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0" r:id="rId2"/>
    <p:sldId id="348" r:id="rId3"/>
    <p:sldId id="341" r:id="rId4"/>
    <p:sldId id="359" r:id="rId5"/>
    <p:sldId id="361" r:id="rId6"/>
    <p:sldId id="360" r:id="rId7"/>
  </p:sldIdLst>
  <p:sldSz cx="12192000" cy="6858000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8" autoAdjust="0"/>
    <p:restoredTop sz="79606" autoAdjust="0"/>
  </p:normalViewPr>
  <p:slideViewPr>
    <p:cSldViewPr>
      <p:cViewPr varScale="1">
        <p:scale>
          <a:sx n="92" d="100"/>
          <a:sy n="92" d="100"/>
        </p:scale>
        <p:origin x="13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53226" cy="497205"/>
          </a:xfrm>
          <a:prstGeom prst="rect">
            <a:avLst/>
          </a:prstGeom>
        </p:spPr>
        <p:txBody>
          <a:bodyPr vert="horz" lIns="92591" tIns="46295" rIns="92591" bIns="46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8" y="2"/>
            <a:ext cx="2953226" cy="497205"/>
          </a:xfrm>
          <a:prstGeom prst="rect">
            <a:avLst/>
          </a:prstGeom>
        </p:spPr>
        <p:txBody>
          <a:bodyPr vert="horz" lIns="92591" tIns="46295" rIns="92591" bIns="46295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37338" cy="3733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91" tIns="46295" rIns="92591" bIns="462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5" y="4723450"/>
            <a:ext cx="5452110" cy="4474845"/>
          </a:xfrm>
          <a:prstGeom prst="rect">
            <a:avLst/>
          </a:prstGeom>
        </p:spPr>
        <p:txBody>
          <a:bodyPr vert="horz" lIns="92591" tIns="46295" rIns="92591" bIns="4629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5171"/>
            <a:ext cx="2953226" cy="497205"/>
          </a:xfrm>
          <a:prstGeom prst="rect">
            <a:avLst/>
          </a:prstGeom>
        </p:spPr>
        <p:txBody>
          <a:bodyPr vert="horz" lIns="92591" tIns="46295" rIns="92591" bIns="46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8" y="9445171"/>
            <a:ext cx="2953226" cy="497205"/>
          </a:xfrm>
          <a:prstGeom prst="rect">
            <a:avLst/>
          </a:prstGeom>
        </p:spPr>
        <p:txBody>
          <a:bodyPr vert="horz" lIns="92591" tIns="46295" rIns="92591" bIns="46295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37338" cy="3733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r>
              <a:rPr lang="ru-RU" dirty="0" smtClean="0"/>
              <a:t>Добрый день, уважаемые коллеги! Сегодня поговорим с Вами об</a:t>
            </a:r>
            <a:r>
              <a:rPr lang="ru-RU" baseline="0" dirty="0" smtClean="0"/>
              <a:t> основных задачах по организации воспитания в организациях отдыха детей и их оздоровления.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4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9068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9068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611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7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44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726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35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816" y="2366880"/>
            <a:ext cx="11715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приоритетных задачах по организации воспитания в организациях отдыха детей и их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оздоровления</a:t>
            </a:r>
            <a:endParaRPr lang="ru-RU" sz="2000" b="1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24192" y="5445224"/>
            <a:ext cx="4104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Консультант отдела дополнительного образования и воспитания Управления образования администрации Кунгурского муниципального округа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А.С. Плотникова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6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356" y="0"/>
            <a:ext cx="12192000" cy="9087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задачи к началу ЛОК 2025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7408" y="1052736"/>
            <a:ext cx="10369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14 марта 2025 г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№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201 «Об утверждении примерной структуры официального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сайта организации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отдыха детей и их оздоровления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информационно-телекоммуникационной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сети «Интернет» и формата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предоставления информации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71464" y="1935417"/>
            <a:ext cx="9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разделы официального сайта организации отдыха детей и их оздоровления</a:t>
            </a: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сведения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органы управления Организацией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возрастной категории детей, принимаемых в Организацию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датах проведения смен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реализуемых дополнительных образовательных программ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программе воспитательной работы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методических разработках (при наличии) </a:t>
            </a:r>
            <a:endParaRPr lang="ru-RU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Руководство. Педагогический и вожатский состав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Материально-техническое обеспечение и оснащенность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Услуги, в том числе платные, предоставляемые Организацией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Доступная среда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19917" t="1" r="21352" b="4721"/>
          <a:stretch/>
        </p:blipFill>
        <p:spPr>
          <a:xfrm>
            <a:off x="72818" y="1943282"/>
            <a:ext cx="980506" cy="8947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53324" y="5752447"/>
            <a:ext cx="9649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«Летний отдых» на сайте </a:t>
            </a:r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организации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19917" t="1" r="21352" b="4721"/>
          <a:stretch/>
        </p:blipFill>
        <p:spPr>
          <a:xfrm>
            <a:off x="111836" y="5417713"/>
            <a:ext cx="819246" cy="74759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02472" y="4223284"/>
            <a:ext cx="2376264" cy="212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8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356" y="0"/>
            <a:ext cx="12192000" cy="9087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задачи к началу ЛОК 2025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1384" y="1124744"/>
            <a:ext cx="11449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России от 17.03.2025 № 209 «Об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утверждении федеральной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программы воспитательной работы для организаций отдыха детей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их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оздоровления и календарного плана воспитательной работы»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376" y="2145697"/>
            <a:ext cx="5628155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Обязательные блоки 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программы воспитательной </a:t>
            </a:r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работы: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блок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«Мир: культура, наука, мораль»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блок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«Россия: прошлое, настоящее, будущее»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блок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«Человек: здоровье, безопасность, семья,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творчество, развитие»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376" y="437831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по реализации календарного плана воспитательной работы письмо Министерства образования и науки Пермского края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26-36-вн-604 от 03.04.2025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9376" y="5429021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Письмо Министерства образования и науки Пермского края №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26-36-вн-825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06.05.2025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457" y="2004357"/>
            <a:ext cx="5809307" cy="20727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0336" y="4239474"/>
            <a:ext cx="2376264" cy="2120613"/>
          </a:xfrm>
          <a:prstGeom prst="rect">
            <a:avLst/>
          </a:prstGeom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2710802"/>
            <a:ext cx="274062" cy="2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102" y="3026685"/>
            <a:ext cx="274344" cy="2682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576" y="3283686"/>
            <a:ext cx="274344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9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40945"/>
            <a:ext cx="12192000" cy="11656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Профильные смены движения Первых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12192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5480" y="1994055"/>
            <a:ext cx="4071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86719" y="3880848"/>
            <a:ext cx="4647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8638" y="1227762"/>
            <a:ext cx="11085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Письмо министра просвещения Российской Федерации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председателя правления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Общероссийского общественно-государственного движения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молодежи «Движение первых» № СК-799/06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18.11.2024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 и науки Пермского края №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26-36-вн-1960 от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27.11.2024 «О планировании профильных смен Движения Первых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 и науки Пермского края №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26-36-вн-433 от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13 марта 2025 года «Об организации профильных смен Движения Первых»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23592" y="3084991"/>
            <a:ext cx="7920880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смене – тематические Дни Первых 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Не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одной профильной смены Движения Первых – в загородных лагерях, лагерях в общеобразовательных организациях, организациях дополнительного образования (лагерь дневного пребывания, профильный лагерь, лагерь досуга и отдыха)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1459" y="4979232"/>
            <a:ext cx="10809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материалы по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ссылке (конструктор смен Первых, тематических Дней Первых):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https://nextcloud.rddm.team/index.php/s/TmasKccF3B3C8fQ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47" y="2949474"/>
            <a:ext cx="866066" cy="171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2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40945"/>
            <a:ext cx="12192000" cy="116568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Всероссийские мероприятия в рамках «Года детского отдыха»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12192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5480" y="1994055"/>
            <a:ext cx="4071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86719" y="3880848"/>
            <a:ext cx="4647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161220"/>
            <a:ext cx="10286114" cy="464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2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12192000" cy="1061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507609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A9C340-F7E9-B77A-B65A-E38ADD9F7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0" y="6507609"/>
            <a:ext cx="247333" cy="3693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376" y="1086713"/>
            <a:ext cx="1101722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принять к сведению;</a:t>
            </a: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30.05.2025 обеспечить наличие вкладок на сайтах образовательных организаций в соответствии с требованиями Министерства Просвещения;</a:t>
            </a: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Утвердить  программы воспитательной работы и календарный план воспитательной работы в соответствии с федеральной программой и разместить ее на сайте;</a:t>
            </a: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занесение данных по организованному отдыху детей в течение оздоровительной кампании в ЕИС «Траектория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максимальный охват детей СОП и ГР СОП всеми формами отдыха и оздоровления в течении летней оздоровительной кампании;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 детей  во всероссийских и региональных мероприятиях в рамках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детского отдыха в системе образования;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 algn="just" defTabSz="925556">
              <a:lnSpc>
                <a:spcPct val="150000"/>
              </a:lnSpc>
              <a:buFontTx/>
              <a:buAutoNum type="arabicPeriod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Обеспечить проведение не менее одной профильной смены Движения первых и тематических дней Движения Первых.</a:t>
            </a:r>
          </a:p>
        </p:txBody>
      </p:sp>
    </p:spTree>
    <p:extLst>
      <p:ext uri="{BB962C8B-B14F-4D97-AF65-F5344CB8AC3E}">
        <p14:creationId xmlns:p14="http://schemas.microsoft.com/office/powerpoint/2010/main" val="36739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8398</TotalTime>
  <Words>599</Words>
  <Application>Microsoft Office PowerPoint</Application>
  <PresentationFormat>Широкоэкранный</PresentationFormat>
  <Paragraphs>69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655</cp:revision>
  <cp:lastPrinted>2025-03-24T09:33:31Z</cp:lastPrinted>
  <dcterms:created xsi:type="dcterms:W3CDTF">2022-08-15T08:04:53Z</dcterms:created>
  <dcterms:modified xsi:type="dcterms:W3CDTF">2025-05-21T11:57:16Z</dcterms:modified>
</cp:coreProperties>
</file>