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2" r:id="rId4"/>
    <p:sldId id="271" r:id="rId5"/>
    <p:sldId id="273" r:id="rId6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4C8F-7DCF-43DE-B16F-BDFD81386854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CFDC-9679-42BE-8238-BB262193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9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5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3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0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3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A54F-D94E-451D-A0A6-570ED6BBA7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1CB6-F9E2-4665-A999-9D7EEA5C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648072" cy="11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924" y="18287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УПРАВЛЕНИЕ ОБРАЗОВАНИЯ АДМИНИСТРАЦИИ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КУНГУРСКОГО МУНИЦИПАЛЬНОГО ОКРУГА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ПЕРМСКОГО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1556792"/>
            <a:ext cx="9134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 работникам при приёме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образовательную организацию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085184"/>
            <a:ext cx="5110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Докладчик: Кузьминых Татьяна Владимировна,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начальник отдела муниципальной службы, кадрового и документационного обеспечения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Управления образования администрации Кунгурского муниципального округа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19863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868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6896" y="313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должностей по видам персонала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1044205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Кунгурского муниципального округа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Пермского края от 24.12.2021 №1664-171-01-09 "Об утверждении Положения о системе оплаты труда работников муниципальных учреждений,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подведомственных Управлению образования администрации Кунгурского муниципального округа Пермского края"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587" y="3358612"/>
            <a:ext cx="315702" cy="3157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587" y="3787662"/>
            <a:ext cx="315702" cy="3157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24" y="4165435"/>
            <a:ext cx="315702" cy="315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6F3FA3-F2A3-7372-6C01-57E9B784B0D4}"/>
              </a:ext>
            </a:extLst>
          </p:cNvPr>
          <p:cNvSpPr txBox="1"/>
          <p:nvPr/>
        </p:nvSpPr>
        <p:spPr>
          <a:xfrm>
            <a:off x="524957" y="2880829"/>
            <a:ext cx="3816424" cy="280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Административно-управленческий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Административный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работники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Учебно-вспомогательный персонал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Работники культуры, искусства и кинематографии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персонал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Младший обслуживающий персонал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B77725-DC3C-CCDF-FC73-8A2A8067E204}"/>
              </a:ext>
            </a:extLst>
          </p:cNvPr>
          <p:cNvSpPr txBox="1"/>
          <p:nvPr/>
        </p:nvSpPr>
        <p:spPr>
          <a:xfrm>
            <a:off x="290177" y="2533742"/>
            <a:ext cx="381642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персонала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37EDFB-0FDD-2FD1-60A5-4E875806C7E8}"/>
              </a:ext>
            </a:extLst>
          </p:cNvPr>
          <p:cNvSpPr txBox="1"/>
          <p:nvPr/>
        </p:nvSpPr>
        <p:spPr>
          <a:xfrm>
            <a:off x="1698835" y="5972529"/>
            <a:ext cx="5687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Номенклатура должностей педагогических работников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9F83C10-62D7-BE7C-0435-AAE41B9D7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40" y="5810595"/>
            <a:ext cx="711895" cy="7118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303E924-FC68-071C-F053-B6558162454F}"/>
              </a:ext>
            </a:extLst>
          </p:cNvPr>
          <p:cNvSpPr txBox="1"/>
          <p:nvPr/>
        </p:nvSpPr>
        <p:spPr>
          <a:xfrm>
            <a:off x="5405864" y="3338337"/>
            <a:ext cx="3342600" cy="196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Штатное расписание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рудовой договор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 о прием на работу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рудовая книжка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E33F60-4C1C-26A0-24E2-1DF9DCAA8BE1}"/>
              </a:ext>
            </a:extLst>
          </p:cNvPr>
          <p:cNvSpPr txBox="1"/>
          <p:nvPr/>
        </p:nvSpPr>
        <p:spPr>
          <a:xfrm>
            <a:off x="4953587" y="2581133"/>
            <a:ext cx="334260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Единство наименования  должностей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0E16FD2-CDDC-8363-22C2-9961EECC6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124" y="4545927"/>
            <a:ext cx="317019" cy="3170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D879D64-5C47-ADFC-2D00-7ABE51A1F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124" y="4965080"/>
            <a:ext cx="31701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55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к работникам при приёме в образовательную организацию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78" y="1334586"/>
            <a:ext cx="9060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35" y="2152023"/>
            <a:ext cx="1872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Квалификация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2490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" y="6486013"/>
            <a:ext cx="206300" cy="3663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15C6442-9415-4D70-A479-1E8D7B287571}"/>
              </a:ext>
            </a:extLst>
          </p:cNvPr>
          <p:cNvSpPr/>
          <p:nvPr/>
        </p:nvSpPr>
        <p:spPr>
          <a:xfrm>
            <a:off x="238600" y="3504577"/>
            <a:ext cx="187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61C75B-512C-E7E8-3E9E-046C706BEC3F}"/>
              </a:ext>
            </a:extLst>
          </p:cNvPr>
          <p:cNvSpPr txBox="1"/>
          <p:nvPr/>
        </p:nvSpPr>
        <p:spPr>
          <a:xfrm>
            <a:off x="187025" y="4878450"/>
            <a:ext cx="19758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запретов и ограничений ст.331 и ст.351.1 ТК РФ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8578881-54E1-D7F5-9BD0-F72002CDE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16" y="1261835"/>
            <a:ext cx="926232" cy="9262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2D2E6B9-373B-DFDB-5363-2AC51F222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62" y="2711151"/>
            <a:ext cx="886910" cy="8869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9C66F2F-1884-EB75-252A-9D6EB1DDF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2" y="4122217"/>
            <a:ext cx="981671" cy="8764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7A9AA5-0E32-2D30-EADD-154CDF1166CB}"/>
              </a:ext>
            </a:extLst>
          </p:cNvPr>
          <p:cNvSpPr txBox="1"/>
          <p:nvPr/>
        </p:nvSpPr>
        <p:spPr>
          <a:xfrm>
            <a:off x="4439730" y="1233626"/>
            <a:ext cx="425165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Квалификационные справочники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рофстандарты</a:t>
            </a:r>
          </a:p>
          <a:p>
            <a:endParaRPr lang="ru-RU" sz="1400" dirty="0">
              <a:latin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</a:rPr>
              <a:t>Допускаются: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Студенты ВУЗов 4 курса – основные общеобразовательные программы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Совершеннолетние студенты СПО – последний год обучения программы 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дошкольного образования и начального общего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Иные лица с учетом п.9 ЕКС в сфере образования</a:t>
            </a:r>
            <a:endParaRPr lang="ru-RU" sz="1400" dirty="0"/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="" xmlns:a16="http://schemas.microsoft.com/office/drawing/2014/main" id="{07F7BDB9-EC00-6E49-8723-D01EF0237799}"/>
              </a:ext>
            </a:extLst>
          </p:cNvPr>
          <p:cNvSpPr/>
          <p:nvPr/>
        </p:nvSpPr>
        <p:spPr>
          <a:xfrm>
            <a:off x="1994282" y="1207578"/>
            <a:ext cx="752976" cy="5060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C84C910-661B-7064-90C0-C2E5AD869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642" y="1172717"/>
            <a:ext cx="1201316" cy="12013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B1BABD-780C-5D5A-DBDF-2507EBCE4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632" y="3835307"/>
            <a:ext cx="1166805" cy="1166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6DD7DD4-AB90-8108-3B25-1B65FBBC6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187" y="5092801"/>
            <a:ext cx="1305843" cy="13058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962D3DE-6FA2-AF8E-7AD7-61070EB0F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7404" y="2514282"/>
            <a:ext cx="1201316" cy="10010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FF5E1F-BF58-6506-5FA5-76D225FC8D85}"/>
              </a:ext>
            </a:extLst>
          </p:cNvPr>
          <p:cNvSpPr txBox="1"/>
          <p:nvPr/>
        </p:nvSpPr>
        <p:spPr>
          <a:xfrm>
            <a:off x="4402005" y="3678002"/>
            <a:ext cx="4251656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ОБЯЗАТЕЛЬНО! 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Медосмотр при приеме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сихиатрическое освидетельствование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E139003-42FF-FBDA-49FB-65FA25A8D0A9}"/>
              </a:ext>
            </a:extLst>
          </p:cNvPr>
          <p:cNvSpPr txBox="1"/>
          <p:nvPr/>
        </p:nvSpPr>
        <p:spPr>
          <a:xfrm>
            <a:off x="4439727" y="4817018"/>
            <a:ext cx="425165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права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пед.деятельность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Судимость, уголовное преследование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Недееспособность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заболевания по Перечню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иностранным агентом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7D4632-F04F-3623-C443-17BD69C66963}"/>
              </a:ext>
            </a:extLst>
          </p:cNvPr>
          <p:cNvSpPr txBox="1"/>
          <p:nvPr/>
        </p:nvSpPr>
        <p:spPr>
          <a:xfrm>
            <a:off x="3646419" y="2011636"/>
            <a:ext cx="68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7AE1307-DD9D-FDB0-254B-0F01899FD9A6}"/>
              </a:ext>
            </a:extLst>
          </p:cNvPr>
          <p:cNvSpPr txBox="1"/>
          <p:nvPr/>
        </p:nvSpPr>
        <p:spPr>
          <a:xfrm>
            <a:off x="3646419" y="2911139"/>
            <a:ext cx="68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АУП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498466D-473E-BB1A-7FD6-3AEC64EA0A3E}"/>
              </a:ext>
            </a:extLst>
          </p:cNvPr>
          <p:cNvSpPr txBox="1"/>
          <p:nvPr/>
        </p:nvSpPr>
        <p:spPr>
          <a:xfrm>
            <a:off x="3697992" y="4893841"/>
            <a:ext cx="741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УВП, МОП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07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214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Профстандарты в области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6500632"/>
            <a:ext cx="9144793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8" y="6506728"/>
            <a:ext cx="207282" cy="365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DC8856-EEF1-E643-041B-4C9F9923A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721491"/>
            <a:ext cx="5256584" cy="54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13" y="1412776"/>
            <a:ext cx="8748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Информацию принять к сведению и применению в работе.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2. Исключить случаи допуска до работы в образовательной организации лиц, имеющих соответствующие запреты и ограничения.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6500632"/>
            <a:ext cx="9144793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8" y="6506728"/>
            <a:ext cx="20728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1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241</Words>
  <Application>Microsoft Office PowerPoint</Application>
  <PresentationFormat>Экран (4:3)</PresentationFormat>
  <Paragraphs>61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179</cp:revision>
  <cp:lastPrinted>2022-08-18T04:17:06Z</cp:lastPrinted>
  <dcterms:created xsi:type="dcterms:W3CDTF">2022-08-15T08:04:53Z</dcterms:created>
  <dcterms:modified xsi:type="dcterms:W3CDTF">2024-08-21T02:58:49Z</dcterms:modified>
</cp:coreProperties>
</file>