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8" r:id="rId2"/>
    <p:sldId id="309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MA" initials="M" lastIdx="1" clrIdx="0">
    <p:extLst>
      <p:ext uri="{19B8F6BF-5375-455C-9EA6-DF929625EA0E}">
        <p15:presenceInfo xmlns:p15="http://schemas.microsoft.com/office/powerpoint/2012/main" xmlns="" userId="MAM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77257" autoAdjust="0"/>
  </p:normalViewPr>
  <p:slideViewPr>
    <p:cSldViewPr>
      <p:cViewPr>
        <p:scale>
          <a:sx n="125" d="100"/>
          <a:sy n="125" d="100"/>
        </p:scale>
        <p:origin x="-1272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633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33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53064C8F-7DCF-43DE-B16F-BDFD81386854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6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60" cy="49633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059BCFDC-9679-42BE-8238-BB2621931F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9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570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075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975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570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075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975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2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00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0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3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44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3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6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7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A54F-D94E-451D-A0A6-570ED6BBA76A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5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4365"/>
            <a:ext cx="9144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аттестации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2023-2024 учебном году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522491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7" y="6486015"/>
            <a:ext cx="206300" cy="366327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4635492" y="5699655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962628"/>
              </p:ext>
            </p:extLst>
          </p:nvPr>
        </p:nvGraphicFramePr>
        <p:xfrm>
          <a:off x="95691" y="1262033"/>
          <a:ext cx="8952618" cy="524245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5450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018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18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0189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018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339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Первая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Высшая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Педагог-методист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Педагог-наставник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9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Подано заявлений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92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приступили к аттестации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Прошли процедуру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аттестации: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9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из </a:t>
                      </a: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них по награде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17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из </a:t>
                      </a: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них по экспертному </a:t>
                      </a: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заключению (ЭЗ)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9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- из них получили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отрицательное ЭЗ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9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- из них получили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положительное ЭЗ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9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Аттестованы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аттестованы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605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4365"/>
            <a:ext cx="9144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Динамика прохождения педагогическими работниками 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процедуры аттестации за 2022-2024 гг.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1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7" y="6486015"/>
            <a:ext cx="206300" cy="366327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4635492" y="5699655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509406"/>
              </p:ext>
            </p:extLst>
          </p:nvPr>
        </p:nvGraphicFramePr>
        <p:xfrm>
          <a:off x="83877" y="1268761"/>
          <a:ext cx="8952617" cy="511256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185980"/>
                <a:gridCol w="1588879"/>
                <a:gridCol w="1588879"/>
                <a:gridCol w="1588879"/>
              </a:tblGrid>
              <a:tr h="6143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01.06.2022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01.06.2023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01.06.2024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>
                    <a:solidFill>
                      <a:schemeClr val="accent1"/>
                    </a:solidFill>
                  </a:tcPr>
                </a:tc>
              </a:tr>
              <a:tr h="820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педагогических работников (основных, включая работников, находящихся в отпуске по уходу за ребенком)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1635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1568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1563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</a:tr>
              <a:tr h="8012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Педагогических работников, имеющих квалификационные категории (первую, высшую</a:t>
                      </a: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чел.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943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921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</a:tr>
              <a:tr h="8012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Педагогических работников, имеющих </a:t>
                      </a: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квалификационные категории (первую, высшую</a:t>
                      </a: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</a:tr>
              <a:tr h="472968">
                <a:tc>
                  <a:txBody>
                    <a:bodyPr/>
                    <a:lstStyle/>
                    <a:p>
                      <a:pPr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Педагогических работников, имеющих </a:t>
                      </a: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СЗД, чел.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426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371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369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</a:tr>
              <a:tr h="534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Педагогических </a:t>
                      </a: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работников, имеющих </a:t>
                      </a: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СЗД,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</a:tr>
              <a:tr h="534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Педагогических работников, не подлежащих аттестации на </a:t>
                      </a: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СЗД, чел.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266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276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303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</a:tr>
              <a:tr h="534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Педагогических</a:t>
                      </a:r>
                      <a:r>
                        <a:rPr lang="ru-RU" sz="1600" b="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работников, н</a:t>
                      </a: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 </a:t>
                      </a:r>
                      <a:r>
                        <a:rPr lang="ru-RU" sz="1600" b="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подлежащих аттестации на </a:t>
                      </a: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СЗД,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19 %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422" marR="6342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24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5246</TotalTime>
  <Words>237</Words>
  <Application>Microsoft Office PowerPoint</Application>
  <PresentationFormat>Экран (4:3)</PresentationFormat>
  <Paragraphs>94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Romeo1994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user</cp:lastModifiedBy>
  <cp:revision>419</cp:revision>
  <cp:lastPrinted>2024-06-13T14:48:03Z</cp:lastPrinted>
  <dcterms:created xsi:type="dcterms:W3CDTF">2022-08-15T08:04:53Z</dcterms:created>
  <dcterms:modified xsi:type="dcterms:W3CDTF">2024-06-20T07:40:50Z</dcterms:modified>
</cp:coreProperties>
</file>