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78" r:id="rId3"/>
    <p:sldId id="285" r:id="rId4"/>
    <p:sldId id="293" r:id="rId5"/>
    <p:sldId id="295" r:id="rId6"/>
    <p:sldId id="290" r:id="rId7"/>
    <p:sldId id="291" r:id="rId8"/>
    <p:sldId id="292" r:id="rId9"/>
  </p:sldIdLst>
  <p:sldSz cx="9144000" cy="5143500" type="screen16x9"/>
  <p:notesSz cx="6858000" cy="9144000"/>
  <p:embeddedFontLst>
    <p:embeddedFont>
      <p:font typeface="Poppins Light" panose="020B0604020202020204" charset="0"/>
      <p:regular r:id="rId11"/>
      <p:bold r:id="rId12"/>
      <p:italic r:id="rId13"/>
      <p:boldItalic r:id="rId14"/>
    </p:embeddedFont>
    <p:embeddedFont>
      <p:font typeface="Poppins Medium" panose="020B0604020202020204" charset="0"/>
      <p:regular r:id="rId15"/>
      <p:bold r:id="rId16"/>
      <p:italic r:id="rId17"/>
      <p:boldItalic r:id="rId18"/>
    </p:embeddedFont>
    <p:embeddedFont>
      <p:font typeface="Bebas Neue" panose="020B0604020202020204" charset="0"/>
      <p:regular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FAF"/>
    <a:srgbClr val="FDFDFD"/>
    <a:srgbClr val="351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BED9A6-DCF7-481F-A4C3-707E3498C644}">
  <a:tblStyle styleId="{31BED9A6-DCF7-481F-A4C3-707E3498C6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4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565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74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13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13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54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65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40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1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8467" b="-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"/>
          <p:cNvCxnSpPr/>
          <p:nvPr/>
        </p:nvCxnSpPr>
        <p:spPr>
          <a:xfrm>
            <a:off x="334800" y="717675"/>
            <a:ext cx="8474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/>
          <p:nvPr/>
        </p:nvSpPr>
        <p:spPr>
          <a:xfrm>
            <a:off x="5706500" y="0"/>
            <a:ext cx="3437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85500"/>
            <a:ext cx="42558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457600"/>
            <a:ext cx="42558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None/>
              <a:defRPr sz="1400" b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t="8467" b="-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955050" y="1754975"/>
            <a:ext cx="4015200" cy="21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5525400" y="1445000"/>
            <a:ext cx="3283800" cy="3283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" name="Google Shape;42;p7"/>
          <p:cNvSpPr/>
          <p:nvPr/>
        </p:nvSpPr>
        <p:spPr>
          <a:xfrm>
            <a:off x="-19125" y="4893300"/>
            <a:ext cx="9163200" cy="25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t="8467" b="-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/>
          <p:nvPr/>
        </p:nvSpPr>
        <p:spPr>
          <a:xfrm>
            <a:off x="0" y="0"/>
            <a:ext cx="4617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469000" y="1307100"/>
            <a:ext cx="42060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334800" y="717675"/>
            <a:ext cx="8474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3500"/>
              <a:buFont typeface="Poppins"/>
              <a:buNone/>
              <a:defRPr sz="3500" b="1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7620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600"/>
              <a:buFont typeface="Poppins"/>
              <a:buChar char="●"/>
              <a:defRPr sz="1600" b="1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600"/>
              <a:buFont typeface="Poppins"/>
              <a:buChar char="○"/>
              <a:defRPr sz="1600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 Medium"/>
              <a:buChar char="■"/>
              <a:defRPr>
                <a:solidFill>
                  <a:srgbClr val="181B3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"/>
              <a:buChar char="●"/>
              <a:defRPr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"/>
              <a:buChar char="○"/>
              <a:defRPr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 Medium"/>
              <a:buChar char="■"/>
              <a:defRPr>
                <a:solidFill>
                  <a:srgbClr val="181B3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"/>
              <a:buChar char="●"/>
              <a:defRPr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000"/>
              <a:buFont typeface="Poppins"/>
              <a:buChar char="○"/>
              <a:defRPr sz="1000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900"/>
              <a:buFont typeface="Poppins Medium"/>
              <a:buChar char="■"/>
              <a:defRPr sz="900">
                <a:solidFill>
                  <a:srgbClr val="181B3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557700" y="1393142"/>
            <a:ext cx="4889325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/>
              <a:t>Молодёжный центр «КРЫЛЬЯ»</a:t>
            </a:r>
            <a:endParaRPr sz="5400" dirty="0">
              <a:solidFill>
                <a:schemeClr val="lt2"/>
              </a:solidFill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61550" y="3883088"/>
            <a:ext cx="964050" cy="87200"/>
          </a:xfrm>
          <a:custGeom>
            <a:avLst/>
            <a:gdLst/>
            <a:ahLst/>
            <a:cxnLst/>
            <a:rect l="l" t="t" r="r" b="b"/>
            <a:pathLst>
              <a:path w="38562" h="3488" extrusionOk="0">
                <a:moveTo>
                  <a:pt x="25881" y="208"/>
                </a:moveTo>
                <a:cubicBezTo>
                  <a:pt x="25883" y="227"/>
                  <a:pt x="25884" y="246"/>
                  <a:pt x="25886" y="265"/>
                </a:cubicBezTo>
                <a:lnTo>
                  <a:pt x="25877" y="265"/>
                </a:lnTo>
                <a:cubicBezTo>
                  <a:pt x="25876" y="246"/>
                  <a:pt x="25874" y="227"/>
                  <a:pt x="25873" y="208"/>
                </a:cubicBezTo>
                <a:close/>
                <a:moveTo>
                  <a:pt x="20163" y="181"/>
                </a:moveTo>
                <a:cubicBezTo>
                  <a:pt x="20169" y="212"/>
                  <a:pt x="20174" y="243"/>
                  <a:pt x="20180" y="274"/>
                </a:cubicBezTo>
                <a:cubicBezTo>
                  <a:pt x="20173" y="275"/>
                  <a:pt x="20164" y="278"/>
                  <a:pt x="20157" y="280"/>
                </a:cubicBezTo>
                <a:cubicBezTo>
                  <a:pt x="20154" y="249"/>
                  <a:pt x="20152" y="217"/>
                  <a:pt x="20151" y="186"/>
                </a:cubicBezTo>
                <a:cubicBezTo>
                  <a:pt x="20154" y="184"/>
                  <a:pt x="20158" y="183"/>
                  <a:pt x="20163" y="181"/>
                </a:cubicBezTo>
                <a:close/>
                <a:moveTo>
                  <a:pt x="18637" y="295"/>
                </a:moveTo>
                <a:cubicBezTo>
                  <a:pt x="18639" y="314"/>
                  <a:pt x="18640" y="333"/>
                  <a:pt x="18641" y="352"/>
                </a:cubicBezTo>
                <a:lnTo>
                  <a:pt x="18633" y="352"/>
                </a:lnTo>
                <a:cubicBezTo>
                  <a:pt x="18631" y="333"/>
                  <a:pt x="18630" y="314"/>
                  <a:pt x="18628" y="295"/>
                </a:cubicBezTo>
                <a:close/>
                <a:moveTo>
                  <a:pt x="17509" y="408"/>
                </a:moveTo>
                <a:cubicBezTo>
                  <a:pt x="17510" y="410"/>
                  <a:pt x="17511" y="412"/>
                  <a:pt x="17512" y="414"/>
                </a:cubicBezTo>
                <a:lnTo>
                  <a:pt x="17512" y="414"/>
                </a:lnTo>
                <a:cubicBezTo>
                  <a:pt x="17512" y="414"/>
                  <a:pt x="17512" y="414"/>
                  <a:pt x="17512" y="414"/>
                </a:cubicBezTo>
                <a:cubicBezTo>
                  <a:pt x="17510" y="434"/>
                  <a:pt x="17504" y="451"/>
                  <a:pt x="17498" y="465"/>
                </a:cubicBezTo>
                <a:cubicBezTo>
                  <a:pt x="17495" y="459"/>
                  <a:pt x="17492" y="453"/>
                  <a:pt x="17488" y="448"/>
                </a:cubicBezTo>
                <a:cubicBezTo>
                  <a:pt x="17495" y="434"/>
                  <a:pt x="17503" y="421"/>
                  <a:pt x="17509" y="408"/>
                </a:cubicBezTo>
                <a:close/>
                <a:moveTo>
                  <a:pt x="17528" y="367"/>
                </a:moveTo>
                <a:cubicBezTo>
                  <a:pt x="17531" y="383"/>
                  <a:pt x="17535" y="398"/>
                  <a:pt x="17540" y="414"/>
                </a:cubicBezTo>
                <a:cubicBezTo>
                  <a:pt x="17556" y="414"/>
                  <a:pt x="17573" y="417"/>
                  <a:pt x="17592" y="420"/>
                </a:cubicBezTo>
                <a:cubicBezTo>
                  <a:pt x="17595" y="453"/>
                  <a:pt x="17598" y="478"/>
                  <a:pt x="17603" y="515"/>
                </a:cubicBezTo>
                <a:cubicBezTo>
                  <a:pt x="17585" y="520"/>
                  <a:pt x="17570" y="523"/>
                  <a:pt x="17551" y="527"/>
                </a:cubicBezTo>
                <a:cubicBezTo>
                  <a:pt x="17545" y="481"/>
                  <a:pt x="17542" y="448"/>
                  <a:pt x="17538" y="412"/>
                </a:cubicBezTo>
                <a:cubicBezTo>
                  <a:pt x="17532" y="414"/>
                  <a:pt x="17524" y="414"/>
                  <a:pt x="17515" y="414"/>
                </a:cubicBezTo>
                <a:lnTo>
                  <a:pt x="17515" y="414"/>
                </a:lnTo>
                <a:cubicBezTo>
                  <a:pt x="17518" y="395"/>
                  <a:pt x="17522" y="382"/>
                  <a:pt x="17528" y="367"/>
                </a:cubicBezTo>
                <a:close/>
                <a:moveTo>
                  <a:pt x="15365" y="534"/>
                </a:moveTo>
                <a:cubicBezTo>
                  <a:pt x="15368" y="573"/>
                  <a:pt x="15371" y="609"/>
                  <a:pt x="15372" y="648"/>
                </a:cubicBezTo>
                <a:lnTo>
                  <a:pt x="15359" y="648"/>
                </a:lnTo>
                <a:cubicBezTo>
                  <a:pt x="15356" y="611"/>
                  <a:pt x="15355" y="573"/>
                  <a:pt x="15352" y="534"/>
                </a:cubicBezTo>
                <a:close/>
                <a:moveTo>
                  <a:pt x="10029" y="689"/>
                </a:moveTo>
                <a:cubicBezTo>
                  <a:pt x="10029" y="695"/>
                  <a:pt x="10029" y="701"/>
                  <a:pt x="10029" y="708"/>
                </a:cubicBezTo>
                <a:lnTo>
                  <a:pt x="10001" y="708"/>
                </a:lnTo>
                <a:cubicBezTo>
                  <a:pt x="10001" y="701"/>
                  <a:pt x="10001" y="695"/>
                  <a:pt x="10001" y="689"/>
                </a:cubicBezTo>
                <a:close/>
                <a:moveTo>
                  <a:pt x="9573" y="626"/>
                </a:moveTo>
                <a:cubicBezTo>
                  <a:pt x="9576" y="657"/>
                  <a:pt x="9577" y="689"/>
                  <a:pt x="9580" y="720"/>
                </a:cubicBezTo>
                <a:cubicBezTo>
                  <a:pt x="9576" y="721"/>
                  <a:pt x="9571" y="723"/>
                  <a:pt x="9565" y="723"/>
                </a:cubicBezTo>
                <a:cubicBezTo>
                  <a:pt x="9561" y="692"/>
                  <a:pt x="9555" y="661"/>
                  <a:pt x="9549" y="629"/>
                </a:cubicBezTo>
                <a:cubicBezTo>
                  <a:pt x="9558" y="629"/>
                  <a:pt x="9565" y="627"/>
                  <a:pt x="9573" y="626"/>
                </a:cubicBezTo>
                <a:close/>
                <a:moveTo>
                  <a:pt x="34248" y="632"/>
                </a:moveTo>
                <a:cubicBezTo>
                  <a:pt x="34253" y="662"/>
                  <a:pt x="34259" y="693"/>
                  <a:pt x="34264" y="724"/>
                </a:cubicBezTo>
                <a:cubicBezTo>
                  <a:pt x="34257" y="726"/>
                  <a:pt x="34248" y="727"/>
                  <a:pt x="34241" y="730"/>
                </a:cubicBezTo>
                <a:cubicBezTo>
                  <a:pt x="34239" y="699"/>
                  <a:pt x="34237" y="667"/>
                  <a:pt x="34235" y="636"/>
                </a:cubicBezTo>
                <a:cubicBezTo>
                  <a:pt x="34239" y="634"/>
                  <a:pt x="34244" y="633"/>
                  <a:pt x="34248" y="632"/>
                </a:cubicBezTo>
                <a:close/>
                <a:moveTo>
                  <a:pt x="9726" y="746"/>
                </a:moveTo>
                <a:cubicBezTo>
                  <a:pt x="9726" y="752"/>
                  <a:pt x="9726" y="760"/>
                  <a:pt x="9727" y="765"/>
                </a:cubicBezTo>
                <a:lnTo>
                  <a:pt x="9699" y="765"/>
                </a:lnTo>
                <a:cubicBezTo>
                  <a:pt x="9698" y="760"/>
                  <a:pt x="9698" y="752"/>
                  <a:pt x="9698" y="746"/>
                </a:cubicBezTo>
                <a:close/>
                <a:moveTo>
                  <a:pt x="8418" y="793"/>
                </a:moveTo>
                <a:lnTo>
                  <a:pt x="8418" y="793"/>
                </a:lnTo>
                <a:cubicBezTo>
                  <a:pt x="8418" y="794"/>
                  <a:pt x="8419" y="795"/>
                  <a:pt x="8419" y="796"/>
                </a:cubicBezTo>
                <a:cubicBezTo>
                  <a:pt x="8419" y="796"/>
                  <a:pt x="8419" y="794"/>
                  <a:pt x="8418" y="793"/>
                </a:cubicBezTo>
                <a:close/>
                <a:moveTo>
                  <a:pt x="14932" y="762"/>
                </a:moveTo>
                <a:cubicBezTo>
                  <a:pt x="14932" y="782"/>
                  <a:pt x="14934" y="799"/>
                  <a:pt x="14935" y="818"/>
                </a:cubicBezTo>
                <a:lnTo>
                  <a:pt x="14927" y="818"/>
                </a:lnTo>
                <a:cubicBezTo>
                  <a:pt x="14925" y="799"/>
                  <a:pt x="14924" y="782"/>
                  <a:pt x="14922" y="762"/>
                </a:cubicBezTo>
                <a:close/>
                <a:moveTo>
                  <a:pt x="9276" y="843"/>
                </a:moveTo>
                <a:cubicBezTo>
                  <a:pt x="9277" y="861"/>
                  <a:pt x="9279" y="880"/>
                  <a:pt x="9280" y="899"/>
                </a:cubicBezTo>
                <a:lnTo>
                  <a:pt x="9271" y="899"/>
                </a:lnTo>
                <a:cubicBezTo>
                  <a:pt x="9270" y="880"/>
                  <a:pt x="9268" y="861"/>
                  <a:pt x="9267" y="843"/>
                </a:cubicBezTo>
                <a:close/>
                <a:moveTo>
                  <a:pt x="8325" y="907"/>
                </a:moveTo>
                <a:lnTo>
                  <a:pt x="8325" y="907"/>
                </a:lnTo>
                <a:cubicBezTo>
                  <a:pt x="8323" y="907"/>
                  <a:pt x="8317" y="907"/>
                  <a:pt x="8312" y="908"/>
                </a:cubicBezTo>
                <a:cubicBezTo>
                  <a:pt x="8312" y="909"/>
                  <a:pt x="8312" y="911"/>
                  <a:pt x="8313" y="912"/>
                </a:cubicBezTo>
                <a:lnTo>
                  <a:pt x="8313" y="912"/>
                </a:lnTo>
                <a:cubicBezTo>
                  <a:pt x="8317" y="911"/>
                  <a:pt x="8321" y="909"/>
                  <a:pt x="8325" y="907"/>
                </a:cubicBezTo>
                <a:close/>
                <a:moveTo>
                  <a:pt x="11646" y="826"/>
                </a:moveTo>
                <a:lnTo>
                  <a:pt x="11646" y="826"/>
                </a:lnTo>
                <a:cubicBezTo>
                  <a:pt x="11632" y="857"/>
                  <a:pt x="11621" y="883"/>
                  <a:pt x="11610" y="908"/>
                </a:cubicBezTo>
                <a:lnTo>
                  <a:pt x="11610" y="908"/>
                </a:lnTo>
                <a:cubicBezTo>
                  <a:pt x="11597" y="914"/>
                  <a:pt x="11586" y="916"/>
                  <a:pt x="11578" y="916"/>
                </a:cubicBezTo>
                <a:cubicBezTo>
                  <a:pt x="11550" y="916"/>
                  <a:pt x="11548" y="886"/>
                  <a:pt x="11546" y="846"/>
                </a:cubicBezTo>
                <a:cubicBezTo>
                  <a:pt x="11568" y="842"/>
                  <a:pt x="11593" y="837"/>
                  <a:pt x="11646" y="826"/>
                </a:cubicBezTo>
                <a:close/>
                <a:moveTo>
                  <a:pt x="12577" y="729"/>
                </a:moveTo>
                <a:cubicBezTo>
                  <a:pt x="12583" y="733"/>
                  <a:pt x="12592" y="733"/>
                  <a:pt x="12596" y="742"/>
                </a:cubicBezTo>
                <a:cubicBezTo>
                  <a:pt x="12618" y="801"/>
                  <a:pt x="12639" y="862"/>
                  <a:pt x="12665" y="940"/>
                </a:cubicBezTo>
                <a:lnTo>
                  <a:pt x="12598" y="940"/>
                </a:lnTo>
                <a:cubicBezTo>
                  <a:pt x="12583" y="893"/>
                  <a:pt x="12567" y="842"/>
                  <a:pt x="12551" y="792"/>
                </a:cubicBezTo>
                <a:cubicBezTo>
                  <a:pt x="12558" y="771"/>
                  <a:pt x="12567" y="752"/>
                  <a:pt x="12577" y="729"/>
                </a:cubicBezTo>
                <a:close/>
                <a:moveTo>
                  <a:pt x="5713" y="932"/>
                </a:moveTo>
                <a:cubicBezTo>
                  <a:pt x="5716" y="932"/>
                  <a:pt x="5719" y="933"/>
                  <a:pt x="5723" y="933"/>
                </a:cubicBezTo>
                <a:cubicBezTo>
                  <a:pt x="5723" y="939"/>
                  <a:pt x="5723" y="945"/>
                  <a:pt x="5724" y="951"/>
                </a:cubicBezTo>
                <a:lnTo>
                  <a:pt x="5696" y="951"/>
                </a:lnTo>
                <a:cubicBezTo>
                  <a:pt x="5695" y="945"/>
                  <a:pt x="5695" y="939"/>
                  <a:pt x="5695" y="933"/>
                </a:cubicBezTo>
                <a:cubicBezTo>
                  <a:pt x="5701" y="933"/>
                  <a:pt x="5706" y="932"/>
                  <a:pt x="5713" y="932"/>
                </a:cubicBezTo>
                <a:close/>
                <a:moveTo>
                  <a:pt x="10323" y="605"/>
                </a:moveTo>
                <a:cubicBezTo>
                  <a:pt x="10328" y="620"/>
                  <a:pt x="10332" y="634"/>
                  <a:pt x="10336" y="648"/>
                </a:cubicBezTo>
                <a:cubicBezTo>
                  <a:pt x="10322" y="664"/>
                  <a:pt x="10305" y="679"/>
                  <a:pt x="10291" y="693"/>
                </a:cubicBezTo>
                <a:cubicBezTo>
                  <a:pt x="10295" y="702"/>
                  <a:pt x="10300" y="712"/>
                  <a:pt x="10303" y="721"/>
                </a:cubicBezTo>
                <a:lnTo>
                  <a:pt x="10183" y="721"/>
                </a:lnTo>
                <a:cubicBezTo>
                  <a:pt x="10170" y="801"/>
                  <a:pt x="10158" y="873"/>
                  <a:pt x="10144" y="974"/>
                </a:cubicBezTo>
                <a:cubicBezTo>
                  <a:pt x="10132" y="902"/>
                  <a:pt x="10124" y="857"/>
                  <a:pt x="10116" y="802"/>
                </a:cubicBezTo>
                <a:cubicBezTo>
                  <a:pt x="10104" y="793"/>
                  <a:pt x="10086" y="783"/>
                  <a:pt x="10069" y="770"/>
                </a:cubicBezTo>
                <a:cubicBezTo>
                  <a:pt x="10069" y="758"/>
                  <a:pt x="10069" y="743"/>
                  <a:pt x="10072" y="732"/>
                </a:cubicBezTo>
                <a:cubicBezTo>
                  <a:pt x="10076" y="717"/>
                  <a:pt x="10080" y="696"/>
                  <a:pt x="10088" y="693"/>
                </a:cubicBezTo>
                <a:cubicBezTo>
                  <a:pt x="10166" y="662"/>
                  <a:pt x="10245" y="634"/>
                  <a:pt x="10323" y="605"/>
                </a:cubicBezTo>
                <a:close/>
                <a:moveTo>
                  <a:pt x="18622" y="923"/>
                </a:moveTo>
                <a:cubicBezTo>
                  <a:pt x="18625" y="929"/>
                  <a:pt x="18628" y="935"/>
                  <a:pt x="18633" y="940"/>
                </a:cubicBezTo>
                <a:cubicBezTo>
                  <a:pt x="18625" y="954"/>
                  <a:pt x="18619" y="967"/>
                  <a:pt x="18612" y="980"/>
                </a:cubicBezTo>
                <a:cubicBezTo>
                  <a:pt x="18609" y="976"/>
                  <a:pt x="18608" y="973"/>
                  <a:pt x="18606" y="968"/>
                </a:cubicBezTo>
                <a:lnTo>
                  <a:pt x="18606" y="968"/>
                </a:lnTo>
                <a:cubicBezTo>
                  <a:pt x="18608" y="971"/>
                  <a:pt x="18611" y="976"/>
                  <a:pt x="18612" y="979"/>
                </a:cubicBezTo>
                <a:cubicBezTo>
                  <a:pt x="18612" y="954"/>
                  <a:pt x="18616" y="938"/>
                  <a:pt x="18622" y="923"/>
                </a:cubicBezTo>
                <a:close/>
                <a:moveTo>
                  <a:pt x="12111" y="963"/>
                </a:moveTo>
                <a:cubicBezTo>
                  <a:pt x="12111" y="968"/>
                  <a:pt x="12111" y="974"/>
                  <a:pt x="12112" y="982"/>
                </a:cubicBezTo>
                <a:lnTo>
                  <a:pt x="12084" y="982"/>
                </a:lnTo>
                <a:cubicBezTo>
                  <a:pt x="12083" y="974"/>
                  <a:pt x="12083" y="968"/>
                  <a:pt x="12083" y="963"/>
                </a:cubicBezTo>
                <a:close/>
                <a:moveTo>
                  <a:pt x="11999" y="958"/>
                </a:moveTo>
                <a:cubicBezTo>
                  <a:pt x="11999" y="967"/>
                  <a:pt x="12000" y="977"/>
                  <a:pt x="12000" y="986"/>
                </a:cubicBezTo>
                <a:cubicBezTo>
                  <a:pt x="11981" y="986"/>
                  <a:pt x="11964" y="986"/>
                  <a:pt x="11944" y="988"/>
                </a:cubicBezTo>
                <a:cubicBezTo>
                  <a:pt x="11944" y="977"/>
                  <a:pt x="11943" y="968"/>
                  <a:pt x="11943" y="958"/>
                </a:cubicBezTo>
                <a:close/>
                <a:moveTo>
                  <a:pt x="11712" y="898"/>
                </a:moveTo>
                <a:cubicBezTo>
                  <a:pt x="11715" y="930"/>
                  <a:pt x="11718" y="954"/>
                  <a:pt x="11722" y="990"/>
                </a:cubicBezTo>
                <a:cubicBezTo>
                  <a:pt x="11696" y="990"/>
                  <a:pt x="11671" y="992"/>
                  <a:pt x="11641" y="992"/>
                </a:cubicBezTo>
                <a:cubicBezTo>
                  <a:pt x="11639" y="974"/>
                  <a:pt x="11637" y="955"/>
                  <a:pt x="11635" y="938"/>
                </a:cubicBezTo>
                <a:lnTo>
                  <a:pt x="11635" y="938"/>
                </a:lnTo>
                <a:cubicBezTo>
                  <a:pt x="11675" y="898"/>
                  <a:pt x="11693" y="898"/>
                  <a:pt x="11712" y="898"/>
                </a:cubicBezTo>
                <a:close/>
                <a:moveTo>
                  <a:pt x="10089" y="901"/>
                </a:moveTo>
                <a:cubicBezTo>
                  <a:pt x="10094" y="932"/>
                  <a:pt x="10099" y="963"/>
                  <a:pt x="10105" y="993"/>
                </a:cubicBezTo>
                <a:lnTo>
                  <a:pt x="10082" y="999"/>
                </a:lnTo>
                <a:cubicBezTo>
                  <a:pt x="10080" y="968"/>
                  <a:pt x="10077" y="938"/>
                  <a:pt x="10076" y="907"/>
                </a:cubicBezTo>
                <a:cubicBezTo>
                  <a:pt x="10080" y="905"/>
                  <a:pt x="10085" y="904"/>
                  <a:pt x="10089" y="901"/>
                </a:cubicBezTo>
                <a:close/>
                <a:moveTo>
                  <a:pt x="9614" y="904"/>
                </a:moveTo>
                <a:cubicBezTo>
                  <a:pt x="9620" y="935"/>
                  <a:pt x="9626" y="965"/>
                  <a:pt x="9632" y="996"/>
                </a:cubicBezTo>
                <a:cubicBezTo>
                  <a:pt x="9624" y="998"/>
                  <a:pt x="9615" y="999"/>
                  <a:pt x="9608" y="1002"/>
                </a:cubicBezTo>
                <a:cubicBezTo>
                  <a:pt x="9605" y="970"/>
                  <a:pt x="9604" y="939"/>
                  <a:pt x="9602" y="908"/>
                </a:cubicBezTo>
                <a:cubicBezTo>
                  <a:pt x="9607" y="907"/>
                  <a:pt x="9611" y="905"/>
                  <a:pt x="9614" y="904"/>
                </a:cubicBezTo>
                <a:close/>
                <a:moveTo>
                  <a:pt x="9955" y="896"/>
                </a:moveTo>
                <a:cubicBezTo>
                  <a:pt x="9959" y="939"/>
                  <a:pt x="9963" y="971"/>
                  <a:pt x="9966" y="1004"/>
                </a:cubicBezTo>
                <a:lnTo>
                  <a:pt x="9966" y="1004"/>
                </a:lnTo>
                <a:cubicBezTo>
                  <a:pt x="9959" y="1006"/>
                  <a:pt x="9952" y="1007"/>
                  <a:pt x="9945" y="1007"/>
                </a:cubicBezTo>
                <a:cubicBezTo>
                  <a:pt x="9935" y="1007"/>
                  <a:pt x="9925" y="1005"/>
                  <a:pt x="9914" y="1004"/>
                </a:cubicBezTo>
                <a:cubicBezTo>
                  <a:pt x="9910" y="970"/>
                  <a:pt x="9908" y="945"/>
                  <a:pt x="9904" y="908"/>
                </a:cubicBezTo>
                <a:cubicBezTo>
                  <a:pt x="9920" y="904"/>
                  <a:pt x="9935" y="901"/>
                  <a:pt x="9955" y="896"/>
                </a:cubicBezTo>
                <a:close/>
                <a:moveTo>
                  <a:pt x="18606" y="968"/>
                </a:moveTo>
                <a:cubicBezTo>
                  <a:pt x="18606" y="995"/>
                  <a:pt x="18602" y="1010"/>
                  <a:pt x="18596" y="1026"/>
                </a:cubicBezTo>
                <a:cubicBezTo>
                  <a:pt x="18593" y="1020"/>
                  <a:pt x="18588" y="1014"/>
                  <a:pt x="18586" y="1008"/>
                </a:cubicBezTo>
                <a:cubicBezTo>
                  <a:pt x="18593" y="995"/>
                  <a:pt x="18599" y="982"/>
                  <a:pt x="18606" y="968"/>
                </a:cubicBezTo>
                <a:close/>
                <a:moveTo>
                  <a:pt x="12940" y="996"/>
                </a:moveTo>
                <a:cubicBezTo>
                  <a:pt x="12942" y="1015"/>
                  <a:pt x="12942" y="1035"/>
                  <a:pt x="12943" y="1054"/>
                </a:cubicBezTo>
                <a:lnTo>
                  <a:pt x="12935" y="1054"/>
                </a:lnTo>
                <a:cubicBezTo>
                  <a:pt x="12933" y="1035"/>
                  <a:pt x="12932" y="1015"/>
                  <a:pt x="12930" y="996"/>
                </a:cubicBezTo>
                <a:close/>
                <a:moveTo>
                  <a:pt x="9517" y="847"/>
                </a:moveTo>
                <a:cubicBezTo>
                  <a:pt x="9523" y="847"/>
                  <a:pt x="9528" y="847"/>
                  <a:pt x="9535" y="848"/>
                </a:cubicBezTo>
                <a:cubicBezTo>
                  <a:pt x="9524" y="907"/>
                  <a:pt x="9517" y="957"/>
                  <a:pt x="9499" y="1057"/>
                </a:cubicBezTo>
                <a:cubicBezTo>
                  <a:pt x="9493" y="952"/>
                  <a:pt x="9490" y="902"/>
                  <a:pt x="9486" y="848"/>
                </a:cubicBezTo>
                <a:cubicBezTo>
                  <a:pt x="9498" y="848"/>
                  <a:pt x="9507" y="847"/>
                  <a:pt x="9517" y="847"/>
                </a:cubicBezTo>
                <a:close/>
                <a:moveTo>
                  <a:pt x="6677" y="1042"/>
                </a:moveTo>
                <a:cubicBezTo>
                  <a:pt x="6677" y="1048"/>
                  <a:pt x="6679" y="1054"/>
                  <a:pt x="6679" y="1061"/>
                </a:cubicBezTo>
                <a:lnTo>
                  <a:pt x="6651" y="1061"/>
                </a:lnTo>
                <a:cubicBezTo>
                  <a:pt x="6651" y="1054"/>
                  <a:pt x="6649" y="1048"/>
                  <a:pt x="6649" y="1042"/>
                </a:cubicBezTo>
                <a:close/>
                <a:moveTo>
                  <a:pt x="9967" y="1009"/>
                </a:moveTo>
                <a:cubicBezTo>
                  <a:pt x="9967" y="1010"/>
                  <a:pt x="9967" y="1011"/>
                  <a:pt x="9967" y="1013"/>
                </a:cubicBezTo>
                <a:cubicBezTo>
                  <a:pt x="9977" y="1017"/>
                  <a:pt x="9985" y="1030"/>
                  <a:pt x="9994" y="1043"/>
                </a:cubicBezTo>
                <a:cubicBezTo>
                  <a:pt x="9992" y="1049"/>
                  <a:pt x="9989" y="1055"/>
                  <a:pt x="9986" y="1061"/>
                </a:cubicBezTo>
                <a:cubicBezTo>
                  <a:pt x="9979" y="1046"/>
                  <a:pt x="9971" y="1030"/>
                  <a:pt x="9964" y="1015"/>
                </a:cubicBezTo>
                <a:cubicBezTo>
                  <a:pt x="9965" y="1013"/>
                  <a:pt x="9966" y="1011"/>
                  <a:pt x="9967" y="1009"/>
                </a:cubicBezTo>
                <a:close/>
                <a:moveTo>
                  <a:pt x="6036" y="1043"/>
                </a:moveTo>
                <a:cubicBezTo>
                  <a:pt x="6037" y="1051"/>
                  <a:pt x="6037" y="1057"/>
                  <a:pt x="6037" y="1063"/>
                </a:cubicBezTo>
                <a:lnTo>
                  <a:pt x="6009" y="1063"/>
                </a:lnTo>
                <a:cubicBezTo>
                  <a:pt x="6009" y="1057"/>
                  <a:pt x="6009" y="1051"/>
                  <a:pt x="6008" y="1045"/>
                </a:cubicBezTo>
                <a:cubicBezTo>
                  <a:pt x="6018" y="1045"/>
                  <a:pt x="6027" y="1043"/>
                  <a:pt x="6036" y="1043"/>
                </a:cubicBezTo>
                <a:close/>
                <a:moveTo>
                  <a:pt x="32964" y="1026"/>
                </a:moveTo>
                <a:cubicBezTo>
                  <a:pt x="32965" y="1045"/>
                  <a:pt x="32967" y="1064"/>
                  <a:pt x="32968" y="1082"/>
                </a:cubicBezTo>
                <a:lnTo>
                  <a:pt x="32968" y="1083"/>
                </a:lnTo>
                <a:lnTo>
                  <a:pt x="32958" y="1083"/>
                </a:lnTo>
                <a:cubicBezTo>
                  <a:pt x="32958" y="1064"/>
                  <a:pt x="32957" y="1045"/>
                  <a:pt x="32955" y="1026"/>
                </a:cubicBezTo>
                <a:close/>
                <a:moveTo>
                  <a:pt x="5524" y="1027"/>
                </a:moveTo>
                <a:cubicBezTo>
                  <a:pt x="5525" y="1046"/>
                  <a:pt x="5527" y="1066"/>
                  <a:pt x="5528" y="1085"/>
                </a:cubicBezTo>
                <a:lnTo>
                  <a:pt x="5518" y="1085"/>
                </a:lnTo>
                <a:cubicBezTo>
                  <a:pt x="5518" y="1066"/>
                  <a:pt x="5517" y="1046"/>
                  <a:pt x="5515" y="1027"/>
                </a:cubicBezTo>
                <a:close/>
                <a:moveTo>
                  <a:pt x="9452" y="965"/>
                </a:moveTo>
                <a:cubicBezTo>
                  <a:pt x="9464" y="1046"/>
                  <a:pt x="9468" y="1071"/>
                  <a:pt x="9474" y="1110"/>
                </a:cubicBezTo>
                <a:lnTo>
                  <a:pt x="9429" y="1110"/>
                </a:lnTo>
                <a:cubicBezTo>
                  <a:pt x="9433" y="1080"/>
                  <a:pt x="9440" y="1041"/>
                  <a:pt x="9452" y="965"/>
                </a:cubicBezTo>
                <a:close/>
                <a:moveTo>
                  <a:pt x="5109" y="1086"/>
                </a:moveTo>
                <a:cubicBezTo>
                  <a:pt x="5111" y="1104"/>
                  <a:pt x="5112" y="1123"/>
                  <a:pt x="5113" y="1142"/>
                </a:cubicBezTo>
                <a:lnTo>
                  <a:pt x="5105" y="1142"/>
                </a:lnTo>
                <a:cubicBezTo>
                  <a:pt x="5103" y="1123"/>
                  <a:pt x="5102" y="1104"/>
                  <a:pt x="5100" y="1086"/>
                </a:cubicBezTo>
                <a:close/>
                <a:moveTo>
                  <a:pt x="6491" y="1155"/>
                </a:moveTo>
                <a:cubicBezTo>
                  <a:pt x="6491" y="1161"/>
                  <a:pt x="6491" y="1169"/>
                  <a:pt x="6492" y="1174"/>
                </a:cubicBezTo>
                <a:lnTo>
                  <a:pt x="6464" y="1174"/>
                </a:lnTo>
                <a:cubicBezTo>
                  <a:pt x="6463" y="1169"/>
                  <a:pt x="6463" y="1163"/>
                  <a:pt x="6463" y="1155"/>
                </a:cubicBezTo>
                <a:close/>
                <a:moveTo>
                  <a:pt x="6936" y="1149"/>
                </a:moveTo>
                <a:cubicBezTo>
                  <a:pt x="6936" y="1158"/>
                  <a:pt x="6938" y="1167"/>
                  <a:pt x="6938" y="1177"/>
                </a:cubicBezTo>
                <a:lnTo>
                  <a:pt x="6882" y="1177"/>
                </a:lnTo>
                <a:cubicBezTo>
                  <a:pt x="6882" y="1169"/>
                  <a:pt x="6880" y="1158"/>
                  <a:pt x="6880" y="1149"/>
                </a:cubicBezTo>
                <a:close/>
                <a:moveTo>
                  <a:pt x="12459" y="1186"/>
                </a:moveTo>
                <a:cubicBezTo>
                  <a:pt x="12461" y="1194"/>
                  <a:pt x="12461" y="1199"/>
                  <a:pt x="12461" y="1205"/>
                </a:cubicBezTo>
                <a:lnTo>
                  <a:pt x="12433" y="1205"/>
                </a:lnTo>
                <a:cubicBezTo>
                  <a:pt x="12433" y="1199"/>
                  <a:pt x="12433" y="1194"/>
                  <a:pt x="12431" y="1186"/>
                </a:cubicBezTo>
                <a:close/>
                <a:moveTo>
                  <a:pt x="7331" y="1208"/>
                </a:moveTo>
                <a:cubicBezTo>
                  <a:pt x="7331" y="1214"/>
                  <a:pt x="7331" y="1221"/>
                  <a:pt x="7331" y="1227"/>
                </a:cubicBezTo>
                <a:lnTo>
                  <a:pt x="7303" y="1227"/>
                </a:lnTo>
                <a:cubicBezTo>
                  <a:pt x="7303" y="1221"/>
                  <a:pt x="7303" y="1214"/>
                  <a:pt x="7303" y="1208"/>
                </a:cubicBezTo>
                <a:close/>
                <a:moveTo>
                  <a:pt x="5322" y="1217"/>
                </a:moveTo>
                <a:cubicBezTo>
                  <a:pt x="5324" y="1223"/>
                  <a:pt x="5324" y="1229"/>
                  <a:pt x="5324" y="1236"/>
                </a:cubicBezTo>
                <a:lnTo>
                  <a:pt x="5296" y="1236"/>
                </a:lnTo>
                <a:cubicBezTo>
                  <a:pt x="5296" y="1229"/>
                  <a:pt x="5296" y="1223"/>
                  <a:pt x="5294" y="1217"/>
                </a:cubicBezTo>
                <a:close/>
                <a:moveTo>
                  <a:pt x="18224" y="1201"/>
                </a:moveTo>
                <a:cubicBezTo>
                  <a:pt x="18225" y="1220"/>
                  <a:pt x="18227" y="1238"/>
                  <a:pt x="18228" y="1257"/>
                </a:cubicBezTo>
                <a:lnTo>
                  <a:pt x="18219" y="1257"/>
                </a:lnTo>
                <a:cubicBezTo>
                  <a:pt x="18218" y="1239"/>
                  <a:pt x="18216" y="1220"/>
                  <a:pt x="18215" y="1201"/>
                </a:cubicBezTo>
                <a:close/>
                <a:moveTo>
                  <a:pt x="31749" y="1201"/>
                </a:moveTo>
                <a:cubicBezTo>
                  <a:pt x="31750" y="1219"/>
                  <a:pt x="31752" y="1238"/>
                  <a:pt x="31752" y="1257"/>
                </a:cubicBezTo>
                <a:lnTo>
                  <a:pt x="31743" y="1257"/>
                </a:lnTo>
                <a:cubicBezTo>
                  <a:pt x="31741" y="1238"/>
                  <a:pt x="31740" y="1220"/>
                  <a:pt x="31740" y="1201"/>
                </a:cubicBezTo>
                <a:close/>
                <a:moveTo>
                  <a:pt x="6176" y="1201"/>
                </a:moveTo>
                <a:cubicBezTo>
                  <a:pt x="6179" y="1207"/>
                  <a:pt x="6182" y="1213"/>
                  <a:pt x="6185" y="1219"/>
                </a:cubicBezTo>
                <a:cubicBezTo>
                  <a:pt x="6179" y="1232"/>
                  <a:pt x="6171" y="1245"/>
                  <a:pt x="6165" y="1258"/>
                </a:cubicBezTo>
                <a:cubicBezTo>
                  <a:pt x="6163" y="1254"/>
                  <a:pt x="6161" y="1251"/>
                  <a:pt x="6159" y="1248"/>
                </a:cubicBezTo>
                <a:lnTo>
                  <a:pt x="6159" y="1248"/>
                </a:lnTo>
                <a:cubicBezTo>
                  <a:pt x="6159" y="1247"/>
                  <a:pt x="6159" y="1247"/>
                  <a:pt x="6160" y="1246"/>
                </a:cubicBezTo>
                <a:cubicBezTo>
                  <a:pt x="6161" y="1249"/>
                  <a:pt x="6164" y="1254"/>
                  <a:pt x="6165" y="1257"/>
                </a:cubicBezTo>
                <a:cubicBezTo>
                  <a:pt x="6164" y="1232"/>
                  <a:pt x="6170" y="1216"/>
                  <a:pt x="6176" y="1201"/>
                </a:cubicBezTo>
                <a:close/>
                <a:moveTo>
                  <a:pt x="5756" y="1202"/>
                </a:moveTo>
                <a:cubicBezTo>
                  <a:pt x="5761" y="1208"/>
                  <a:pt x="5764" y="1214"/>
                  <a:pt x="5767" y="1220"/>
                </a:cubicBezTo>
                <a:cubicBezTo>
                  <a:pt x="5761" y="1233"/>
                  <a:pt x="5753" y="1246"/>
                  <a:pt x="5746" y="1260"/>
                </a:cubicBezTo>
                <a:cubicBezTo>
                  <a:pt x="5746" y="1258"/>
                  <a:pt x="5745" y="1256"/>
                  <a:pt x="5744" y="1255"/>
                </a:cubicBezTo>
                <a:lnTo>
                  <a:pt x="5744" y="1255"/>
                </a:lnTo>
                <a:cubicBezTo>
                  <a:pt x="5751" y="1220"/>
                  <a:pt x="5754" y="1211"/>
                  <a:pt x="5756" y="1202"/>
                </a:cubicBezTo>
                <a:close/>
                <a:moveTo>
                  <a:pt x="6265" y="1204"/>
                </a:moveTo>
                <a:cubicBezTo>
                  <a:pt x="6268" y="1213"/>
                  <a:pt x="6273" y="1221"/>
                  <a:pt x="6276" y="1230"/>
                </a:cubicBezTo>
                <a:cubicBezTo>
                  <a:pt x="6258" y="1249"/>
                  <a:pt x="6240" y="1267"/>
                  <a:pt x="6223" y="1286"/>
                </a:cubicBezTo>
                <a:cubicBezTo>
                  <a:pt x="6221" y="1264"/>
                  <a:pt x="6218" y="1239"/>
                  <a:pt x="6217" y="1204"/>
                </a:cubicBezTo>
                <a:close/>
                <a:moveTo>
                  <a:pt x="5731" y="1254"/>
                </a:moveTo>
                <a:cubicBezTo>
                  <a:pt x="5733" y="1260"/>
                  <a:pt x="5734" y="1265"/>
                  <a:pt x="5735" y="1271"/>
                </a:cubicBezTo>
                <a:lnTo>
                  <a:pt x="5735" y="1271"/>
                </a:lnTo>
                <a:cubicBezTo>
                  <a:pt x="5732" y="1286"/>
                  <a:pt x="5730" y="1292"/>
                  <a:pt x="5730" y="1292"/>
                </a:cubicBezTo>
                <a:cubicBezTo>
                  <a:pt x="5728" y="1292"/>
                  <a:pt x="5730" y="1273"/>
                  <a:pt x="5731" y="1254"/>
                </a:cubicBezTo>
                <a:close/>
                <a:moveTo>
                  <a:pt x="5047" y="1274"/>
                </a:moveTo>
                <a:cubicBezTo>
                  <a:pt x="5049" y="1280"/>
                  <a:pt x="5049" y="1286"/>
                  <a:pt x="5049" y="1294"/>
                </a:cubicBezTo>
                <a:lnTo>
                  <a:pt x="5021" y="1294"/>
                </a:lnTo>
                <a:cubicBezTo>
                  <a:pt x="5021" y="1286"/>
                  <a:pt x="5021" y="1280"/>
                  <a:pt x="5019" y="1274"/>
                </a:cubicBezTo>
                <a:close/>
                <a:moveTo>
                  <a:pt x="20907" y="1245"/>
                </a:moveTo>
                <a:cubicBezTo>
                  <a:pt x="20909" y="1261"/>
                  <a:pt x="20910" y="1277"/>
                  <a:pt x="20912" y="1294"/>
                </a:cubicBezTo>
                <a:lnTo>
                  <a:pt x="20866" y="1294"/>
                </a:lnTo>
                <a:cubicBezTo>
                  <a:pt x="20864" y="1283"/>
                  <a:pt x="20863" y="1274"/>
                  <a:pt x="20862" y="1266"/>
                </a:cubicBezTo>
                <a:cubicBezTo>
                  <a:pt x="20876" y="1258"/>
                  <a:pt x="20892" y="1251"/>
                  <a:pt x="20907" y="1245"/>
                </a:cubicBezTo>
                <a:close/>
                <a:moveTo>
                  <a:pt x="4629" y="1276"/>
                </a:moveTo>
                <a:cubicBezTo>
                  <a:pt x="4629" y="1282"/>
                  <a:pt x="4631" y="1288"/>
                  <a:pt x="4631" y="1295"/>
                </a:cubicBezTo>
                <a:lnTo>
                  <a:pt x="4603" y="1295"/>
                </a:lnTo>
                <a:cubicBezTo>
                  <a:pt x="4603" y="1288"/>
                  <a:pt x="4601" y="1282"/>
                  <a:pt x="4601" y="1276"/>
                </a:cubicBezTo>
                <a:close/>
                <a:moveTo>
                  <a:pt x="8215" y="1186"/>
                </a:moveTo>
                <a:cubicBezTo>
                  <a:pt x="8216" y="1223"/>
                  <a:pt x="8219" y="1261"/>
                  <a:pt x="8222" y="1299"/>
                </a:cubicBezTo>
                <a:lnTo>
                  <a:pt x="8207" y="1299"/>
                </a:lnTo>
                <a:cubicBezTo>
                  <a:pt x="8205" y="1261"/>
                  <a:pt x="8203" y="1224"/>
                  <a:pt x="8200" y="1186"/>
                </a:cubicBezTo>
                <a:close/>
                <a:moveTo>
                  <a:pt x="6158" y="1249"/>
                </a:moveTo>
                <a:lnTo>
                  <a:pt x="6158" y="1249"/>
                </a:lnTo>
                <a:cubicBezTo>
                  <a:pt x="6159" y="1274"/>
                  <a:pt x="6154" y="1288"/>
                  <a:pt x="6149" y="1304"/>
                </a:cubicBezTo>
                <a:cubicBezTo>
                  <a:pt x="6146" y="1298"/>
                  <a:pt x="6142" y="1292"/>
                  <a:pt x="6139" y="1286"/>
                </a:cubicBezTo>
                <a:cubicBezTo>
                  <a:pt x="6146" y="1274"/>
                  <a:pt x="6151" y="1261"/>
                  <a:pt x="6158" y="1249"/>
                </a:cubicBezTo>
                <a:close/>
                <a:moveTo>
                  <a:pt x="21656" y="1249"/>
                </a:moveTo>
                <a:cubicBezTo>
                  <a:pt x="21659" y="1255"/>
                  <a:pt x="21662" y="1261"/>
                  <a:pt x="21666" y="1267"/>
                </a:cubicBezTo>
                <a:cubicBezTo>
                  <a:pt x="21659" y="1280"/>
                  <a:pt x="21652" y="1294"/>
                  <a:pt x="21646" y="1307"/>
                </a:cubicBezTo>
                <a:cubicBezTo>
                  <a:pt x="21643" y="1302"/>
                  <a:pt x="21641" y="1299"/>
                  <a:pt x="21640" y="1295"/>
                </a:cubicBezTo>
                <a:lnTo>
                  <a:pt x="21640" y="1295"/>
                </a:lnTo>
                <a:cubicBezTo>
                  <a:pt x="21641" y="1298"/>
                  <a:pt x="21644" y="1302"/>
                  <a:pt x="21646" y="1305"/>
                </a:cubicBezTo>
                <a:cubicBezTo>
                  <a:pt x="21644" y="1280"/>
                  <a:pt x="21650" y="1264"/>
                  <a:pt x="21656" y="1249"/>
                </a:cubicBezTo>
                <a:close/>
                <a:moveTo>
                  <a:pt x="6014" y="1201"/>
                </a:moveTo>
                <a:cubicBezTo>
                  <a:pt x="6018" y="1229"/>
                  <a:pt x="6023" y="1254"/>
                  <a:pt x="6027" y="1283"/>
                </a:cubicBezTo>
                <a:cubicBezTo>
                  <a:pt x="6015" y="1300"/>
                  <a:pt x="6003" y="1310"/>
                  <a:pt x="5994" y="1310"/>
                </a:cubicBezTo>
                <a:cubicBezTo>
                  <a:pt x="5978" y="1310"/>
                  <a:pt x="5968" y="1280"/>
                  <a:pt x="5964" y="1201"/>
                </a:cubicBezTo>
                <a:close/>
                <a:moveTo>
                  <a:pt x="27860" y="1292"/>
                </a:moveTo>
                <a:cubicBezTo>
                  <a:pt x="27860" y="1298"/>
                  <a:pt x="27860" y="1305"/>
                  <a:pt x="27862" y="1311"/>
                </a:cubicBezTo>
                <a:lnTo>
                  <a:pt x="27834" y="1311"/>
                </a:lnTo>
                <a:cubicBezTo>
                  <a:pt x="27832" y="1305"/>
                  <a:pt x="27832" y="1298"/>
                  <a:pt x="27832" y="1292"/>
                </a:cubicBezTo>
                <a:close/>
                <a:moveTo>
                  <a:pt x="13575" y="1107"/>
                </a:moveTo>
                <a:lnTo>
                  <a:pt x="13575" y="1107"/>
                </a:lnTo>
                <a:cubicBezTo>
                  <a:pt x="13600" y="1201"/>
                  <a:pt x="13605" y="1242"/>
                  <a:pt x="13619" y="1266"/>
                </a:cubicBezTo>
                <a:cubicBezTo>
                  <a:pt x="13630" y="1286"/>
                  <a:pt x="13651" y="1289"/>
                  <a:pt x="13698" y="1319"/>
                </a:cubicBezTo>
                <a:cubicBezTo>
                  <a:pt x="13641" y="1320"/>
                  <a:pt x="13613" y="1320"/>
                  <a:pt x="13589" y="1320"/>
                </a:cubicBezTo>
                <a:cubicBezTo>
                  <a:pt x="13585" y="1263"/>
                  <a:pt x="13582" y="1219"/>
                  <a:pt x="13575" y="1107"/>
                </a:cubicBezTo>
                <a:close/>
                <a:moveTo>
                  <a:pt x="25909" y="1301"/>
                </a:moveTo>
                <a:lnTo>
                  <a:pt x="25909" y="1320"/>
                </a:lnTo>
                <a:lnTo>
                  <a:pt x="25881" y="1320"/>
                </a:lnTo>
                <a:cubicBezTo>
                  <a:pt x="25881" y="1313"/>
                  <a:pt x="25881" y="1307"/>
                  <a:pt x="25881" y="1301"/>
                </a:cubicBezTo>
                <a:close/>
                <a:moveTo>
                  <a:pt x="27751" y="1332"/>
                </a:moveTo>
                <a:cubicBezTo>
                  <a:pt x="27751" y="1332"/>
                  <a:pt x="27751" y="1332"/>
                  <a:pt x="27751" y="1332"/>
                </a:cubicBezTo>
                <a:lnTo>
                  <a:pt x="27751" y="1332"/>
                </a:lnTo>
                <a:cubicBezTo>
                  <a:pt x="27751" y="1332"/>
                  <a:pt x="27751" y="1332"/>
                  <a:pt x="27751" y="1332"/>
                </a:cubicBezTo>
                <a:close/>
                <a:moveTo>
                  <a:pt x="26233" y="1280"/>
                </a:moveTo>
                <a:cubicBezTo>
                  <a:pt x="26234" y="1299"/>
                  <a:pt x="26236" y="1319"/>
                  <a:pt x="26236" y="1336"/>
                </a:cubicBezTo>
                <a:lnTo>
                  <a:pt x="26227" y="1336"/>
                </a:lnTo>
                <a:cubicBezTo>
                  <a:pt x="26226" y="1319"/>
                  <a:pt x="26224" y="1299"/>
                  <a:pt x="26224" y="1280"/>
                </a:cubicBezTo>
                <a:close/>
                <a:moveTo>
                  <a:pt x="24700" y="1286"/>
                </a:moveTo>
                <a:cubicBezTo>
                  <a:pt x="24700" y="1305"/>
                  <a:pt x="24701" y="1324"/>
                  <a:pt x="24703" y="1344"/>
                </a:cubicBezTo>
                <a:lnTo>
                  <a:pt x="24694" y="1344"/>
                </a:lnTo>
                <a:cubicBezTo>
                  <a:pt x="24693" y="1324"/>
                  <a:pt x="24691" y="1305"/>
                  <a:pt x="24690" y="1286"/>
                </a:cubicBezTo>
                <a:close/>
                <a:moveTo>
                  <a:pt x="23082" y="1294"/>
                </a:moveTo>
                <a:cubicBezTo>
                  <a:pt x="23083" y="1313"/>
                  <a:pt x="23085" y="1332"/>
                  <a:pt x="23086" y="1349"/>
                </a:cubicBezTo>
                <a:lnTo>
                  <a:pt x="23077" y="1349"/>
                </a:lnTo>
                <a:cubicBezTo>
                  <a:pt x="23076" y="1332"/>
                  <a:pt x="23074" y="1313"/>
                  <a:pt x="23073" y="1294"/>
                </a:cubicBezTo>
                <a:close/>
                <a:moveTo>
                  <a:pt x="21640" y="1295"/>
                </a:moveTo>
                <a:cubicBezTo>
                  <a:pt x="21640" y="1322"/>
                  <a:pt x="21635" y="1336"/>
                  <a:pt x="21630" y="1352"/>
                </a:cubicBezTo>
                <a:cubicBezTo>
                  <a:pt x="21627" y="1347"/>
                  <a:pt x="21622" y="1341"/>
                  <a:pt x="21619" y="1335"/>
                </a:cubicBezTo>
                <a:cubicBezTo>
                  <a:pt x="21627" y="1322"/>
                  <a:pt x="21632" y="1308"/>
                  <a:pt x="21640" y="1295"/>
                </a:cubicBezTo>
                <a:close/>
                <a:moveTo>
                  <a:pt x="20825" y="1302"/>
                </a:moveTo>
                <a:cubicBezTo>
                  <a:pt x="20825" y="1322"/>
                  <a:pt x="20826" y="1341"/>
                  <a:pt x="20828" y="1360"/>
                </a:cubicBezTo>
                <a:lnTo>
                  <a:pt x="20819" y="1360"/>
                </a:lnTo>
                <a:lnTo>
                  <a:pt x="20814" y="1302"/>
                </a:lnTo>
                <a:close/>
                <a:moveTo>
                  <a:pt x="32425" y="1311"/>
                </a:moveTo>
                <a:cubicBezTo>
                  <a:pt x="32427" y="1329"/>
                  <a:pt x="32428" y="1348"/>
                  <a:pt x="32428" y="1367"/>
                </a:cubicBezTo>
                <a:lnTo>
                  <a:pt x="32420" y="1367"/>
                </a:lnTo>
                <a:cubicBezTo>
                  <a:pt x="32418" y="1348"/>
                  <a:pt x="32417" y="1329"/>
                  <a:pt x="32417" y="1311"/>
                </a:cubicBezTo>
                <a:close/>
                <a:moveTo>
                  <a:pt x="5817" y="1211"/>
                </a:moveTo>
                <a:lnTo>
                  <a:pt x="5817" y="1211"/>
                </a:lnTo>
                <a:cubicBezTo>
                  <a:pt x="5856" y="1280"/>
                  <a:pt x="5873" y="1308"/>
                  <a:pt x="5898" y="1351"/>
                </a:cubicBezTo>
                <a:cubicBezTo>
                  <a:pt x="5874" y="1360"/>
                  <a:pt x="5862" y="1364"/>
                  <a:pt x="5845" y="1372"/>
                </a:cubicBezTo>
                <a:cubicBezTo>
                  <a:pt x="5839" y="1338"/>
                  <a:pt x="5833" y="1307"/>
                  <a:pt x="5817" y="1211"/>
                </a:cubicBezTo>
                <a:close/>
                <a:moveTo>
                  <a:pt x="19264" y="1313"/>
                </a:moveTo>
                <a:cubicBezTo>
                  <a:pt x="19268" y="1339"/>
                  <a:pt x="19272" y="1365"/>
                  <a:pt x="19277" y="1391"/>
                </a:cubicBezTo>
                <a:lnTo>
                  <a:pt x="19277" y="1391"/>
                </a:lnTo>
                <a:cubicBezTo>
                  <a:pt x="19253" y="1379"/>
                  <a:pt x="19250" y="1348"/>
                  <a:pt x="19246" y="1317"/>
                </a:cubicBezTo>
                <a:cubicBezTo>
                  <a:pt x="19252" y="1316"/>
                  <a:pt x="19258" y="1314"/>
                  <a:pt x="19264" y="1313"/>
                </a:cubicBezTo>
                <a:close/>
                <a:moveTo>
                  <a:pt x="5739" y="1285"/>
                </a:moveTo>
                <a:lnTo>
                  <a:pt x="5739" y="1285"/>
                </a:lnTo>
                <a:cubicBezTo>
                  <a:pt x="5742" y="1301"/>
                  <a:pt x="5746" y="1316"/>
                  <a:pt x="5748" y="1333"/>
                </a:cubicBezTo>
                <a:cubicBezTo>
                  <a:pt x="5749" y="1341"/>
                  <a:pt x="5740" y="1352"/>
                  <a:pt x="5721" y="1394"/>
                </a:cubicBezTo>
                <a:cubicBezTo>
                  <a:pt x="5729" y="1346"/>
                  <a:pt x="5734" y="1311"/>
                  <a:pt x="5739" y="1285"/>
                </a:cubicBezTo>
                <a:close/>
                <a:moveTo>
                  <a:pt x="5194" y="1386"/>
                </a:moveTo>
                <a:cubicBezTo>
                  <a:pt x="5196" y="1392"/>
                  <a:pt x="5196" y="1399"/>
                  <a:pt x="5196" y="1405"/>
                </a:cubicBezTo>
                <a:lnTo>
                  <a:pt x="5168" y="1405"/>
                </a:lnTo>
                <a:cubicBezTo>
                  <a:pt x="5168" y="1399"/>
                  <a:pt x="5168" y="1394"/>
                  <a:pt x="5166" y="1386"/>
                </a:cubicBezTo>
                <a:close/>
                <a:moveTo>
                  <a:pt x="7934" y="1217"/>
                </a:moveTo>
                <a:cubicBezTo>
                  <a:pt x="7944" y="1301"/>
                  <a:pt x="7951" y="1349"/>
                  <a:pt x="7959" y="1407"/>
                </a:cubicBezTo>
                <a:cubicBezTo>
                  <a:pt x="7937" y="1408"/>
                  <a:pt x="7925" y="1410"/>
                  <a:pt x="7907" y="1411"/>
                </a:cubicBezTo>
                <a:cubicBezTo>
                  <a:pt x="7915" y="1355"/>
                  <a:pt x="7921" y="1305"/>
                  <a:pt x="7934" y="1217"/>
                </a:cubicBezTo>
                <a:close/>
                <a:moveTo>
                  <a:pt x="7163" y="1360"/>
                </a:moveTo>
                <a:cubicBezTo>
                  <a:pt x="7164" y="1379"/>
                  <a:pt x="7166" y="1398"/>
                  <a:pt x="7167" y="1416"/>
                </a:cubicBezTo>
                <a:lnTo>
                  <a:pt x="7158" y="1416"/>
                </a:lnTo>
                <a:cubicBezTo>
                  <a:pt x="7157" y="1398"/>
                  <a:pt x="7156" y="1379"/>
                  <a:pt x="7154" y="1360"/>
                </a:cubicBezTo>
                <a:close/>
                <a:moveTo>
                  <a:pt x="6527" y="1373"/>
                </a:moveTo>
                <a:cubicBezTo>
                  <a:pt x="6529" y="1382"/>
                  <a:pt x="6530" y="1391"/>
                  <a:pt x="6532" y="1399"/>
                </a:cubicBezTo>
                <a:cubicBezTo>
                  <a:pt x="6517" y="1407"/>
                  <a:pt x="6502" y="1414"/>
                  <a:pt x="6488" y="1422"/>
                </a:cubicBezTo>
                <a:cubicBezTo>
                  <a:pt x="6486" y="1405"/>
                  <a:pt x="6483" y="1389"/>
                  <a:pt x="6482" y="1373"/>
                </a:cubicBezTo>
                <a:close/>
                <a:moveTo>
                  <a:pt x="19282" y="1417"/>
                </a:moveTo>
                <a:cubicBezTo>
                  <a:pt x="19282" y="1419"/>
                  <a:pt x="19283" y="1421"/>
                  <a:pt x="19283" y="1423"/>
                </a:cubicBezTo>
                <a:cubicBezTo>
                  <a:pt x="19282" y="1423"/>
                  <a:pt x="19280" y="1423"/>
                  <a:pt x="19279" y="1423"/>
                </a:cubicBezTo>
                <a:lnTo>
                  <a:pt x="19279" y="1423"/>
                </a:lnTo>
                <a:cubicBezTo>
                  <a:pt x="19280" y="1421"/>
                  <a:pt x="19281" y="1419"/>
                  <a:pt x="19282" y="1417"/>
                </a:cubicBezTo>
                <a:close/>
                <a:moveTo>
                  <a:pt x="4256" y="1299"/>
                </a:moveTo>
                <a:cubicBezTo>
                  <a:pt x="4272" y="1344"/>
                  <a:pt x="4285" y="1377"/>
                  <a:pt x="4301" y="1420"/>
                </a:cubicBezTo>
                <a:cubicBezTo>
                  <a:pt x="4291" y="1424"/>
                  <a:pt x="4281" y="1428"/>
                  <a:pt x="4272" y="1428"/>
                </a:cubicBezTo>
                <a:cubicBezTo>
                  <a:pt x="4252" y="1428"/>
                  <a:pt x="4241" y="1405"/>
                  <a:pt x="4256" y="1299"/>
                </a:cubicBezTo>
                <a:close/>
                <a:moveTo>
                  <a:pt x="28135" y="1385"/>
                </a:moveTo>
                <a:cubicBezTo>
                  <a:pt x="28137" y="1404"/>
                  <a:pt x="28138" y="1423"/>
                  <a:pt x="28140" y="1442"/>
                </a:cubicBezTo>
                <a:lnTo>
                  <a:pt x="28131" y="1442"/>
                </a:lnTo>
                <a:cubicBezTo>
                  <a:pt x="28129" y="1423"/>
                  <a:pt x="28128" y="1404"/>
                  <a:pt x="28126" y="1385"/>
                </a:cubicBezTo>
                <a:close/>
                <a:moveTo>
                  <a:pt x="29501" y="1320"/>
                </a:moveTo>
                <a:cubicBezTo>
                  <a:pt x="29508" y="1358"/>
                  <a:pt x="29511" y="1383"/>
                  <a:pt x="29515" y="1408"/>
                </a:cubicBezTo>
                <a:cubicBezTo>
                  <a:pt x="29509" y="1420"/>
                  <a:pt x="29505" y="1433"/>
                  <a:pt x="29499" y="1445"/>
                </a:cubicBezTo>
                <a:cubicBezTo>
                  <a:pt x="29483" y="1420"/>
                  <a:pt x="29465" y="1395"/>
                  <a:pt x="29433" y="1348"/>
                </a:cubicBezTo>
                <a:cubicBezTo>
                  <a:pt x="29467" y="1335"/>
                  <a:pt x="29483" y="1327"/>
                  <a:pt x="29501" y="1320"/>
                </a:cubicBezTo>
                <a:close/>
                <a:moveTo>
                  <a:pt x="5222" y="1092"/>
                </a:moveTo>
                <a:cubicBezTo>
                  <a:pt x="5233" y="1145"/>
                  <a:pt x="5237" y="1201"/>
                  <a:pt x="5252" y="1246"/>
                </a:cubicBezTo>
                <a:cubicBezTo>
                  <a:pt x="5268" y="1291"/>
                  <a:pt x="5292" y="1326"/>
                  <a:pt x="5315" y="1370"/>
                </a:cubicBezTo>
                <a:cubicBezTo>
                  <a:pt x="5302" y="1399"/>
                  <a:pt x="5293" y="1416"/>
                  <a:pt x="5275" y="1452"/>
                </a:cubicBezTo>
                <a:cubicBezTo>
                  <a:pt x="5240" y="1324"/>
                  <a:pt x="5211" y="1214"/>
                  <a:pt x="5178" y="1092"/>
                </a:cubicBezTo>
                <a:close/>
                <a:moveTo>
                  <a:pt x="19811" y="1439"/>
                </a:moveTo>
                <a:cubicBezTo>
                  <a:pt x="19811" y="1445"/>
                  <a:pt x="19811" y="1451"/>
                  <a:pt x="19813" y="1458"/>
                </a:cubicBezTo>
                <a:lnTo>
                  <a:pt x="19785" y="1458"/>
                </a:lnTo>
                <a:cubicBezTo>
                  <a:pt x="19785" y="1451"/>
                  <a:pt x="19783" y="1445"/>
                  <a:pt x="19783" y="1439"/>
                </a:cubicBezTo>
                <a:close/>
                <a:moveTo>
                  <a:pt x="19170" y="1442"/>
                </a:moveTo>
                <a:cubicBezTo>
                  <a:pt x="19170" y="1448"/>
                  <a:pt x="19171" y="1454"/>
                  <a:pt x="19171" y="1460"/>
                </a:cubicBezTo>
                <a:lnTo>
                  <a:pt x="19143" y="1460"/>
                </a:lnTo>
                <a:lnTo>
                  <a:pt x="19143" y="1461"/>
                </a:lnTo>
                <a:cubicBezTo>
                  <a:pt x="19143" y="1454"/>
                  <a:pt x="19142" y="1448"/>
                  <a:pt x="19142" y="1442"/>
                </a:cubicBezTo>
                <a:close/>
                <a:moveTo>
                  <a:pt x="6327" y="1369"/>
                </a:moveTo>
                <a:cubicBezTo>
                  <a:pt x="6333" y="1399"/>
                  <a:pt x="6339" y="1432"/>
                  <a:pt x="6345" y="1463"/>
                </a:cubicBezTo>
                <a:cubicBezTo>
                  <a:pt x="6336" y="1464"/>
                  <a:pt x="6329" y="1466"/>
                  <a:pt x="6320" y="1466"/>
                </a:cubicBezTo>
                <a:cubicBezTo>
                  <a:pt x="6318" y="1435"/>
                  <a:pt x="6317" y="1404"/>
                  <a:pt x="6314" y="1373"/>
                </a:cubicBezTo>
                <a:cubicBezTo>
                  <a:pt x="6318" y="1372"/>
                  <a:pt x="6323" y="1370"/>
                  <a:pt x="6327" y="1369"/>
                </a:cubicBezTo>
                <a:close/>
                <a:moveTo>
                  <a:pt x="28240" y="1217"/>
                </a:moveTo>
                <a:cubicBezTo>
                  <a:pt x="28244" y="1251"/>
                  <a:pt x="28249" y="1282"/>
                  <a:pt x="28253" y="1323"/>
                </a:cubicBezTo>
                <a:cubicBezTo>
                  <a:pt x="28231" y="1327"/>
                  <a:pt x="28215" y="1329"/>
                  <a:pt x="28197" y="1332"/>
                </a:cubicBezTo>
                <a:cubicBezTo>
                  <a:pt x="28194" y="1342"/>
                  <a:pt x="28192" y="1350"/>
                  <a:pt x="28190" y="1356"/>
                </a:cubicBezTo>
                <a:lnTo>
                  <a:pt x="28190" y="1356"/>
                </a:lnTo>
                <a:cubicBezTo>
                  <a:pt x="28190" y="1353"/>
                  <a:pt x="28189" y="1350"/>
                  <a:pt x="28188" y="1347"/>
                </a:cubicBezTo>
                <a:lnTo>
                  <a:pt x="28188" y="1347"/>
                </a:lnTo>
                <a:cubicBezTo>
                  <a:pt x="28188" y="1353"/>
                  <a:pt x="28187" y="1360"/>
                  <a:pt x="28186" y="1367"/>
                </a:cubicBezTo>
                <a:lnTo>
                  <a:pt x="28186" y="1367"/>
                </a:lnTo>
                <a:cubicBezTo>
                  <a:pt x="28187" y="1365"/>
                  <a:pt x="28189" y="1361"/>
                  <a:pt x="28190" y="1356"/>
                </a:cubicBezTo>
                <a:lnTo>
                  <a:pt x="28190" y="1356"/>
                </a:lnTo>
                <a:cubicBezTo>
                  <a:pt x="28195" y="1373"/>
                  <a:pt x="28200" y="1391"/>
                  <a:pt x="28202" y="1410"/>
                </a:cubicBezTo>
                <a:cubicBezTo>
                  <a:pt x="28203" y="1417"/>
                  <a:pt x="28193" y="1429"/>
                  <a:pt x="28175" y="1467"/>
                </a:cubicBezTo>
                <a:cubicBezTo>
                  <a:pt x="28180" y="1427"/>
                  <a:pt x="28184" y="1394"/>
                  <a:pt x="28186" y="1367"/>
                </a:cubicBezTo>
                <a:lnTo>
                  <a:pt x="28186" y="1367"/>
                </a:lnTo>
                <a:cubicBezTo>
                  <a:pt x="28185" y="1369"/>
                  <a:pt x="28185" y="1370"/>
                  <a:pt x="28184" y="1370"/>
                </a:cubicBezTo>
                <a:cubicBezTo>
                  <a:pt x="28182" y="1370"/>
                  <a:pt x="28183" y="1350"/>
                  <a:pt x="28184" y="1330"/>
                </a:cubicBezTo>
                <a:lnTo>
                  <a:pt x="28184" y="1330"/>
                </a:lnTo>
                <a:cubicBezTo>
                  <a:pt x="28185" y="1336"/>
                  <a:pt x="28187" y="1342"/>
                  <a:pt x="28188" y="1347"/>
                </a:cubicBezTo>
                <a:lnTo>
                  <a:pt x="28188" y="1347"/>
                </a:lnTo>
                <a:cubicBezTo>
                  <a:pt x="28195" y="1276"/>
                  <a:pt x="28194" y="1251"/>
                  <a:pt x="28193" y="1224"/>
                </a:cubicBezTo>
                <a:cubicBezTo>
                  <a:pt x="28210" y="1221"/>
                  <a:pt x="28222" y="1220"/>
                  <a:pt x="28240" y="1217"/>
                </a:cubicBezTo>
                <a:close/>
                <a:moveTo>
                  <a:pt x="6892" y="1382"/>
                </a:moveTo>
                <a:lnTo>
                  <a:pt x="6892" y="1382"/>
                </a:lnTo>
                <a:cubicBezTo>
                  <a:pt x="6898" y="1420"/>
                  <a:pt x="6909" y="1469"/>
                  <a:pt x="6883" y="1469"/>
                </a:cubicBezTo>
                <a:cubicBezTo>
                  <a:pt x="6873" y="1469"/>
                  <a:pt x="6857" y="1462"/>
                  <a:pt x="6833" y="1444"/>
                </a:cubicBezTo>
                <a:cubicBezTo>
                  <a:pt x="6857" y="1419"/>
                  <a:pt x="6875" y="1399"/>
                  <a:pt x="6892" y="1382"/>
                </a:cubicBezTo>
                <a:close/>
                <a:moveTo>
                  <a:pt x="4557" y="1442"/>
                </a:moveTo>
                <a:cubicBezTo>
                  <a:pt x="4559" y="1451"/>
                  <a:pt x="4559" y="1461"/>
                  <a:pt x="4559" y="1470"/>
                </a:cubicBezTo>
                <a:lnTo>
                  <a:pt x="4475" y="1470"/>
                </a:lnTo>
                <a:cubicBezTo>
                  <a:pt x="4475" y="1461"/>
                  <a:pt x="4475" y="1451"/>
                  <a:pt x="4473" y="1442"/>
                </a:cubicBezTo>
                <a:close/>
                <a:moveTo>
                  <a:pt x="4627" y="1376"/>
                </a:moveTo>
                <a:cubicBezTo>
                  <a:pt x="4632" y="1407"/>
                  <a:pt x="4638" y="1438"/>
                  <a:pt x="4644" y="1470"/>
                </a:cubicBezTo>
                <a:cubicBezTo>
                  <a:pt x="4635" y="1472"/>
                  <a:pt x="4628" y="1472"/>
                  <a:pt x="4621" y="1473"/>
                </a:cubicBezTo>
                <a:cubicBezTo>
                  <a:pt x="4618" y="1442"/>
                  <a:pt x="4616" y="1411"/>
                  <a:pt x="4613" y="1379"/>
                </a:cubicBezTo>
                <a:cubicBezTo>
                  <a:pt x="4618" y="1379"/>
                  <a:pt x="4622" y="1377"/>
                  <a:pt x="4627" y="1376"/>
                </a:cubicBezTo>
                <a:close/>
                <a:moveTo>
                  <a:pt x="5662" y="1423"/>
                </a:moveTo>
                <a:cubicBezTo>
                  <a:pt x="5664" y="1441"/>
                  <a:pt x="5665" y="1460"/>
                  <a:pt x="5665" y="1479"/>
                </a:cubicBezTo>
                <a:lnTo>
                  <a:pt x="5656" y="1479"/>
                </a:lnTo>
                <a:cubicBezTo>
                  <a:pt x="5655" y="1460"/>
                  <a:pt x="5653" y="1441"/>
                  <a:pt x="5653" y="1423"/>
                </a:cubicBezTo>
                <a:close/>
                <a:moveTo>
                  <a:pt x="18908" y="1424"/>
                </a:moveTo>
                <a:cubicBezTo>
                  <a:pt x="18909" y="1442"/>
                  <a:pt x="18911" y="1461"/>
                  <a:pt x="18912" y="1480"/>
                </a:cubicBezTo>
                <a:lnTo>
                  <a:pt x="18903" y="1480"/>
                </a:lnTo>
                <a:cubicBezTo>
                  <a:pt x="18902" y="1462"/>
                  <a:pt x="18900" y="1443"/>
                  <a:pt x="18899" y="1424"/>
                </a:cubicBezTo>
                <a:close/>
                <a:moveTo>
                  <a:pt x="19576" y="1427"/>
                </a:moveTo>
                <a:cubicBezTo>
                  <a:pt x="19579" y="1433"/>
                  <a:pt x="19583" y="1439"/>
                  <a:pt x="19586" y="1445"/>
                </a:cubicBezTo>
                <a:cubicBezTo>
                  <a:pt x="19579" y="1458"/>
                  <a:pt x="19573" y="1472"/>
                  <a:pt x="19565" y="1485"/>
                </a:cubicBezTo>
                <a:cubicBezTo>
                  <a:pt x="19564" y="1480"/>
                  <a:pt x="19561" y="1477"/>
                  <a:pt x="19560" y="1473"/>
                </a:cubicBezTo>
                <a:lnTo>
                  <a:pt x="19560" y="1473"/>
                </a:lnTo>
                <a:lnTo>
                  <a:pt x="19565" y="1483"/>
                </a:lnTo>
                <a:cubicBezTo>
                  <a:pt x="19565" y="1458"/>
                  <a:pt x="19570" y="1442"/>
                  <a:pt x="19576" y="1427"/>
                </a:cubicBezTo>
                <a:close/>
                <a:moveTo>
                  <a:pt x="28029" y="1441"/>
                </a:moveTo>
                <a:cubicBezTo>
                  <a:pt x="28032" y="1457"/>
                  <a:pt x="28034" y="1473"/>
                  <a:pt x="28037" y="1489"/>
                </a:cubicBezTo>
                <a:lnTo>
                  <a:pt x="27990" y="1489"/>
                </a:lnTo>
                <a:cubicBezTo>
                  <a:pt x="27988" y="1480"/>
                  <a:pt x="27988" y="1472"/>
                  <a:pt x="27987" y="1463"/>
                </a:cubicBezTo>
                <a:cubicBezTo>
                  <a:pt x="28000" y="1455"/>
                  <a:pt x="28015" y="1448"/>
                  <a:pt x="28029" y="1441"/>
                </a:cubicBezTo>
                <a:close/>
                <a:moveTo>
                  <a:pt x="4115" y="1504"/>
                </a:moveTo>
                <a:cubicBezTo>
                  <a:pt x="4116" y="1510"/>
                  <a:pt x="4116" y="1517"/>
                  <a:pt x="4116" y="1523"/>
                </a:cubicBezTo>
                <a:lnTo>
                  <a:pt x="4088" y="1523"/>
                </a:lnTo>
                <a:cubicBezTo>
                  <a:pt x="4088" y="1517"/>
                  <a:pt x="4088" y="1510"/>
                  <a:pt x="4087" y="1504"/>
                </a:cubicBezTo>
                <a:close/>
                <a:moveTo>
                  <a:pt x="8291" y="1477"/>
                </a:moveTo>
                <a:cubicBezTo>
                  <a:pt x="8293" y="1486"/>
                  <a:pt x="8294" y="1495"/>
                  <a:pt x="8296" y="1505"/>
                </a:cubicBezTo>
                <a:cubicBezTo>
                  <a:pt x="8281" y="1513"/>
                  <a:pt x="8266" y="1520"/>
                  <a:pt x="8252" y="1527"/>
                </a:cubicBezTo>
                <a:cubicBezTo>
                  <a:pt x="8249" y="1511"/>
                  <a:pt x="8247" y="1495"/>
                  <a:pt x="8246" y="1477"/>
                </a:cubicBezTo>
                <a:close/>
                <a:moveTo>
                  <a:pt x="19560" y="1473"/>
                </a:moveTo>
                <a:cubicBezTo>
                  <a:pt x="19561" y="1500"/>
                  <a:pt x="19555" y="1514"/>
                  <a:pt x="19549" y="1530"/>
                </a:cubicBezTo>
                <a:cubicBezTo>
                  <a:pt x="19546" y="1525"/>
                  <a:pt x="19543" y="1519"/>
                  <a:pt x="19540" y="1513"/>
                </a:cubicBezTo>
                <a:cubicBezTo>
                  <a:pt x="19546" y="1500"/>
                  <a:pt x="19554" y="1486"/>
                  <a:pt x="19560" y="1473"/>
                </a:cubicBezTo>
                <a:close/>
                <a:moveTo>
                  <a:pt x="6446" y="1476"/>
                </a:moveTo>
                <a:cubicBezTo>
                  <a:pt x="6448" y="1495"/>
                  <a:pt x="6449" y="1513"/>
                  <a:pt x="6451" y="1532"/>
                </a:cubicBezTo>
                <a:lnTo>
                  <a:pt x="6441" y="1532"/>
                </a:lnTo>
                <a:cubicBezTo>
                  <a:pt x="6439" y="1513"/>
                  <a:pt x="6439" y="1495"/>
                  <a:pt x="6438" y="1476"/>
                </a:cubicBezTo>
                <a:close/>
                <a:moveTo>
                  <a:pt x="20027" y="1476"/>
                </a:moveTo>
                <a:cubicBezTo>
                  <a:pt x="20029" y="1495"/>
                  <a:pt x="20030" y="1513"/>
                  <a:pt x="20030" y="1532"/>
                </a:cubicBezTo>
                <a:lnTo>
                  <a:pt x="20021" y="1532"/>
                </a:lnTo>
                <a:cubicBezTo>
                  <a:pt x="20020" y="1513"/>
                  <a:pt x="20019" y="1495"/>
                  <a:pt x="20019" y="1476"/>
                </a:cubicBezTo>
                <a:close/>
                <a:moveTo>
                  <a:pt x="19279" y="1432"/>
                </a:moveTo>
                <a:cubicBezTo>
                  <a:pt x="19313" y="1448"/>
                  <a:pt x="19326" y="1484"/>
                  <a:pt x="19343" y="1527"/>
                </a:cubicBezTo>
                <a:cubicBezTo>
                  <a:pt x="19324" y="1530"/>
                  <a:pt x="19309" y="1533"/>
                  <a:pt x="19290" y="1536"/>
                </a:cubicBezTo>
                <a:cubicBezTo>
                  <a:pt x="19286" y="1494"/>
                  <a:pt x="19282" y="1462"/>
                  <a:pt x="19279" y="1432"/>
                </a:cubicBezTo>
                <a:close/>
                <a:moveTo>
                  <a:pt x="5052" y="1426"/>
                </a:moveTo>
                <a:cubicBezTo>
                  <a:pt x="5053" y="1463"/>
                  <a:pt x="5056" y="1501"/>
                  <a:pt x="5059" y="1538"/>
                </a:cubicBezTo>
                <a:lnTo>
                  <a:pt x="5044" y="1538"/>
                </a:lnTo>
                <a:cubicBezTo>
                  <a:pt x="5043" y="1501"/>
                  <a:pt x="5040" y="1463"/>
                  <a:pt x="5037" y="1426"/>
                </a:cubicBezTo>
                <a:close/>
                <a:moveTo>
                  <a:pt x="4216" y="1485"/>
                </a:moveTo>
                <a:cubicBezTo>
                  <a:pt x="4218" y="1504"/>
                  <a:pt x="4219" y="1523"/>
                  <a:pt x="4220" y="1541"/>
                </a:cubicBezTo>
                <a:lnTo>
                  <a:pt x="4210" y="1541"/>
                </a:lnTo>
                <a:cubicBezTo>
                  <a:pt x="4209" y="1523"/>
                  <a:pt x="4209" y="1504"/>
                  <a:pt x="4207" y="1485"/>
                </a:cubicBezTo>
                <a:close/>
                <a:moveTo>
                  <a:pt x="12539" y="1522"/>
                </a:moveTo>
                <a:cubicBezTo>
                  <a:pt x="12539" y="1530"/>
                  <a:pt x="12539" y="1541"/>
                  <a:pt x="12540" y="1550"/>
                </a:cubicBezTo>
                <a:lnTo>
                  <a:pt x="12484" y="1550"/>
                </a:lnTo>
                <a:cubicBezTo>
                  <a:pt x="12483" y="1541"/>
                  <a:pt x="12483" y="1530"/>
                  <a:pt x="12483" y="1522"/>
                </a:cubicBezTo>
                <a:close/>
                <a:moveTo>
                  <a:pt x="18683" y="1575"/>
                </a:moveTo>
                <a:lnTo>
                  <a:pt x="18683" y="1575"/>
                </a:lnTo>
                <a:cubicBezTo>
                  <a:pt x="18683" y="1575"/>
                  <a:pt x="18683" y="1575"/>
                  <a:pt x="18683" y="1575"/>
                </a:cubicBezTo>
                <a:cubicBezTo>
                  <a:pt x="18683" y="1575"/>
                  <a:pt x="18684" y="1576"/>
                  <a:pt x="18684" y="1576"/>
                </a:cubicBezTo>
                <a:cubicBezTo>
                  <a:pt x="18684" y="1576"/>
                  <a:pt x="18683" y="1575"/>
                  <a:pt x="18683" y="1575"/>
                </a:cubicBezTo>
                <a:close/>
                <a:moveTo>
                  <a:pt x="4927" y="1557"/>
                </a:moveTo>
                <a:cubicBezTo>
                  <a:pt x="4928" y="1564"/>
                  <a:pt x="4928" y="1570"/>
                  <a:pt x="4928" y="1576"/>
                </a:cubicBezTo>
                <a:lnTo>
                  <a:pt x="4900" y="1576"/>
                </a:lnTo>
                <a:cubicBezTo>
                  <a:pt x="4900" y="1570"/>
                  <a:pt x="4900" y="1563"/>
                  <a:pt x="4899" y="1557"/>
                </a:cubicBezTo>
                <a:close/>
                <a:moveTo>
                  <a:pt x="8736" y="1523"/>
                </a:moveTo>
                <a:cubicBezTo>
                  <a:pt x="8737" y="1542"/>
                  <a:pt x="8739" y="1560"/>
                  <a:pt x="8740" y="1579"/>
                </a:cubicBezTo>
                <a:lnTo>
                  <a:pt x="8730" y="1579"/>
                </a:lnTo>
                <a:cubicBezTo>
                  <a:pt x="8730" y="1561"/>
                  <a:pt x="8728" y="1542"/>
                  <a:pt x="8727" y="1523"/>
                </a:cubicBezTo>
                <a:close/>
                <a:moveTo>
                  <a:pt x="7934" y="1536"/>
                </a:moveTo>
                <a:cubicBezTo>
                  <a:pt x="7935" y="1545"/>
                  <a:pt x="7935" y="1554"/>
                  <a:pt x="7937" y="1564"/>
                </a:cubicBezTo>
                <a:cubicBezTo>
                  <a:pt x="7922" y="1570"/>
                  <a:pt x="7907" y="1578"/>
                  <a:pt x="7891" y="1585"/>
                </a:cubicBezTo>
                <a:cubicBezTo>
                  <a:pt x="7890" y="1569"/>
                  <a:pt x="7888" y="1552"/>
                  <a:pt x="7887" y="1536"/>
                </a:cubicBezTo>
                <a:close/>
                <a:moveTo>
                  <a:pt x="7175" y="1529"/>
                </a:moveTo>
                <a:cubicBezTo>
                  <a:pt x="7176" y="1548"/>
                  <a:pt x="7178" y="1567"/>
                  <a:pt x="7179" y="1586"/>
                </a:cubicBezTo>
                <a:lnTo>
                  <a:pt x="7169" y="1586"/>
                </a:lnTo>
                <a:cubicBezTo>
                  <a:pt x="7169" y="1567"/>
                  <a:pt x="7167" y="1548"/>
                  <a:pt x="7166" y="1529"/>
                </a:cubicBezTo>
                <a:close/>
                <a:moveTo>
                  <a:pt x="4472" y="1539"/>
                </a:moveTo>
                <a:cubicBezTo>
                  <a:pt x="4475" y="1555"/>
                  <a:pt x="4476" y="1572"/>
                  <a:pt x="4479" y="1588"/>
                </a:cubicBezTo>
                <a:lnTo>
                  <a:pt x="4432" y="1588"/>
                </a:lnTo>
                <a:cubicBezTo>
                  <a:pt x="4431" y="1579"/>
                  <a:pt x="4429" y="1570"/>
                  <a:pt x="4429" y="1561"/>
                </a:cubicBezTo>
                <a:cubicBezTo>
                  <a:pt x="4444" y="1554"/>
                  <a:pt x="4457" y="1547"/>
                  <a:pt x="4472" y="1539"/>
                </a:cubicBezTo>
                <a:close/>
                <a:moveTo>
                  <a:pt x="14678" y="1554"/>
                </a:moveTo>
                <a:cubicBezTo>
                  <a:pt x="14679" y="1573"/>
                  <a:pt x="14681" y="1592"/>
                  <a:pt x="14682" y="1611"/>
                </a:cubicBezTo>
                <a:lnTo>
                  <a:pt x="14672" y="1611"/>
                </a:lnTo>
                <a:cubicBezTo>
                  <a:pt x="14672" y="1592"/>
                  <a:pt x="14671" y="1573"/>
                  <a:pt x="14669" y="1554"/>
                </a:cubicBezTo>
                <a:close/>
                <a:moveTo>
                  <a:pt x="8527" y="1594"/>
                </a:moveTo>
                <a:cubicBezTo>
                  <a:pt x="8528" y="1604"/>
                  <a:pt x="8528" y="1613"/>
                  <a:pt x="8530" y="1623"/>
                </a:cubicBezTo>
                <a:lnTo>
                  <a:pt x="8474" y="1623"/>
                </a:lnTo>
                <a:cubicBezTo>
                  <a:pt x="8472" y="1613"/>
                  <a:pt x="8472" y="1604"/>
                  <a:pt x="8472" y="1595"/>
                </a:cubicBezTo>
                <a:cubicBezTo>
                  <a:pt x="8490" y="1595"/>
                  <a:pt x="8509" y="1595"/>
                  <a:pt x="8527" y="1594"/>
                </a:cubicBezTo>
                <a:close/>
                <a:moveTo>
                  <a:pt x="10635" y="1572"/>
                </a:moveTo>
                <a:cubicBezTo>
                  <a:pt x="10636" y="1591"/>
                  <a:pt x="10638" y="1608"/>
                  <a:pt x="10639" y="1628"/>
                </a:cubicBezTo>
                <a:lnTo>
                  <a:pt x="10631" y="1628"/>
                </a:lnTo>
                <a:cubicBezTo>
                  <a:pt x="10629" y="1608"/>
                  <a:pt x="10628" y="1591"/>
                  <a:pt x="10626" y="1572"/>
                </a:cubicBezTo>
                <a:close/>
                <a:moveTo>
                  <a:pt x="17759" y="1617"/>
                </a:moveTo>
                <a:cubicBezTo>
                  <a:pt x="17760" y="1623"/>
                  <a:pt x="17760" y="1629"/>
                  <a:pt x="17760" y="1636"/>
                </a:cubicBezTo>
                <a:lnTo>
                  <a:pt x="17732" y="1636"/>
                </a:lnTo>
                <a:cubicBezTo>
                  <a:pt x="17732" y="1629"/>
                  <a:pt x="17732" y="1623"/>
                  <a:pt x="17731" y="1617"/>
                </a:cubicBezTo>
                <a:close/>
                <a:moveTo>
                  <a:pt x="7039" y="1586"/>
                </a:moveTo>
                <a:cubicBezTo>
                  <a:pt x="7041" y="1605"/>
                  <a:pt x="7042" y="1625"/>
                  <a:pt x="7044" y="1642"/>
                </a:cubicBezTo>
                <a:lnTo>
                  <a:pt x="7033" y="1642"/>
                </a:lnTo>
                <a:cubicBezTo>
                  <a:pt x="7032" y="1625"/>
                  <a:pt x="7032" y="1605"/>
                  <a:pt x="7030" y="1586"/>
                </a:cubicBezTo>
                <a:close/>
                <a:moveTo>
                  <a:pt x="5422" y="1592"/>
                </a:moveTo>
                <a:cubicBezTo>
                  <a:pt x="5424" y="1611"/>
                  <a:pt x="5425" y="1630"/>
                  <a:pt x="5425" y="1650"/>
                </a:cubicBezTo>
                <a:lnTo>
                  <a:pt x="5417" y="1650"/>
                </a:lnTo>
                <a:cubicBezTo>
                  <a:pt x="5415" y="1630"/>
                  <a:pt x="5414" y="1611"/>
                  <a:pt x="5414" y="1592"/>
                </a:cubicBezTo>
                <a:close/>
                <a:moveTo>
                  <a:pt x="17860" y="1598"/>
                </a:moveTo>
                <a:cubicBezTo>
                  <a:pt x="17862" y="1617"/>
                  <a:pt x="17863" y="1635"/>
                  <a:pt x="17865" y="1654"/>
                </a:cubicBezTo>
                <a:lnTo>
                  <a:pt x="17854" y="1654"/>
                </a:lnTo>
                <a:cubicBezTo>
                  <a:pt x="17853" y="1636"/>
                  <a:pt x="17851" y="1617"/>
                  <a:pt x="17851" y="1598"/>
                </a:cubicBezTo>
                <a:close/>
                <a:moveTo>
                  <a:pt x="3304" y="1601"/>
                </a:moveTo>
                <a:cubicBezTo>
                  <a:pt x="3305" y="1620"/>
                  <a:pt x="3307" y="1639"/>
                  <a:pt x="3307" y="1658"/>
                </a:cubicBezTo>
                <a:lnTo>
                  <a:pt x="3298" y="1658"/>
                </a:lnTo>
                <a:cubicBezTo>
                  <a:pt x="3297" y="1639"/>
                  <a:pt x="3295" y="1620"/>
                  <a:pt x="3295" y="1601"/>
                </a:cubicBezTo>
                <a:close/>
                <a:moveTo>
                  <a:pt x="10360" y="1629"/>
                </a:moveTo>
                <a:cubicBezTo>
                  <a:pt x="10361" y="1648"/>
                  <a:pt x="10363" y="1667"/>
                  <a:pt x="10364" y="1685"/>
                </a:cubicBezTo>
                <a:lnTo>
                  <a:pt x="10355" y="1685"/>
                </a:lnTo>
                <a:cubicBezTo>
                  <a:pt x="10354" y="1667"/>
                  <a:pt x="10353" y="1648"/>
                  <a:pt x="10351" y="1629"/>
                </a:cubicBezTo>
                <a:close/>
                <a:moveTo>
                  <a:pt x="4628" y="1672"/>
                </a:moveTo>
                <a:cubicBezTo>
                  <a:pt x="4628" y="1678"/>
                  <a:pt x="4629" y="1683"/>
                  <a:pt x="4629" y="1689"/>
                </a:cubicBezTo>
                <a:lnTo>
                  <a:pt x="4601" y="1689"/>
                </a:lnTo>
                <a:lnTo>
                  <a:pt x="4601" y="1691"/>
                </a:lnTo>
                <a:cubicBezTo>
                  <a:pt x="4601" y="1683"/>
                  <a:pt x="4600" y="1678"/>
                  <a:pt x="4600" y="1672"/>
                </a:cubicBezTo>
                <a:close/>
                <a:moveTo>
                  <a:pt x="2955" y="1679"/>
                </a:moveTo>
                <a:cubicBezTo>
                  <a:pt x="2957" y="1685"/>
                  <a:pt x="2957" y="1691"/>
                  <a:pt x="2957" y="1697"/>
                </a:cubicBezTo>
                <a:lnTo>
                  <a:pt x="2929" y="1697"/>
                </a:lnTo>
                <a:cubicBezTo>
                  <a:pt x="2929" y="1691"/>
                  <a:pt x="2929" y="1685"/>
                  <a:pt x="2927" y="1679"/>
                </a:cubicBezTo>
                <a:close/>
                <a:moveTo>
                  <a:pt x="5956" y="1647"/>
                </a:moveTo>
                <a:cubicBezTo>
                  <a:pt x="5956" y="1666"/>
                  <a:pt x="5958" y="1685"/>
                  <a:pt x="5959" y="1704"/>
                </a:cubicBezTo>
                <a:lnTo>
                  <a:pt x="5951" y="1704"/>
                </a:lnTo>
                <a:cubicBezTo>
                  <a:pt x="5949" y="1685"/>
                  <a:pt x="5948" y="1666"/>
                  <a:pt x="5946" y="1647"/>
                </a:cubicBezTo>
                <a:close/>
                <a:moveTo>
                  <a:pt x="5097" y="1660"/>
                </a:moveTo>
                <a:cubicBezTo>
                  <a:pt x="5099" y="1670"/>
                  <a:pt x="5100" y="1679"/>
                  <a:pt x="5102" y="1688"/>
                </a:cubicBezTo>
                <a:cubicBezTo>
                  <a:pt x="5086" y="1695"/>
                  <a:pt x="5071" y="1703"/>
                  <a:pt x="5056" y="1708"/>
                </a:cubicBezTo>
                <a:cubicBezTo>
                  <a:pt x="5055" y="1694"/>
                  <a:pt x="5053" y="1678"/>
                  <a:pt x="5052" y="1661"/>
                </a:cubicBezTo>
                <a:cubicBezTo>
                  <a:pt x="5066" y="1661"/>
                  <a:pt x="5083" y="1660"/>
                  <a:pt x="5097" y="1660"/>
                </a:cubicBezTo>
                <a:close/>
                <a:moveTo>
                  <a:pt x="3726" y="1657"/>
                </a:moveTo>
                <a:cubicBezTo>
                  <a:pt x="3728" y="1675"/>
                  <a:pt x="3729" y="1694"/>
                  <a:pt x="3729" y="1713"/>
                </a:cubicBezTo>
                <a:lnTo>
                  <a:pt x="3720" y="1713"/>
                </a:lnTo>
                <a:cubicBezTo>
                  <a:pt x="3719" y="1694"/>
                  <a:pt x="3717" y="1676"/>
                  <a:pt x="3716" y="1657"/>
                </a:cubicBezTo>
                <a:close/>
                <a:moveTo>
                  <a:pt x="7270" y="1698"/>
                </a:moveTo>
                <a:cubicBezTo>
                  <a:pt x="7270" y="1717"/>
                  <a:pt x="7272" y="1736"/>
                  <a:pt x="7273" y="1756"/>
                </a:cubicBezTo>
                <a:lnTo>
                  <a:pt x="7264" y="1756"/>
                </a:lnTo>
                <a:cubicBezTo>
                  <a:pt x="7263" y="1736"/>
                  <a:pt x="7261" y="1717"/>
                  <a:pt x="7260" y="1698"/>
                </a:cubicBezTo>
                <a:close/>
                <a:moveTo>
                  <a:pt x="8556" y="1750"/>
                </a:moveTo>
                <a:cubicBezTo>
                  <a:pt x="8558" y="1769"/>
                  <a:pt x="8558" y="1788"/>
                  <a:pt x="8559" y="1806"/>
                </a:cubicBezTo>
                <a:cubicBezTo>
                  <a:pt x="8557" y="1806"/>
                  <a:pt x="8555" y="1806"/>
                  <a:pt x="8553" y="1806"/>
                </a:cubicBezTo>
                <a:cubicBezTo>
                  <a:pt x="8552" y="1806"/>
                  <a:pt x="8551" y="1806"/>
                  <a:pt x="8550" y="1806"/>
                </a:cubicBezTo>
                <a:cubicBezTo>
                  <a:pt x="8549" y="1788"/>
                  <a:pt x="8547" y="1769"/>
                  <a:pt x="8546" y="1750"/>
                </a:cubicBezTo>
                <a:close/>
                <a:moveTo>
                  <a:pt x="5623" y="1767"/>
                </a:moveTo>
                <a:cubicBezTo>
                  <a:pt x="5630" y="1783"/>
                  <a:pt x="5637" y="1797"/>
                  <a:pt x="5644" y="1813"/>
                </a:cubicBezTo>
                <a:lnTo>
                  <a:pt x="5644" y="1813"/>
                </a:lnTo>
                <a:cubicBezTo>
                  <a:pt x="5631" y="1811"/>
                  <a:pt x="5622" y="1798"/>
                  <a:pt x="5615" y="1786"/>
                </a:cubicBezTo>
                <a:cubicBezTo>
                  <a:pt x="5617" y="1779"/>
                  <a:pt x="5620" y="1773"/>
                  <a:pt x="5623" y="1767"/>
                </a:cubicBezTo>
                <a:close/>
                <a:moveTo>
                  <a:pt x="3186" y="1786"/>
                </a:moveTo>
                <a:cubicBezTo>
                  <a:pt x="3186" y="1795"/>
                  <a:pt x="3188" y="1806"/>
                  <a:pt x="3188" y="1814"/>
                </a:cubicBezTo>
                <a:lnTo>
                  <a:pt x="3132" y="1814"/>
                </a:lnTo>
                <a:cubicBezTo>
                  <a:pt x="3132" y="1806"/>
                  <a:pt x="3130" y="1795"/>
                  <a:pt x="3130" y="1786"/>
                </a:cubicBezTo>
                <a:close/>
                <a:moveTo>
                  <a:pt x="3929" y="1722"/>
                </a:moveTo>
                <a:cubicBezTo>
                  <a:pt x="3932" y="1753"/>
                  <a:pt x="3934" y="1783"/>
                  <a:pt x="3936" y="1814"/>
                </a:cubicBezTo>
                <a:cubicBezTo>
                  <a:pt x="3932" y="1816"/>
                  <a:pt x="3928" y="1817"/>
                  <a:pt x="3923" y="1819"/>
                </a:cubicBezTo>
                <a:cubicBezTo>
                  <a:pt x="3917" y="1788"/>
                  <a:pt x="3911" y="1758"/>
                  <a:pt x="3906" y="1728"/>
                </a:cubicBezTo>
                <a:cubicBezTo>
                  <a:pt x="3914" y="1725"/>
                  <a:pt x="3922" y="1723"/>
                  <a:pt x="3929" y="1722"/>
                </a:cubicBezTo>
                <a:close/>
                <a:moveTo>
                  <a:pt x="5434" y="1763"/>
                </a:moveTo>
                <a:cubicBezTo>
                  <a:pt x="5436" y="1781"/>
                  <a:pt x="5437" y="1800"/>
                  <a:pt x="5437" y="1819"/>
                </a:cubicBezTo>
                <a:lnTo>
                  <a:pt x="5428" y="1819"/>
                </a:lnTo>
                <a:cubicBezTo>
                  <a:pt x="5427" y="1800"/>
                  <a:pt x="5425" y="1781"/>
                  <a:pt x="5424" y="1763"/>
                </a:cubicBezTo>
                <a:close/>
                <a:moveTo>
                  <a:pt x="8135" y="1679"/>
                </a:moveTo>
                <a:lnTo>
                  <a:pt x="8135" y="1679"/>
                </a:lnTo>
                <a:cubicBezTo>
                  <a:pt x="8106" y="1750"/>
                  <a:pt x="8094" y="1779"/>
                  <a:pt x="8077" y="1822"/>
                </a:cubicBezTo>
                <a:cubicBezTo>
                  <a:pt x="8068" y="1775"/>
                  <a:pt x="8065" y="1750"/>
                  <a:pt x="8059" y="1713"/>
                </a:cubicBezTo>
                <a:cubicBezTo>
                  <a:pt x="8075" y="1706"/>
                  <a:pt x="8090" y="1698"/>
                  <a:pt x="8135" y="1679"/>
                </a:cubicBezTo>
                <a:close/>
                <a:moveTo>
                  <a:pt x="5644" y="1814"/>
                </a:moveTo>
                <a:lnTo>
                  <a:pt x="5644" y="1814"/>
                </a:lnTo>
                <a:cubicBezTo>
                  <a:pt x="5644" y="1814"/>
                  <a:pt x="5645" y="1814"/>
                  <a:pt x="5645" y="1814"/>
                </a:cubicBezTo>
                <a:cubicBezTo>
                  <a:pt x="5643" y="1817"/>
                  <a:pt x="5642" y="1822"/>
                  <a:pt x="5640" y="1825"/>
                </a:cubicBezTo>
                <a:cubicBezTo>
                  <a:pt x="5642" y="1821"/>
                  <a:pt x="5643" y="1818"/>
                  <a:pt x="5644" y="1814"/>
                </a:cubicBezTo>
                <a:close/>
                <a:moveTo>
                  <a:pt x="3508" y="1714"/>
                </a:moveTo>
                <a:cubicBezTo>
                  <a:pt x="3511" y="1751"/>
                  <a:pt x="3514" y="1789"/>
                  <a:pt x="3516" y="1826"/>
                </a:cubicBezTo>
                <a:lnTo>
                  <a:pt x="3502" y="1826"/>
                </a:lnTo>
                <a:cubicBezTo>
                  <a:pt x="3500" y="1789"/>
                  <a:pt x="3497" y="1751"/>
                  <a:pt x="3495" y="1714"/>
                </a:cubicBezTo>
                <a:close/>
                <a:moveTo>
                  <a:pt x="16201" y="1728"/>
                </a:moveTo>
                <a:cubicBezTo>
                  <a:pt x="16202" y="1760"/>
                  <a:pt x="16204" y="1791"/>
                  <a:pt x="16207" y="1822"/>
                </a:cubicBezTo>
                <a:cubicBezTo>
                  <a:pt x="16202" y="1823"/>
                  <a:pt x="16198" y="1825"/>
                  <a:pt x="16193" y="1826"/>
                </a:cubicBezTo>
                <a:cubicBezTo>
                  <a:pt x="16187" y="1794"/>
                  <a:pt x="16182" y="1763"/>
                  <a:pt x="16177" y="1732"/>
                </a:cubicBezTo>
                <a:cubicBezTo>
                  <a:pt x="16185" y="1731"/>
                  <a:pt x="16192" y="1729"/>
                  <a:pt x="16201" y="1728"/>
                </a:cubicBezTo>
                <a:close/>
                <a:moveTo>
                  <a:pt x="15753" y="1776"/>
                </a:moveTo>
                <a:cubicBezTo>
                  <a:pt x="15753" y="1795"/>
                  <a:pt x="15755" y="1813"/>
                  <a:pt x="15756" y="1832"/>
                </a:cubicBezTo>
                <a:lnTo>
                  <a:pt x="15748" y="1832"/>
                </a:lnTo>
                <a:cubicBezTo>
                  <a:pt x="15746" y="1813"/>
                  <a:pt x="15745" y="1795"/>
                  <a:pt x="15743" y="1776"/>
                </a:cubicBezTo>
                <a:close/>
                <a:moveTo>
                  <a:pt x="4612" y="1841"/>
                </a:moveTo>
                <a:cubicBezTo>
                  <a:pt x="4612" y="1847"/>
                  <a:pt x="4612" y="1854"/>
                  <a:pt x="4613" y="1860"/>
                </a:cubicBezTo>
                <a:lnTo>
                  <a:pt x="4585" y="1860"/>
                </a:lnTo>
                <a:cubicBezTo>
                  <a:pt x="4584" y="1854"/>
                  <a:pt x="4584" y="1847"/>
                  <a:pt x="4584" y="1841"/>
                </a:cubicBezTo>
                <a:close/>
                <a:moveTo>
                  <a:pt x="16632" y="1848"/>
                </a:moveTo>
                <a:cubicBezTo>
                  <a:pt x="16632" y="1854"/>
                  <a:pt x="16632" y="1860"/>
                  <a:pt x="16633" y="1867"/>
                </a:cubicBezTo>
                <a:lnTo>
                  <a:pt x="16605" y="1867"/>
                </a:lnTo>
                <a:cubicBezTo>
                  <a:pt x="16604" y="1860"/>
                  <a:pt x="16604" y="1854"/>
                  <a:pt x="16604" y="1848"/>
                </a:cubicBezTo>
                <a:close/>
                <a:moveTo>
                  <a:pt x="5640" y="1825"/>
                </a:moveTo>
                <a:cubicBezTo>
                  <a:pt x="5652" y="1826"/>
                  <a:pt x="5661" y="1839"/>
                  <a:pt x="5670" y="1853"/>
                </a:cubicBezTo>
                <a:cubicBezTo>
                  <a:pt x="5667" y="1859"/>
                  <a:pt x="5665" y="1864"/>
                  <a:pt x="5662" y="1870"/>
                </a:cubicBezTo>
                <a:cubicBezTo>
                  <a:pt x="5655" y="1856"/>
                  <a:pt x="5648" y="1839"/>
                  <a:pt x="5640" y="1825"/>
                </a:cubicBezTo>
                <a:close/>
                <a:moveTo>
                  <a:pt x="5246" y="1876"/>
                </a:moveTo>
                <a:lnTo>
                  <a:pt x="5250" y="1932"/>
                </a:lnTo>
                <a:lnTo>
                  <a:pt x="5241" y="1932"/>
                </a:lnTo>
                <a:cubicBezTo>
                  <a:pt x="5240" y="1914"/>
                  <a:pt x="5239" y="1895"/>
                  <a:pt x="5237" y="1876"/>
                </a:cubicBezTo>
                <a:close/>
                <a:moveTo>
                  <a:pt x="8828" y="1936"/>
                </a:moveTo>
                <a:cubicBezTo>
                  <a:pt x="8828" y="1944"/>
                  <a:pt x="8830" y="1950"/>
                  <a:pt x="8830" y="1956"/>
                </a:cubicBezTo>
                <a:lnTo>
                  <a:pt x="8802" y="1956"/>
                </a:lnTo>
                <a:cubicBezTo>
                  <a:pt x="8802" y="1950"/>
                  <a:pt x="8802" y="1944"/>
                  <a:pt x="8800" y="1936"/>
                </a:cubicBezTo>
                <a:close/>
                <a:moveTo>
                  <a:pt x="10073" y="1913"/>
                </a:moveTo>
                <a:cubicBezTo>
                  <a:pt x="10074" y="1932"/>
                  <a:pt x="10074" y="1951"/>
                  <a:pt x="10076" y="1969"/>
                </a:cubicBezTo>
                <a:lnTo>
                  <a:pt x="10067" y="1969"/>
                </a:lnTo>
                <a:cubicBezTo>
                  <a:pt x="10066" y="1950"/>
                  <a:pt x="10064" y="1932"/>
                  <a:pt x="10064" y="1913"/>
                </a:cubicBezTo>
                <a:close/>
                <a:moveTo>
                  <a:pt x="8205" y="1920"/>
                </a:moveTo>
                <a:cubicBezTo>
                  <a:pt x="8206" y="1939"/>
                  <a:pt x="8207" y="1959"/>
                  <a:pt x="8209" y="1978"/>
                </a:cubicBezTo>
                <a:lnTo>
                  <a:pt x="8199" y="1978"/>
                </a:lnTo>
                <a:cubicBezTo>
                  <a:pt x="8197" y="1959"/>
                  <a:pt x="8197" y="1939"/>
                  <a:pt x="8196" y="1920"/>
                </a:cubicBezTo>
                <a:close/>
                <a:moveTo>
                  <a:pt x="6224" y="1872"/>
                </a:moveTo>
                <a:cubicBezTo>
                  <a:pt x="6227" y="1910"/>
                  <a:pt x="6229" y="1948"/>
                  <a:pt x="6232" y="1985"/>
                </a:cubicBezTo>
                <a:lnTo>
                  <a:pt x="6218" y="1985"/>
                </a:lnTo>
                <a:cubicBezTo>
                  <a:pt x="6215" y="1948"/>
                  <a:pt x="6212" y="1910"/>
                  <a:pt x="6211" y="1872"/>
                </a:cubicBezTo>
                <a:close/>
                <a:moveTo>
                  <a:pt x="5193" y="1878"/>
                </a:moveTo>
                <a:cubicBezTo>
                  <a:pt x="5196" y="1914"/>
                  <a:pt x="5197" y="1953"/>
                  <a:pt x="5200" y="1989"/>
                </a:cubicBezTo>
                <a:lnTo>
                  <a:pt x="5187" y="1989"/>
                </a:lnTo>
                <a:cubicBezTo>
                  <a:pt x="5184" y="1953"/>
                  <a:pt x="5181" y="1914"/>
                  <a:pt x="5180" y="1878"/>
                </a:cubicBezTo>
                <a:close/>
                <a:moveTo>
                  <a:pt x="12484" y="1978"/>
                </a:moveTo>
                <a:cubicBezTo>
                  <a:pt x="12486" y="1984"/>
                  <a:pt x="12486" y="1991"/>
                  <a:pt x="12486" y="1997"/>
                </a:cubicBezTo>
                <a:lnTo>
                  <a:pt x="12458" y="1997"/>
                </a:lnTo>
                <a:cubicBezTo>
                  <a:pt x="12458" y="1991"/>
                  <a:pt x="12458" y="1984"/>
                  <a:pt x="12456" y="1978"/>
                </a:cubicBezTo>
                <a:close/>
                <a:moveTo>
                  <a:pt x="7773" y="1998"/>
                </a:moveTo>
                <a:cubicBezTo>
                  <a:pt x="7773" y="2004"/>
                  <a:pt x="7773" y="2010"/>
                  <a:pt x="7775" y="2017"/>
                </a:cubicBezTo>
                <a:lnTo>
                  <a:pt x="7747" y="2017"/>
                </a:lnTo>
                <a:cubicBezTo>
                  <a:pt x="7746" y="2010"/>
                  <a:pt x="7746" y="2004"/>
                  <a:pt x="7746" y="1998"/>
                </a:cubicBezTo>
                <a:close/>
                <a:moveTo>
                  <a:pt x="3564" y="2014"/>
                </a:moveTo>
                <a:cubicBezTo>
                  <a:pt x="3564" y="2022"/>
                  <a:pt x="3564" y="2028"/>
                  <a:pt x="3566" y="2034"/>
                </a:cubicBezTo>
                <a:lnTo>
                  <a:pt x="3538" y="2034"/>
                </a:lnTo>
                <a:cubicBezTo>
                  <a:pt x="3536" y="2028"/>
                  <a:pt x="3536" y="2022"/>
                  <a:pt x="3536" y="2014"/>
                </a:cubicBezTo>
                <a:close/>
                <a:moveTo>
                  <a:pt x="8321" y="1976"/>
                </a:moveTo>
                <a:cubicBezTo>
                  <a:pt x="8321" y="1995"/>
                  <a:pt x="8322" y="2014"/>
                  <a:pt x="8324" y="2034"/>
                </a:cubicBezTo>
                <a:lnTo>
                  <a:pt x="8315" y="2034"/>
                </a:lnTo>
                <a:cubicBezTo>
                  <a:pt x="8313" y="2014"/>
                  <a:pt x="8312" y="1995"/>
                  <a:pt x="8310" y="1976"/>
                </a:cubicBezTo>
                <a:close/>
                <a:moveTo>
                  <a:pt x="5281" y="1989"/>
                </a:moveTo>
                <a:cubicBezTo>
                  <a:pt x="5283" y="2009"/>
                  <a:pt x="5284" y="2028"/>
                  <a:pt x="5286" y="2045"/>
                </a:cubicBezTo>
                <a:lnTo>
                  <a:pt x="5277" y="2045"/>
                </a:lnTo>
                <a:cubicBezTo>
                  <a:pt x="5275" y="2026"/>
                  <a:pt x="5274" y="2009"/>
                  <a:pt x="5272" y="1989"/>
                </a:cubicBezTo>
                <a:close/>
                <a:moveTo>
                  <a:pt x="3442" y="1997"/>
                </a:moveTo>
                <a:cubicBezTo>
                  <a:pt x="3442" y="2016"/>
                  <a:pt x="3444" y="2035"/>
                  <a:pt x="3445" y="2053"/>
                </a:cubicBezTo>
                <a:lnTo>
                  <a:pt x="3436" y="2053"/>
                </a:lnTo>
                <a:cubicBezTo>
                  <a:pt x="3435" y="2035"/>
                  <a:pt x="3433" y="2016"/>
                  <a:pt x="3432" y="1997"/>
                </a:cubicBezTo>
                <a:close/>
                <a:moveTo>
                  <a:pt x="1203" y="1954"/>
                </a:moveTo>
                <a:cubicBezTo>
                  <a:pt x="1196" y="1985"/>
                  <a:pt x="1187" y="2019"/>
                  <a:pt x="1175" y="2064"/>
                </a:cubicBezTo>
                <a:cubicBezTo>
                  <a:pt x="1169" y="2029"/>
                  <a:pt x="1165" y="2004"/>
                  <a:pt x="1157" y="1954"/>
                </a:cubicBezTo>
                <a:close/>
                <a:moveTo>
                  <a:pt x="4554" y="1922"/>
                </a:moveTo>
                <a:cubicBezTo>
                  <a:pt x="4562" y="1970"/>
                  <a:pt x="4566" y="1995"/>
                  <a:pt x="4572" y="2032"/>
                </a:cubicBezTo>
                <a:cubicBezTo>
                  <a:pt x="4556" y="2039"/>
                  <a:pt x="4541" y="2045"/>
                  <a:pt x="4496" y="2066"/>
                </a:cubicBezTo>
                <a:cubicBezTo>
                  <a:pt x="4525" y="1995"/>
                  <a:pt x="4537" y="1966"/>
                  <a:pt x="4554" y="1922"/>
                </a:cubicBezTo>
                <a:close/>
                <a:moveTo>
                  <a:pt x="9551" y="2028"/>
                </a:moveTo>
                <a:cubicBezTo>
                  <a:pt x="9552" y="2047"/>
                  <a:pt x="9554" y="2066"/>
                  <a:pt x="9554" y="2084"/>
                </a:cubicBezTo>
                <a:lnTo>
                  <a:pt x="9554" y="2085"/>
                </a:lnTo>
                <a:lnTo>
                  <a:pt x="9545" y="2085"/>
                </a:lnTo>
                <a:cubicBezTo>
                  <a:pt x="9543" y="2066"/>
                  <a:pt x="9542" y="2047"/>
                  <a:pt x="9542" y="2028"/>
                </a:cubicBezTo>
                <a:close/>
                <a:moveTo>
                  <a:pt x="3149" y="2073"/>
                </a:moveTo>
                <a:cubicBezTo>
                  <a:pt x="3149" y="2079"/>
                  <a:pt x="3149" y="2085"/>
                  <a:pt x="3151" y="2092"/>
                </a:cubicBezTo>
                <a:lnTo>
                  <a:pt x="3123" y="2092"/>
                </a:lnTo>
                <a:cubicBezTo>
                  <a:pt x="3123" y="2085"/>
                  <a:pt x="3121" y="2079"/>
                  <a:pt x="3121" y="2073"/>
                </a:cubicBezTo>
                <a:close/>
                <a:moveTo>
                  <a:pt x="7544" y="2037"/>
                </a:moveTo>
                <a:cubicBezTo>
                  <a:pt x="7544" y="2056"/>
                  <a:pt x="7545" y="2073"/>
                  <a:pt x="7547" y="2092"/>
                </a:cubicBezTo>
                <a:lnTo>
                  <a:pt x="7538" y="2092"/>
                </a:lnTo>
                <a:cubicBezTo>
                  <a:pt x="7537" y="2073"/>
                  <a:pt x="7535" y="2056"/>
                  <a:pt x="7534" y="2037"/>
                </a:cubicBezTo>
                <a:close/>
                <a:moveTo>
                  <a:pt x="4843" y="2045"/>
                </a:moveTo>
                <a:cubicBezTo>
                  <a:pt x="4844" y="2062"/>
                  <a:pt x="4846" y="2078"/>
                  <a:pt x="4847" y="2094"/>
                </a:cubicBezTo>
                <a:lnTo>
                  <a:pt x="4800" y="2094"/>
                </a:lnTo>
                <a:cubicBezTo>
                  <a:pt x="4799" y="2085"/>
                  <a:pt x="4797" y="2076"/>
                  <a:pt x="4797" y="2066"/>
                </a:cubicBezTo>
                <a:cubicBezTo>
                  <a:pt x="4812" y="2060"/>
                  <a:pt x="4827" y="2053"/>
                  <a:pt x="4843" y="2045"/>
                </a:cubicBezTo>
                <a:close/>
                <a:moveTo>
                  <a:pt x="2779" y="2053"/>
                </a:moveTo>
                <a:cubicBezTo>
                  <a:pt x="2780" y="2070"/>
                  <a:pt x="2783" y="2087"/>
                  <a:pt x="2785" y="2103"/>
                </a:cubicBezTo>
                <a:cubicBezTo>
                  <a:pt x="2760" y="2103"/>
                  <a:pt x="2735" y="2103"/>
                  <a:pt x="2711" y="2104"/>
                </a:cubicBezTo>
                <a:cubicBezTo>
                  <a:pt x="2709" y="2094"/>
                  <a:pt x="2708" y="2085"/>
                  <a:pt x="2707" y="2075"/>
                </a:cubicBezTo>
                <a:cubicBezTo>
                  <a:pt x="2732" y="2067"/>
                  <a:pt x="2755" y="2060"/>
                  <a:pt x="2779" y="2053"/>
                </a:cubicBezTo>
                <a:close/>
                <a:moveTo>
                  <a:pt x="1733" y="1944"/>
                </a:moveTo>
                <a:cubicBezTo>
                  <a:pt x="1737" y="2007"/>
                  <a:pt x="1740" y="2053"/>
                  <a:pt x="1744" y="2119"/>
                </a:cubicBezTo>
                <a:cubicBezTo>
                  <a:pt x="1718" y="2101"/>
                  <a:pt x="1686" y="2075"/>
                  <a:pt x="1653" y="2064"/>
                </a:cubicBezTo>
                <a:cubicBezTo>
                  <a:pt x="1622" y="2054"/>
                  <a:pt x="1591" y="2062"/>
                  <a:pt x="1558" y="2017"/>
                </a:cubicBezTo>
                <a:cubicBezTo>
                  <a:pt x="1591" y="2013"/>
                  <a:pt x="1625" y="2016"/>
                  <a:pt x="1658" y="2003"/>
                </a:cubicBezTo>
                <a:cubicBezTo>
                  <a:pt x="1686" y="1992"/>
                  <a:pt x="1709" y="1963"/>
                  <a:pt x="1733" y="1944"/>
                </a:cubicBezTo>
                <a:close/>
                <a:moveTo>
                  <a:pt x="7893" y="2110"/>
                </a:moveTo>
                <a:cubicBezTo>
                  <a:pt x="7893" y="2116"/>
                  <a:pt x="7893" y="2123"/>
                  <a:pt x="7894" y="2129"/>
                </a:cubicBezTo>
                <a:lnTo>
                  <a:pt x="7866" y="2129"/>
                </a:lnTo>
                <a:cubicBezTo>
                  <a:pt x="7865" y="2123"/>
                  <a:pt x="7865" y="2117"/>
                  <a:pt x="7865" y="2110"/>
                </a:cubicBezTo>
                <a:close/>
                <a:moveTo>
                  <a:pt x="7363" y="2113"/>
                </a:moveTo>
                <a:cubicBezTo>
                  <a:pt x="7363" y="2119"/>
                  <a:pt x="7363" y="2125"/>
                  <a:pt x="7363" y="2131"/>
                </a:cubicBezTo>
                <a:lnTo>
                  <a:pt x="7337" y="2131"/>
                </a:lnTo>
                <a:cubicBezTo>
                  <a:pt x="7335" y="2125"/>
                  <a:pt x="7335" y="2119"/>
                  <a:pt x="7335" y="2113"/>
                </a:cubicBezTo>
                <a:close/>
                <a:moveTo>
                  <a:pt x="7056" y="2113"/>
                </a:moveTo>
                <a:cubicBezTo>
                  <a:pt x="7057" y="2120"/>
                  <a:pt x="7057" y="2126"/>
                  <a:pt x="7057" y="2132"/>
                </a:cubicBezTo>
                <a:lnTo>
                  <a:pt x="7029" y="2132"/>
                </a:lnTo>
                <a:cubicBezTo>
                  <a:pt x="7029" y="2126"/>
                  <a:pt x="7029" y="2120"/>
                  <a:pt x="7028" y="2113"/>
                </a:cubicBezTo>
                <a:close/>
                <a:moveTo>
                  <a:pt x="7603" y="2092"/>
                </a:moveTo>
                <a:cubicBezTo>
                  <a:pt x="7604" y="2112"/>
                  <a:pt x="7606" y="2131"/>
                  <a:pt x="7606" y="2150"/>
                </a:cubicBezTo>
                <a:lnTo>
                  <a:pt x="7597" y="2150"/>
                </a:lnTo>
                <a:cubicBezTo>
                  <a:pt x="7595" y="2131"/>
                  <a:pt x="7594" y="2112"/>
                  <a:pt x="7594" y="2092"/>
                </a:cubicBezTo>
                <a:close/>
                <a:moveTo>
                  <a:pt x="7195" y="2066"/>
                </a:moveTo>
                <a:cubicBezTo>
                  <a:pt x="7211" y="2087"/>
                  <a:pt x="7229" y="2109"/>
                  <a:pt x="7254" y="2138"/>
                </a:cubicBezTo>
                <a:cubicBezTo>
                  <a:pt x="7236" y="2145"/>
                  <a:pt x="7225" y="2150"/>
                  <a:pt x="7201" y="2159"/>
                </a:cubicBezTo>
                <a:cubicBezTo>
                  <a:pt x="7198" y="2107"/>
                  <a:pt x="7197" y="2082"/>
                  <a:pt x="7195" y="2066"/>
                </a:cubicBezTo>
                <a:close/>
                <a:moveTo>
                  <a:pt x="2192" y="2000"/>
                </a:moveTo>
                <a:cubicBezTo>
                  <a:pt x="2198" y="2045"/>
                  <a:pt x="2200" y="2081"/>
                  <a:pt x="2203" y="2103"/>
                </a:cubicBezTo>
                <a:cubicBezTo>
                  <a:pt x="2215" y="2123"/>
                  <a:pt x="2223" y="2137"/>
                  <a:pt x="2231" y="2150"/>
                </a:cubicBezTo>
                <a:cubicBezTo>
                  <a:pt x="2228" y="2156"/>
                  <a:pt x="2227" y="2162"/>
                  <a:pt x="2224" y="2167"/>
                </a:cubicBezTo>
                <a:cubicBezTo>
                  <a:pt x="2217" y="2151"/>
                  <a:pt x="2209" y="2137"/>
                  <a:pt x="2202" y="2120"/>
                </a:cubicBezTo>
                <a:cubicBezTo>
                  <a:pt x="2203" y="2117"/>
                  <a:pt x="2205" y="2113"/>
                  <a:pt x="2206" y="2110"/>
                </a:cubicBezTo>
                <a:lnTo>
                  <a:pt x="2206" y="2110"/>
                </a:lnTo>
                <a:cubicBezTo>
                  <a:pt x="2189" y="2129"/>
                  <a:pt x="2177" y="2150"/>
                  <a:pt x="2162" y="2173"/>
                </a:cubicBezTo>
                <a:cubicBezTo>
                  <a:pt x="2153" y="2140"/>
                  <a:pt x="2147" y="2106"/>
                  <a:pt x="2139" y="2075"/>
                </a:cubicBezTo>
                <a:cubicBezTo>
                  <a:pt x="2133" y="2059"/>
                  <a:pt x="2124" y="2047"/>
                  <a:pt x="2106" y="2017"/>
                </a:cubicBezTo>
                <a:cubicBezTo>
                  <a:pt x="2139" y="2012"/>
                  <a:pt x="2162" y="2006"/>
                  <a:pt x="2192" y="2000"/>
                </a:cubicBezTo>
                <a:close/>
                <a:moveTo>
                  <a:pt x="2406" y="1989"/>
                </a:moveTo>
                <a:cubicBezTo>
                  <a:pt x="2433" y="2053"/>
                  <a:pt x="2448" y="2088"/>
                  <a:pt x="2476" y="2154"/>
                </a:cubicBezTo>
                <a:cubicBezTo>
                  <a:pt x="2424" y="2162"/>
                  <a:pt x="2389" y="2167"/>
                  <a:pt x="2356" y="2173"/>
                </a:cubicBezTo>
                <a:cubicBezTo>
                  <a:pt x="2315" y="2017"/>
                  <a:pt x="2405" y="2079"/>
                  <a:pt x="2406" y="1989"/>
                </a:cubicBezTo>
                <a:close/>
                <a:moveTo>
                  <a:pt x="940" y="2120"/>
                </a:moveTo>
                <a:cubicBezTo>
                  <a:pt x="941" y="2140"/>
                  <a:pt x="943" y="2159"/>
                  <a:pt x="944" y="2178"/>
                </a:cubicBezTo>
                <a:lnTo>
                  <a:pt x="934" y="2178"/>
                </a:lnTo>
                <a:cubicBezTo>
                  <a:pt x="932" y="2159"/>
                  <a:pt x="932" y="2140"/>
                  <a:pt x="931" y="2120"/>
                </a:cubicBezTo>
                <a:close/>
                <a:moveTo>
                  <a:pt x="6074" y="2109"/>
                </a:moveTo>
                <a:cubicBezTo>
                  <a:pt x="6077" y="2141"/>
                  <a:pt x="6079" y="2172"/>
                  <a:pt x="6082" y="2203"/>
                </a:cubicBezTo>
                <a:cubicBezTo>
                  <a:pt x="6077" y="2204"/>
                  <a:pt x="6073" y="2206"/>
                  <a:pt x="6068" y="2207"/>
                </a:cubicBezTo>
                <a:cubicBezTo>
                  <a:pt x="6062" y="2175"/>
                  <a:pt x="6057" y="2144"/>
                  <a:pt x="6051" y="2113"/>
                </a:cubicBezTo>
                <a:cubicBezTo>
                  <a:pt x="6059" y="2112"/>
                  <a:pt x="6067" y="2110"/>
                  <a:pt x="6074" y="2109"/>
                </a:cubicBezTo>
                <a:close/>
                <a:moveTo>
                  <a:pt x="731" y="2197"/>
                </a:moveTo>
                <a:cubicBezTo>
                  <a:pt x="732" y="2203"/>
                  <a:pt x="732" y="2209"/>
                  <a:pt x="732" y="2216"/>
                </a:cubicBezTo>
                <a:lnTo>
                  <a:pt x="704" y="2216"/>
                </a:lnTo>
                <a:cubicBezTo>
                  <a:pt x="704" y="2209"/>
                  <a:pt x="704" y="2203"/>
                  <a:pt x="703" y="2197"/>
                </a:cubicBezTo>
                <a:close/>
                <a:moveTo>
                  <a:pt x="2281" y="2172"/>
                </a:moveTo>
                <a:cubicBezTo>
                  <a:pt x="2283" y="2190"/>
                  <a:pt x="2284" y="2209"/>
                  <a:pt x="2286" y="2228"/>
                </a:cubicBezTo>
                <a:lnTo>
                  <a:pt x="2277" y="2228"/>
                </a:lnTo>
                <a:cubicBezTo>
                  <a:pt x="2275" y="2209"/>
                  <a:pt x="2274" y="2190"/>
                  <a:pt x="2273" y="2172"/>
                </a:cubicBezTo>
                <a:close/>
                <a:moveTo>
                  <a:pt x="2059" y="2172"/>
                </a:moveTo>
                <a:cubicBezTo>
                  <a:pt x="2061" y="2191"/>
                  <a:pt x="2061" y="2210"/>
                  <a:pt x="2062" y="2229"/>
                </a:cubicBezTo>
                <a:lnTo>
                  <a:pt x="2053" y="2229"/>
                </a:lnTo>
                <a:cubicBezTo>
                  <a:pt x="2052" y="2210"/>
                  <a:pt x="2050" y="2191"/>
                  <a:pt x="2049" y="2172"/>
                </a:cubicBezTo>
                <a:close/>
                <a:moveTo>
                  <a:pt x="1640" y="2173"/>
                </a:moveTo>
                <a:cubicBezTo>
                  <a:pt x="1641" y="2192"/>
                  <a:pt x="1643" y="2212"/>
                  <a:pt x="1644" y="2231"/>
                </a:cubicBezTo>
                <a:lnTo>
                  <a:pt x="1635" y="2231"/>
                </a:lnTo>
                <a:cubicBezTo>
                  <a:pt x="1634" y="2212"/>
                  <a:pt x="1633" y="2192"/>
                  <a:pt x="1631" y="2173"/>
                </a:cubicBezTo>
                <a:close/>
                <a:moveTo>
                  <a:pt x="10669" y="2087"/>
                </a:moveTo>
                <a:cubicBezTo>
                  <a:pt x="10672" y="2092"/>
                  <a:pt x="10675" y="2098"/>
                  <a:pt x="10678" y="2104"/>
                </a:cubicBezTo>
                <a:cubicBezTo>
                  <a:pt x="10672" y="2117"/>
                  <a:pt x="10664" y="2131"/>
                  <a:pt x="10659" y="2144"/>
                </a:cubicBezTo>
                <a:cubicBezTo>
                  <a:pt x="10656" y="2140"/>
                  <a:pt x="10654" y="2137"/>
                  <a:pt x="10651" y="2132"/>
                </a:cubicBezTo>
                <a:lnTo>
                  <a:pt x="10651" y="2132"/>
                </a:lnTo>
                <a:cubicBezTo>
                  <a:pt x="10657" y="2165"/>
                  <a:pt x="10659" y="2191"/>
                  <a:pt x="10660" y="2217"/>
                </a:cubicBezTo>
                <a:cubicBezTo>
                  <a:pt x="10660" y="2225"/>
                  <a:pt x="10656" y="2231"/>
                  <a:pt x="10653" y="2241"/>
                </a:cubicBezTo>
                <a:cubicBezTo>
                  <a:pt x="10628" y="2219"/>
                  <a:pt x="10601" y="2194"/>
                  <a:pt x="10560" y="2157"/>
                </a:cubicBezTo>
                <a:cubicBezTo>
                  <a:pt x="10600" y="2145"/>
                  <a:pt x="10628" y="2138"/>
                  <a:pt x="10654" y="2131"/>
                </a:cubicBezTo>
                <a:cubicBezTo>
                  <a:pt x="10657" y="2117"/>
                  <a:pt x="10663" y="2101"/>
                  <a:pt x="10669" y="2087"/>
                </a:cubicBezTo>
                <a:close/>
                <a:moveTo>
                  <a:pt x="7593" y="2220"/>
                </a:moveTo>
                <a:cubicBezTo>
                  <a:pt x="7594" y="2229"/>
                  <a:pt x="7594" y="2240"/>
                  <a:pt x="7595" y="2248"/>
                </a:cubicBezTo>
                <a:lnTo>
                  <a:pt x="7540" y="2248"/>
                </a:lnTo>
                <a:cubicBezTo>
                  <a:pt x="7538" y="2240"/>
                  <a:pt x="7538" y="2229"/>
                  <a:pt x="7537" y="2220"/>
                </a:cubicBezTo>
                <a:close/>
                <a:moveTo>
                  <a:pt x="5074" y="2216"/>
                </a:moveTo>
                <a:cubicBezTo>
                  <a:pt x="5075" y="2235"/>
                  <a:pt x="5077" y="2253"/>
                  <a:pt x="5077" y="2272"/>
                </a:cubicBezTo>
                <a:lnTo>
                  <a:pt x="5068" y="2272"/>
                </a:lnTo>
                <a:cubicBezTo>
                  <a:pt x="5066" y="2254"/>
                  <a:pt x="5065" y="2235"/>
                  <a:pt x="5065" y="2216"/>
                </a:cubicBezTo>
                <a:close/>
                <a:moveTo>
                  <a:pt x="3423" y="2167"/>
                </a:moveTo>
                <a:cubicBezTo>
                  <a:pt x="3425" y="2167"/>
                  <a:pt x="3426" y="2167"/>
                  <a:pt x="3427" y="2167"/>
                </a:cubicBezTo>
                <a:cubicBezTo>
                  <a:pt x="3430" y="2204"/>
                  <a:pt x="3432" y="2243"/>
                  <a:pt x="3435" y="2279"/>
                </a:cubicBezTo>
                <a:lnTo>
                  <a:pt x="3422" y="2279"/>
                </a:lnTo>
                <a:cubicBezTo>
                  <a:pt x="3419" y="2243"/>
                  <a:pt x="3416" y="2204"/>
                  <a:pt x="3414" y="2167"/>
                </a:cubicBezTo>
                <a:cubicBezTo>
                  <a:pt x="3417" y="2167"/>
                  <a:pt x="3420" y="2167"/>
                  <a:pt x="3423" y="2167"/>
                </a:cubicBezTo>
                <a:close/>
                <a:moveTo>
                  <a:pt x="3485" y="2222"/>
                </a:moveTo>
                <a:cubicBezTo>
                  <a:pt x="3486" y="2241"/>
                  <a:pt x="3488" y="2260"/>
                  <a:pt x="3488" y="2279"/>
                </a:cubicBezTo>
                <a:lnTo>
                  <a:pt x="3479" y="2279"/>
                </a:lnTo>
                <a:cubicBezTo>
                  <a:pt x="3477" y="2260"/>
                  <a:pt x="3476" y="2241"/>
                  <a:pt x="3476" y="2222"/>
                </a:cubicBezTo>
                <a:close/>
                <a:moveTo>
                  <a:pt x="2152" y="2238"/>
                </a:moveTo>
                <a:cubicBezTo>
                  <a:pt x="2152" y="2247"/>
                  <a:pt x="2153" y="2256"/>
                  <a:pt x="2155" y="2265"/>
                </a:cubicBezTo>
                <a:cubicBezTo>
                  <a:pt x="2140" y="2272"/>
                  <a:pt x="2125" y="2279"/>
                  <a:pt x="2111" y="2287"/>
                </a:cubicBezTo>
                <a:cubicBezTo>
                  <a:pt x="2109" y="2270"/>
                  <a:pt x="2108" y="2254"/>
                  <a:pt x="2105" y="2238"/>
                </a:cubicBezTo>
                <a:close/>
                <a:moveTo>
                  <a:pt x="11249" y="2262"/>
                </a:moveTo>
                <a:cubicBezTo>
                  <a:pt x="11250" y="2270"/>
                  <a:pt x="11250" y="2279"/>
                  <a:pt x="11251" y="2290"/>
                </a:cubicBezTo>
                <a:lnTo>
                  <a:pt x="11196" y="2290"/>
                </a:lnTo>
                <a:cubicBezTo>
                  <a:pt x="11194" y="2281"/>
                  <a:pt x="11194" y="2270"/>
                  <a:pt x="11193" y="2262"/>
                </a:cubicBezTo>
                <a:close/>
                <a:moveTo>
                  <a:pt x="417" y="2235"/>
                </a:moveTo>
                <a:cubicBezTo>
                  <a:pt x="419" y="2254"/>
                  <a:pt x="420" y="2273"/>
                  <a:pt x="422" y="2293"/>
                </a:cubicBezTo>
                <a:lnTo>
                  <a:pt x="411" y="2293"/>
                </a:lnTo>
                <a:cubicBezTo>
                  <a:pt x="411" y="2273"/>
                  <a:pt x="410" y="2254"/>
                  <a:pt x="408" y="2235"/>
                </a:cubicBezTo>
                <a:close/>
                <a:moveTo>
                  <a:pt x="11098" y="2247"/>
                </a:moveTo>
                <a:cubicBezTo>
                  <a:pt x="11100" y="2266"/>
                  <a:pt x="11101" y="2285"/>
                  <a:pt x="11103" y="2304"/>
                </a:cubicBezTo>
                <a:lnTo>
                  <a:pt x="11094" y="2304"/>
                </a:lnTo>
                <a:cubicBezTo>
                  <a:pt x="11093" y="2285"/>
                  <a:pt x="11091" y="2266"/>
                  <a:pt x="11090" y="2247"/>
                </a:cubicBezTo>
                <a:close/>
                <a:moveTo>
                  <a:pt x="8341" y="2257"/>
                </a:moveTo>
                <a:cubicBezTo>
                  <a:pt x="8343" y="2273"/>
                  <a:pt x="8346" y="2290"/>
                  <a:pt x="8347" y="2306"/>
                </a:cubicBezTo>
                <a:lnTo>
                  <a:pt x="8300" y="2306"/>
                </a:lnTo>
                <a:cubicBezTo>
                  <a:pt x="8299" y="2297"/>
                  <a:pt x="8297" y="2288"/>
                  <a:pt x="8297" y="2278"/>
                </a:cubicBezTo>
                <a:cubicBezTo>
                  <a:pt x="8312" y="2272"/>
                  <a:pt x="8327" y="2265"/>
                  <a:pt x="8341" y="2257"/>
                </a:cubicBezTo>
                <a:close/>
                <a:moveTo>
                  <a:pt x="10709" y="2248"/>
                </a:moveTo>
                <a:lnTo>
                  <a:pt x="10713" y="2306"/>
                </a:lnTo>
                <a:lnTo>
                  <a:pt x="10703" y="2306"/>
                </a:lnTo>
                <a:cubicBezTo>
                  <a:pt x="10703" y="2287"/>
                  <a:pt x="10701" y="2268"/>
                  <a:pt x="10700" y="2248"/>
                </a:cubicBezTo>
                <a:close/>
                <a:moveTo>
                  <a:pt x="8241" y="2316"/>
                </a:moveTo>
                <a:cubicBezTo>
                  <a:pt x="8241" y="2316"/>
                  <a:pt x="8241" y="2316"/>
                  <a:pt x="8241" y="2316"/>
                </a:cubicBezTo>
                <a:lnTo>
                  <a:pt x="8241" y="2316"/>
                </a:lnTo>
                <a:cubicBezTo>
                  <a:pt x="8241" y="2316"/>
                  <a:pt x="8241" y="2316"/>
                  <a:pt x="8241" y="2316"/>
                </a:cubicBezTo>
                <a:close/>
                <a:moveTo>
                  <a:pt x="6889" y="2265"/>
                </a:moveTo>
                <a:lnTo>
                  <a:pt x="6894" y="2322"/>
                </a:lnTo>
                <a:lnTo>
                  <a:pt x="6883" y="2322"/>
                </a:lnTo>
                <a:cubicBezTo>
                  <a:pt x="6883" y="2303"/>
                  <a:pt x="6882" y="2284"/>
                  <a:pt x="6880" y="2265"/>
                </a:cubicBezTo>
                <a:close/>
                <a:moveTo>
                  <a:pt x="1993" y="2304"/>
                </a:moveTo>
                <a:cubicBezTo>
                  <a:pt x="1993" y="2310"/>
                  <a:pt x="1994" y="2318"/>
                  <a:pt x="1994" y="2323"/>
                </a:cubicBezTo>
                <a:lnTo>
                  <a:pt x="1967" y="2323"/>
                </a:lnTo>
                <a:cubicBezTo>
                  <a:pt x="1967" y="2318"/>
                  <a:pt x="1967" y="2310"/>
                  <a:pt x="1965" y="2304"/>
                </a:cubicBezTo>
                <a:close/>
                <a:moveTo>
                  <a:pt x="3180" y="2225"/>
                </a:moveTo>
                <a:cubicBezTo>
                  <a:pt x="3183" y="2262"/>
                  <a:pt x="3186" y="2300"/>
                  <a:pt x="3188" y="2337"/>
                </a:cubicBezTo>
                <a:lnTo>
                  <a:pt x="3174" y="2337"/>
                </a:lnTo>
                <a:cubicBezTo>
                  <a:pt x="3171" y="2300"/>
                  <a:pt x="3169" y="2262"/>
                  <a:pt x="3167" y="2225"/>
                </a:cubicBezTo>
                <a:close/>
                <a:moveTo>
                  <a:pt x="3861" y="2106"/>
                </a:moveTo>
                <a:lnTo>
                  <a:pt x="3861" y="2106"/>
                </a:lnTo>
                <a:cubicBezTo>
                  <a:pt x="3878" y="2135"/>
                  <a:pt x="3892" y="2160"/>
                  <a:pt x="3911" y="2194"/>
                </a:cubicBezTo>
                <a:cubicBezTo>
                  <a:pt x="3913" y="2237"/>
                  <a:pt x="3913" y="2287"/>
                  <a:pt x="3914" y="2337"/>
                </a:cubicBezTo>
                <a:cubicBezTo>
                  <a:pt x="3906" y="2251"/>
                  <a:pt x="3828" y="2210"/>
                  <a:pt x="3861" y="2106"/>
                </a:cubicBezTo>
                <a:close/>
                <a:moveTo>
                  <a:pt x="2677" y="2229"/>
                </a:moveTo>
                <a:cubicBezTo>
                  <a:pt x="2683" y="2266"/>
                  <a:pt x="2689" y="2301"/>
                  <a:pt x="2695" y="2340"/>
                </a:cubicBezTo>
                <a:cubicBezTo>
                  <a:pt x="2694" y="2340"/>
                  <a:pt x="2694" y="2340"/>
                  <a:pt x="2693" y="2340"/>
                </a:cubicBezTo>
                <a:lnTo>
                  <a:pt x="2693" y="2340"/>
                </a:lnTo>
                <a:cubicBezTo>
                  <a:pt x="2693" y="2340"/>
                  <a:pt x="2693" y="2340"/>
                  <a:pt x="2693" y="2340"/>
                </a:cubicBezTo>
                <a:cubicBezTo>
                  <a:pt x="2667" y="2306"/>
                  <a:pt x="2664" y="2270"/>
                  <a:pt x="2659" y="2234"/>
                </a:cubicBezTo>
                <a:lnTo>
                  <a:pt x="2677" y="2229"/>
                </a:lnTo>
                <a:close/>
                <a:moveTo>
                  <a:pt x="1119" y="2290"/>
                </a:moveTo>
                <a:cubicBezTo>
                  <a:pt x="1119" y="2307"/>
                  <a:pt x="1121" y="2326"/>
                  <a:pt x="1122" y="2345"/>
                </a:cubicBezTo>
                <a:lnTo>
                  <a:pt x="1113" y="2345"/>
                </a:lnTo>
                <a:cubicBezTo>
                  <a:pt x="1112" y="2326"/>
                  <a:pt x="1110" y="2307"/>
                  <a:pt x="1109" y="2290"/>
                </a:cubicBezTo>
                <a:close/>
                <a:moveTo>
                  <a:pt x="5036" y="2348"/>
                </a:moveTo>
                <a:cubicBezTo>
                  <a:pt x="5037" y="2354"/>
                  <a:pt x="5037" y="2360"/>
                  <a:pt x="5037" y="2366"/>
                </a:cubicBezTo>
                <a:lnTo>
                  <a:pt x="5009" y="2366"/>
                </a:lnTo>
                <a:cubicBezTo>
                  <a:pt x="5009" y="2360"/>
                  <a:pt x="5009" y="2354"/>
                  <a:pt x="5008" y="2348"/>
                </a:cubicBezTo>
                <a:close/>
                <a:moveTo>
                  <a:pt x="2165" y="2360"/>
                </a:moveTo>
                <a:cubicBezTo>
                  <a:pt x="2165" y="2366"/>
                  <a:pt x="2165" y="2372"/>
                  <a:pt x="2165" y="2379"/>
                </a:cubicBezTo>
                <a:lnTo>
                  <a:pt x="2137" y="2379"/>
                </a:lnTo>
                <a:cubicBezTo>
                  <a:pt x="2137" y="2372"/>
                  <a:pt x="2137" y="2366"/>
                  <a:pt x="2137" y="2360"/>
                </a:cubicBezTo>
                <a:close/>
                <a:moveTo>
                  <a:pt x="4500" y="2329"/>
                </a:moveTo>
                <a:cubicBezTo>
                  <a:pt x="4501" y="2345"/>
                  <a:pt x="4501" y="2362"/>
                  <a:pt x="4503" y="2379"/>
                </a:cubicBezTo>
                <a:lnTo>
                  <a:pt x="4429" y="2379"/>
                </a:lnTo>
                <a:cubicBezTo>
                  <a:pt x="4428" y="2369"/>
                  <a:pt x="4426" y="2359"/>
                  <a:pt x="4426" y="2350"/>
                </a:cubicBezTo>
                <a:cubicBezTo>
                  <a:pt x="4450" y="2343"/>
                  <a:pt x="4475" y="2335"/>
                  <a:pt x="4500" y="2329"/>
                </a:cubicBezTo>
                <a:close/>
                <a:moveTo>
                  <a:pt x="826" y="2362"/>
                </a:moveTo>
                <a:cubicBezTo>
                  <a:pt x="826" y="2371"/>
                  <a:pt x="828" y="2381"/>
                  <a:pt x="828" y="2390"/>
                </a:cubicBezTo>
                <a:lnTo>
                  <a:pt x="772" y="2390"/>
                </a:lnTo>
                <a:cubicBezTo>
                  <a:pt x="772" y="2381"/>
                  <a:pt x="770" y="2371"/>
                  <a:pt x="770" y="2362"/>
                </a:cubicBezTo>
                <a:close/>
                <a:moveTo>
                  <a:pt x="1206" y="2345"/>
                </a:moveTo>
                <a:cubicBezTo>
                  <a:pt x="1207" y="2365"/>
                  <a:pt x="1209" y="2382"/>
                  <a:pt x="1210" y="2401"/>
                </a:cubicBezTo>
                <a:lnTo>
                  <a:pt x="1200" y="2401"/>
                </a:lnTo>
                <a:cubicBezTo>
                  <a:pt x="1199" y="2382"/>
                  <a:pt x="1199" y="2365"/>
                  <a:pt x="1197" y="2345"/>
                </a:cubicBezTo>
                <a:close/>
                <a:moveTo>
                  <a:pt x="1288" y="2288"/>
                </a:moveTo>
                <a:cubicBezTo>
                  <a:pt x="1291" y="2326"/>
                  <a:pt x="1293" y="2363"/>
                  <a:pt x="1296" y="2401"/>
                </a:cubicBezTo>
                <a:lnTo>
                  <a:pt x="1282" y="2401"/>
                </a:lnTo>
                <a:cubicBezTo>
                  <a:pt x="1279" y="2363"/>
                  <a:pt x="1277" y="2326"/>
                  <a:pt x="1275" y="2288"/>
                </a:cubicBezTo>
                <a:close/>
                <a:moveTo>
                  <a:pt x="3339" y="2412"/>
                </a:moveTo>
                <a:cubicBezTo>
                  <a:pt x="3339" y="2418"/>
                  <a:pt x="3341" y="2423"/>
                  <a:pt x="3341" y="2431"/>
                </a:cubicBezTo>
                <a:lnTo>
                  <a:pt x="3313" y="2431"/>
                </a:lnTo>
                <a:cubicBezTo>
                  <a:pt x="3313" y="2423"/>
                  <a:pt x="3311" y="2418"/>
                  <a:pt x="3311" y="2412"/>
                </a:cubicBezTo>
                <a:close/>
                <a:moveTo>
                  <a:pt x="5334" y="2328"/>
                </a:moveTo>
                <a:cubicBezTo>
                  <a:pt x="5337" y="2366"/>
                  <a:pt x="5340" y="2403"/>
                  <a:pt x="5342" y="2441"/>
                </a:cubicBezTo>
                <a:lnTo>
                  <a:pt x="5328" y="2441"/>
                </a:lnTo>
                <a:cubicBezTo>
                  <a:pt x="5325" y="2403"/>
                  <a:pt x="5322" y="2366"/>
                  <a:pt x="5321" y="2328"/>
                </a:cubicBezTo>
                <a:close/>
                <a:moveTo>
                  <a:pt x="5294" y="2460"/>
                </a:moveTo>
                <a:cubicBezTo>
                  <a:pt x="5294" y="2466"/>
                  <a:pt x="5296" y="2472"/>
                  <a:pt x="5296" y="2479"/>
                </a:cubicBezTo>
                <a:lnTo>
                  <a:pt x="5268" y="2479"/>
                </a:lnTo>
                <a:cubicBezTo>
                  <a:pt x="5268" y="2472"/>
                  <a:pt x="5266" y="2466"/>
                  <a:pt x="5266" y="2460"/>
                </a:cubicBezTo>
                <a:close/>
                <a:moveTo>
                  <a:pt x="2462" y="2281"/>
                </a:moveTo>
                <a:cubicBezTo>
                  <a:pt x="2467" y="2344"/>
                  <a:pt x="2470" y="2394"/>
                  <a:pt x="2476" y="2481"/>
                </a:cubicBezTo>
                <a:cubicBezTo>
                  <a:pt x="2448" y="2403"/>
                  <a:pt x="2431" y="2356"/>
                  <a:pt x="2412" y="2298"/>
                </a:cubicBezTo>
                <a:cubicBezTo>
                  <a:pt x="2426" y="2294"/>
                  <a:pt x="2442" y="2288"/>
                  <a:pt x="2462" y="2281"/>
                </a:cubicBezTo>
                <a:close/>
                <a:moveTo>
                  <a:pt x="7459" y="2432"/>
                </a:moveTo>
                <a:cubicBezTo>
                  <a:pt x="7460" y="2451"/>
                  <a:pt x="7460" y="2471"/>
                  <a:pt x="7462" y="2488"/>
                </a:cubicBezTo>
                <a:lnTo>
                  <a:pt x="7453" y="2488"/>
                </a:lnTo>
                <a:cubicBezTo>
                  <a:pt x="7451" y="2471"/>
                  <a:pt x="7450" y="2451"/>
                  <a:pt x="7448" y="2432"/>
                </a:cubicBezTo>
                <a:close/>
                <a:moveTo>
                  <a:pt x="1029" y="2478"/>
                </a:moveTo>
                <a:cubicBezTo>
                  <a:pt x="1029" y="2484"/>
                  <a:pt x="1029" y="2491"/>
                  <a:pt x="1029" y="2497"/>
                </a:cubicBezTo>
                <a:lnTo>
                  <a:pt x="1003" y="2497"/>
                </a:lnTo>
                <a:cubicBezTo>
                  <a:pt x="1001" y="2490"/>
                  <a:pt x="1001" y="2484"/>
                  <a:pt x="1001" y="2478"/>
                </a:cubicBezTo>
                <a:close/>
                <a:moveTo>
                  <a:pt x="220" y="2481"/>
                </a:moveTo>
                <a:cubicBezTo>
                  <a:pt x="220" y="2487"/>
                  <a:pt x="222" y="2494"/>
                  <a:pt x="222" y="2500"/>
                </a:cubicBezTo>
                <a:lnTo>
                  <a:pt x="194" y="2500"/>
                </a:lnTo>
                <a:cubicBezTo>
                  <a:pt x="194" y="2494"/>
                  <a:pt x="192" y="2488"/>
                  <a:pt x="192" y="2481"/>
                </a:cubicBezTo>
                <a:close/>
                <a:moveTo>
                  <a:pt x="4447" y="2444"/>
                </a:moveTo>
                <a:cubicBezTo>
                  <a:pt x="4448" y="2463"/>
                  <a:pt x="4450" y="2482"/>
                  <a:pt x="4451" y="2501"/>
                </a:cubicBezTo>
                <a:lnTo>
                  <a:pt x="4443" y="2501"/>
                </a:lnTo>
                <a:cubicBezTo>
                  <a:pt x="4441" y="2482"/>
                  <a:pt x="4440" y="2463"/>
                  <a:pt x="4438" y="2444"/>
                </a:cubicBezTo>
                <a:close/>
                <a:moveTo>
                  <a:pt x="1884" y="2407"/>
                </a:moveTo>
                <a:lnTo>
                  <a:pt x="1884" y="2407"/>
                </a:lnTo>
                <a:cubicBezTo>
                  <a:pt x="1893" y="2459"/>
                  <a:pt x="1902" y="2508"/>
                  <a:pt x="1877" y="2508"/>
                </a:cubicBezTo>
                <a:cubicBezTo>
                  <a:pt x="1867" y="2508"/>
                  <a:pt x="1852" y="2501"/>
                  <a:pt x="1830" y="2482"/>
                </a:cubicBezTo>
                <a:cubicBezTo>
                  <a:pt x="1850" y="2454"/>
                  <a:pt x="1865" y="2434"/>
                  <a:pt x="1884" y="2407"/>
                </a:cubicBezTo>
                <a:close/>
                <a:moveTo>
                  <a:pt x="2691" y="2365"/>
                </a:moveTo>
                <a:cubicBezTo>
                  <a:pt x="2713" y="2399"/>
                  <a:pt x="2725" y="2447"/>
                  <a:pt x="2727" y="2509"/>
                </a:cubicBezTo>
                <a:cubicBezTo>
                  <a:pt x="2711" y="2509"/>
                  <a:pt x="2694" y="2510"/>
                  <a:pt x="2677" y="2510"/>
                </a:cubicBezTo>
                <a:lnTo>
                  <a:pt x="2677" y="2510"/>
                </a:lnTo>
                <a:cubicBezTo>
                  <a:pt x="2681" y="2461"/>
                  <a:pt x="2686" y="2413"/>
                  <a:pt x="2691" y="2365"/>
                </a:cubicBezTo>
                <a:close/>
                <a:moveTo>
                  <a:pt x="5911" y="2513"/>
                </a:moveTo>
                <a:cubicBezTo>
                  <a:pt x="5912" y="2521"/>
                  <a:pt x="5912" y="2526"/>
                  <a:pt x="5912" y="2532"/>
                </a:cubicBezTo>
                <a:lnTo>
                  <a:pt x="5884" y="2532"/>
                </a:lnTo>
                <a:cubicBezTo>
                  <a:pt x="5884" y="2526"/>
                  <a:pt x="5884" y="2521"/>
                  <a:pt x="5883" y="2513"/>
                </a:cubicBezTo>
                <a:close/>
                <a:moveTo>
                  <a:pt x="5187" y="2516"/>
                </a:moveTo>
                <a:cubicBezTo>
                  <a:pt x="5187" y="2524"/>
                  <a:pt x="5187" y="2529"/>
                  <a:pt x="5189" y="2535"/>
                </a:cubicBezTo>
                <a:lnTo>
                  <a:pt x="5161" y="2535"/>
                </a:lnTo>
                <a:cubicBezTo>
                  <a:pt x="5159" y="2529"/>
                  <a:pt x="5159" y="2524"/>
                  <a:pt x="5159" y="2516"/>
                </a:cubicBezTo>
                <a:close/>
                <a:moveTo>
                  <a:pt x="4072" y="2522"/>
                </a:moveTo>
                <a:cubicBezTo>
                  <a:pt x="4072" y="2528"/>
                  <a:pt x="4072" y="2534"/>
                  <a:pt x="4073" y="2540"/>
                </a:cubicBezTo>
                <a:lnTo>
                  <a:pt x="4045" y="2540"/>
                </a:lnTo>
                <a:lnTo>
                  <a:pt x="4045" y="2541"/>
                </a:lnTo>
                <a:cubicBezTo>
                  <a:pt x="4045" y="2534"/>
                  <a:pt x="4044" y="2528"/>
                  <a:pt x="4044" y="2522"/>
                </a:cubicBezTo>
                <a:close/>
                <a:moveTo>
                  <a:pt x="6904" y="2491"/>
                </a:moveTo>
                <a:cubicBezTo>
                  <a:pt x="6905" y="2510"/>
                  <a:pt x="6907" y="2528"/>
                  <a:pt x="6908" y="2547"/>
                </a:cubicBezTo>
                <a:lnTo>
                  <a:pt x="6900" y="2547"/>
                </a:lnTo>
                <a:cubicBezTo>
                  <a:pt x="6898" y="2528"/>
                  <a:pt x="6897" y="2510"/>
                  <a:pt x="6895" y="2491"/>
                </a:cubicBezTo>
                <a:close/>
                <a:moveTo>
                  <a:pt x="3192" y="2429"/>
                </a:moveTo>
                <a:cubicBezTo>
                  <a:pt x="3201" y="2482"/>
                  <a:pt x="3205" y="2507"/>
                  <a:pt x="3213" y="2549"/>
                </a:cubicBezTo>
                <a:lnTo>
                  <a:pt x="3129" y="2549"/>
                </a:lnTo>
                <a:cubicBezTo>
                  <a:pt x="3158" y="2493"/>
                  <a:pt x="3171" y="2468"/>
                  <a:pt x="3192" y="2429"/>
                </a:cubicBezTo>
                <a:close/>
                <a:moveTo>
                  <a:pt x="2676" y="2511"/>
                </a:moveTo>
                <a:lnTo>
                  <a:pt x="2676" y="2511"/>
                </a:lnTo>
                <a:cubicBezTo>
                  <a:pt x="2677" y="2525"/>
                  <a:pt x="2678" y="2540"/>
                  <a:pt x="2679" y="2555"/>
                </a:cubicBezTo>
                <a:lnTo>
                  <a:pt x="2679" y="2555"/>
                </a:lnTo>
                <a:cubicBezTo>
                  <a:pt x="2666" y="2546"/>
                  <a:pt x="2660" y="2537"/>
                  <a:pt x="2655" y="2528"/>
                </a:cubicBezTo>
                <a:cubicBezTo>
                  <a:pt x="2662" y="2522"/>
                  <a:pt x="2669" y="2517"/>
                  <a:pt x="2676" y="2511"/>
                </a:cubicBezTo>
                <a:close/>
                <a:moveTo>
                  <a:pt x="4674" y="2500"/>
                </a:moveTo>
                <a:cubicBezTo>
                  <a:pt x="4675" y="2519"/>
                  <a:pt x="4677" y="2537"/>
                  <a:pt x="4678" y="2556"/>
                </a:cubicBezTo>
                <a:lnTo>
                  <a:pt x="4669" y="2556"/>
                </a:lnTo>
                <a:cubicBezTo>
                  <a:pt x="4668" y="2537"/>
                  <a:pt x="4666" y="2519"/>
                  <a:pt x="4665" y="2500"/>
                </a:cubicBezTo>
                <a:close/>
                <a:moveTo>
                  <a:pt x="2445" y="2509"/>
                </a:moveTo>
                <a:cubicBezTo>
                  <a:pt x="2445" y="2528"/>
                  <a:pt x="2446" y="2547"/>
                  <a:pt x="2448" y="2566"/>
                </a:cubicBezTo>
                <a:lnTo>
                  <a:pt x="2439" y="2566"/>
                </a:lnTo>
                <a:cubicBezTo>
                  <a:pt x="2437" y="2547"/>
                  <a:pt x="2436" y="2528"/>
                  <a:pt x="2434" y="2510"/>
                </a:cubicBezTo>
                <a:lnTo>
                  <a:pt x="2434" y="2509"/>
                </a:lnTo>
                <a:close/>
                <a:moveTo>
                  <a:pt x="484" y="2444"/>
                </a:moveTo>
                <a:cubicBezTo>
                  <a:pt x="501" y="2488"/>
                  <a:pt x="514" y="2524"/>
                  <a:pt x="528" y="2559"/>
                </a:cubicBezTo>
                <a:cubicBezTo>
                  <a:pt x="516" y="2567"/>
                  <a:pt x="506" y="2573"/>
                  <a:pt x="497" y="2573"/>
                </a:cubicBezTo>
                <a:cubicBezTo>
                  <a:pt x="479" y="2573"/>
                  <a:pt x="470" y="2545"/>
                  <a:pt x="484" y="2444"/>
                </a:cubicBezTo>
                <a:close/>
                <a:moveTo>
                  <a:pt x="1796" y="2518"/>
                </a:moveTo>
                <a:cubicBezTo>
                  <a:pt x="1803" y="2534"/>
                  <a:pt x="1812" y="2549"/>
                  <a:pt x="1819" y="2565"/>
                </a:cubicBezTo>
                <a:cubicBezTo>
                  <a:pt x="1816" y="2568"/>
                  <a:pt x="1815" y="2572"/>
                  <a:pt x="1814" y="2575"/>
                </a:cubicBezTo>
                <a:cubicBezTo>
                  <a:pt x="1815" y="2571"/>
                  <a:pt x="1816" y="2568"/>
                  <a:pt x="1818" y="2563"/>
                </a:cubicBezTo>
                <a:cubicBezTo>
                  <a:pt x="1806" y="2562"/>
                  <a:pt x="1797" y="2550"/>
                  <a:pt x="1788" y="2537"/>
                </a:cubicBezTo>
                <a:cubicBezTo>
                  <a:pt x="1791" y="2529"/>
                  <a:pt x="1794" y="2525"/>
                  <a:pt x="1796" y="2518"/>
                </a:cubicBezTo>
                <a:close/>
                <a:moveTo>
                  <a:pt x="7198" y="2565"/>
                </a:moveTo>
                <a:cubicBezTo>
                  <a:pt x="7198" y="2571"/>
                  <a:pt x="7198" y="2578"/>
                  <a:pt x="7198" y="2584"/>
                </a:cubicBezTo>
                <a:lnTo>
                  <a:pt x="7170" y="2584"/>
                </a:lnTo>
                <a:cubicBezTo>
                  <a:pt x="7170" y="2578"/>
                  <a:pt x="7170" y="2572"/>
                  <a:pt x="7170" y="2565"/>
                </a:cubicBezTo>
                <a:close/>
                <a:moveTo>
                  <a:pt x="1814" y="2575"/>
                </a:moveTo>
                <a:lnTo>
                  <a:pt x="1814" y="2575"/>
                </a:lnTo>
                <a:cubicBezTo>
                  <a:pt x="1827" y="2576"/>
                  <a:pt x="1836" y="2590"/>
                  <a:pt x="1844" y="2603"/>
                </a:cubicBezTo>
                <a:cubicBezTo>
                  <a:pt x="1841" y="2609"/>
                  <a:pt x="1839" y="2615"/>
                  <a:pt x="1837" y="2621"/>
                </a:cubicBezTo>
                <a:cubicBezTo>
                  <a:pt x="1828" y="2606"/>
                  <a:pt x="1821" y="2590"/>
                  <a:pt x="1814" y="2575"/>
                </a:cubicBezTo>
                <a:close/>
                <a:moveTo>
                  <a:pt x="578" y="2348"/>
                </a:moveTo>
                <a:cubicBezTo>
                  <a:pt x="607" y="2382"/>
                  <a:pt x="628" y="2407"/>
                  <a:pt x="650" y="2434"/>
                </a:cubicBezTo>
                <a:cubicBezTo>
                  <a:pt x="645" y="2444"/>
                  <a:pt x="642" y="2453"/>
                  <a:pt x="638" y="2463"/>
                </a:cubicBezTo>
                <a:cubicBezTo>
                  <a:pt x="654" y="2450"/>
                  <a:pt x="666" y="2428"/>
                  <a:pt x="678" y="2404"/>
                </a:cubicBezTo>
                <a:cubicBezTo>
                  <a:pt x="738" y="2423"/>
                  <a:pt x="784" y="2485"/>
                  <a:pt x="812" y="2619"/>
                </a:cubicBezTo>
                <a:cubicBezTo>
                  <a:pt x="791" y="2624"/>
                  <a:pt x="767" y="2628"/>
                  <a:pt x="740" y="2634"/>
                </a:cubicBezTo>
                <a:cubicBezTo>
                  <a:pt x="734" y="2600"/>
                  <a:pt x="729" y="2574"/>
                  <a:pt x="723" y="2538"/>
                </a:cubicBezTo>
                <a:cubicBezTo>
                  <a:pt x="697" y="2524"/>
                  <a:pt x="666" y="2504"/>
                  <a:pt x="635" y="2487"/>
                </a:cubicBezTo>
                <a:cubicBezTo>
                  <a:pt x="620" y="2462"/>
                  <a:pt x="604" y="2459"/>
                  <a:pt x="582" y="2456"/>
                </a:cubicBezTo>
                <a:cubicBezTo>
                  <a:pt x="581" y="2416"/>
                  <a:pt x="579" y="2385"/>
                  <a:pt x="578" y="2348"/>
                </a:cubicBezTo>
                <a:close/>
                <a:moveTo>
                  <a:pt x="4637" y="2632"/>
                </a:moveTo>
                <a:cubicBezTo>
                  <a:pt x="4637" y="2638"/>
                  <a:pt x="4637" y="2644"/>
                  <a:pt x="4638" y="2650"/>
                </a:cubicBezTo>
                <a:lnTo>
                  <a:pt x="4610" y="2650"/>
                </a:lnTo>
                <a:lnTo>
                  <a:pt x="4609" y="2632"/>
                </a:lnTo>
                <a:close/>
                <a:moveTo>
                  <a:pt x="5350" y="2610"/>
                </a:moveTo>
                <a:lnTo>
                  <a:pt x="5355" y="2666"/>
                </a:lnTo>
                <a:lnTo>
                  <a:pt x="5346" y="2666"/>
                </a:lnTo>
                <a:cubicBezTo>
                  <a:pt x="5344" y="2647"/>
                  <a:pt x="5343" y="2629"/>
                  <a:pt x="5342" y="2610"/>
                </a:cubicBezTo>
                <a:close/>
                <a:moveTo>
                  <a:pt x="344" y="2646"/>
                </a:moveTo>
                <a:cubicBezTo>
                  <a:pt x="344" y="2654"/>
                  <a:pt x="345" y="2665"/>
                  <a:pt x="345" y="2674"/>
                </a:cubicBezTo>
                <a:cubicBezTo>
                  <a:pt x="326" y="2675"/>
                  <a:pt x="308" y="2675"/>
                  <a:pt x="289" y="2675"/>
                </a:cubicBezTo>
                <a:cubicBezTo>
                  <a:pt x="289" y="2665"/>
                  <a:pt x="288" y="2656"/>
                  <a:pt x="288" y="2646"/>
                </a:cubicBezTo>
                <a:close/>
                <a:moveTo>
                  <a:pt x="3423" y="2506"/>
                </a:moveTo>
                <a:cubicBezTo>
                  <a:pt x="3426" y="2562"/>
                  <a:pt x="3430" y="2619"/>
                  <a:pt x="3433" y="2675"/>
                </a:cubicBezTo>
                <a:lnTo>
                  <a:pt x="3420" y="2675"/>
                </a:lnTo>
                <a:cubicBezTo>
                  <a:pt x="3416" y="2619"/>
                  <a:pt x="3413" y="2562"/>
                  <a:pt x="3408" y="2506"/>
                </a:cubicBezTo>
                <a:close/>
                <a:moveTo>
                  <a:pt x="1079" y="2634"/>
                </a:moveTo>
                <a:cubicBezTo>
                  <a:pt x="1086" y="2650"/>
                  <a:pt x="1094" y="2664"/>
                  <a:pt x="1101" y="2679"/>
                </a:cubicBezTo>
                <a:lnTo>
                  <a:pt x="1101" y="2679"/>
                </a:lnTo>
                <a:cubicBezTo>
                  <a:pt x="1088" y="2679"/>
                  <a:pt x="1079" y="2665"/>
                  <a:pt x="1072" y="2653"/>
                </a:cubicBezTo>
                <a:cubicBezTo>
                  <a:pt x="1073" y="2647"/>
                  <a:pt x="1076" y="2641"/>
                  <a:pt x="1079" y="2634"/>
                </a:cubicBezTo>
                <a:close/>
                <a:moveTo>
                  <a:pt x="1101" y="2680"/>
                </a:moveTo>
                <a:cubicBezTo>
                  <a:pt x="1101" y="2681"/>
                  <a:pt x="1101" y="2681"/>
                  <a:pt x="1101" y="2681"/>
                </a:cubicBezTo>
                <a:cubicBezTo>
                  <a:pt x="1100" y="2684"/>
                  <a:pt x="1098" y="2688"/>
                  <a:pt x="1097" y="2691"/>
                </a:cubicBezTo>
                <a:cubicBezTo>
                  <a:pt x="1098" y="2687"/>
                  <a:pt x="1100" y="2684"/>
                  <a:pt x="1101" y="2680"/>
                </a:cubicBezTo>
                <a:close/>
                <a:moveTo>
                  <a:pt x="907" y="2515"/>
                </a:moveTo>
                <a:cubicBezTo>
                  <a:pt x="951" y="2550"/>
                  <a:pt x="978" y="2571"/>
                  <a:pt x="1012" y="2597"/>
                </a:cubicBezTo>
                <a:cubicBezTo>
                  <a:pt x="996" y="2635"/>
                  <a:pt x="985" y="2660"/>
                  <a:pt x="969" y="2694"/>
                </a:cubicBezTo>
                <a:cubicBezTo>
                  <a:pt x="951" y="2643"/>
                  <a:pt x="935" y="2594"/>
                  <a:pt x="907" y="2515"/>
                </a:cubicBezTo>
                <a:close/>
                <a:moveTo>
                  <a:pt x="4000" y="2691"/>
                </a:moveTo>
                <a:cubicBezTo>
                  <a:pt x="4000" y="2697"/>
                  <a:pt x="4000" y="2703"/>
                  <a:pt x="4001" y="2710"/>
                </a:cubicBezTo>
                <a:lnTo>
                  <a:pt x="3973" y="2710"/>
                </a:lnTo>
                <a:lnTo>
                  <a:pt x="3972" y="2691"/>
                </a:lnTo>
                <a:close/>
                <a:moveTo>
                  <a:pt x="4418" y="2685"/>
                </a:moveTo>
                <a:cubicBezTo>
                  <a:pt x="4418" y="2694"/>
                  <a:pt x="4419" y="2703"/>
                  <a:pt x="4419" y="2713"/>
                </a:cubicBezTo>
                <a:lnTo>
                  <a:pt x="4363" y="2713"/>
                </a:lnTo>
                <a:cubicBezTo>
                  <a:pt x="4363" y="2704"/>
                  <a:pt x="4362" y="2694"/>
                  <a:pt x="4362" y="2685"/>
                </a:cubicBezTo>
                <a:close/>
                <a:moveTo>
                  <a:pt x="4699" y="2727"/>
                </a:moveTo>
                <a:cubicBezTo>
                  <a:pt x="4699" y="2727"/>
                  <a:pt x="4699" y="2728"/>
                  <a:pt x="4699" y="2728"/>
                </a:cubicBezTo>
                <a:lnTo>
                  <a:pt x="4699" y="2728"/>
                </a:lnTo>
                <a:cubicBezTo>
                  <a:pt x="4699" y="2728"/>
                  <a:pt x="4699" y="2727"/>
                  <a:pt x="4699" y="2727"/>
                </a:cubicBezTo>
                <a:close/>
                <a:moveTo>
                  <a:pt x="1097" y="2691"/>
                </a:moveTo>
                <a:lnTo>
                  <a:pt x="1097" y="2691"/>
                </a:lnTo>
                <a:cubicBezTo>
                  <a:pt x="1110" y="2693"/>
                  <a:pt x="1118" y="2706"/>
                  <a:pt x="1126" y="2719"/>
                </a:cubicBezTo>
                <a:cubicBezTo>
                  <a:pt x="1124" y="2725"/>
                  <a:pt x="1122" y="2731"/>
                  <a:pt x="1119" y="2737"/>
                </a:cubicBezTo>
                <a:cubicBezTo>
                  <a:pt x="1112" y="2722"/>
                  <a:pt x="1104" y="2706"/>
                  <a:pt x="1097" y="2691"/>
                </a:cubicBezTo>
                <a:close/>
                <a:moveTo>
                  <a:pt x="1450" y="2654"/>
                </a:moveTo>
                <a:lnTo>
                  <a:pt x="1450" y="2654"/>
                </a:lnTo>
                <a:cubicBezTo>
                  <a:pt x="1441" y="2734"/>
                  <a:pt x="1416" y="2775"/>
                  <a:pt x="1375" y="2781"/>
                </a:cubicBezTo>
                <a:cubicBezTo>
                  <a:pt x="1403" y="2734"/>
                  <a:pt x="1422" y="2702"/>
                  <a:pt x="1450" y="2654"/>
                </a:cubicBezTo>
                <a:close/>
                <a:moveTo>
                  <a:pt x="968" y="2818"/>
                </a:moveTo>
                <a:cubicBezTo>
                  <a:pt x="968" y="2824"/>
                  <a:pt x="969" y="2830"/>
                  <a:pt x="969" y="2837"/>
                </a:cubicBezTo>
                <a:lnTo>
                  <a:pt x="941" y="2837"/>
                </a:lnTo>
                <a:lnTo>
                  <a:pt x="941" y="2835"/>
                </a:lnTo>
                <a:cubicBezTo>
                  <a:pt x="941" y="2830"/>
                  <a:pt x="941" y="2824"/>
                  <a:pt x="940" y="2818"/>
                </a:cubicBezTo>
                <a:close/>
                <a:moveTo>
                  <a:pt x="2693" y="2617"/>
                </a:moveTo>
                <a:cubicBezTo>
                  <a:pt x="2709" y="2693"/>
                  <a:pt x="2714" y="2769"/>
                  <a:pt x="2720" y="2844"/>
                </a:cubicBezTo>
                <a:cubicBezTo>
                  <a:pt x="2693" y="2770"/>
                  <a:pt x="2685" y="2694"/>
                  <a:pt x="2693" y="2617"/>
                </a:cubicBezTo>
                <a:close/>
                <a:moveTo>
                  <a:pt x="1961" y="2794"/>
                </a:moveTo>
                <a:cubicBezTo>
                  <a:pt x="1962" y="2813"/>
                  <a:pt x="1964" y="2832"/>
                  <a:pt x="1965" y="2850"/>
                </a:cubicBezTo>
                <a:lnTo>
                  <a:pt x="1955" y="2850"/>
                </a:lnTo>
                <a:cubicBezTo>
                  <a:pt x="1955" y="2832"/>
                  <a:pt x="1953" y="2813"/>
                  <a:pt x="1952" y="2794"/>
                </a:cubicBezTo>
                <a:close/>
                <a:moveTo>
                  <a:pt x="1372" y="2859"/>
                </a:moveTo>
                <a:cubicBezTo>
                  <a:pt x="1379" y="2875"/>
                  <a:pt x="1388" y="2890"/>
                  <a:pt x="1396" y="2906"/>
                </a:cubicBezTo>
                <a:cubicBezTo>
                  <a:pt x="1395" y="2907"/>
                  <a:pt x="1394" y="2909"/>
                  <a:pt x="1393" y="2910"/>
                </a:cubicBezTo>
                <a:lnTo>
                  <a:pt x="1393" y="2910"/>
                </a:lnTo>
                <a:cubicBezTo>
                  <a:pt x="1375" y="2892"/>
                  <a:pt x="1370" y="2884"/>
                  <a:pt x="1365" y="2877"/>
                </a:cubicBezTo>
                <a:cubicBezTo>
                  <a:pt x="1368" y="2871"/>
                  <a:pt x="1371" y="2865"/>
                  <a:pt x="1372" y="2859"/>
                </a:cubicBezTo>
                <a:close/>
                <a:moveTo>
                  <a:pt x="1403" y="2930"/>
                </a:moveTo>
                <a:cubicBezTo>
                  <a:pt x="1414" y="2941"/>
                  <a:pt x="1415" y="2945"/>
                  <a:pt x="1413" y="2945"/>
                </a:cubicBezTo>
                <a:cubicBezTo>
                  <a:pt x="1410" y="2945"/>
                  <a:pt x="1402" y="2941"/>
                  <a:pt x="1394" y="2937"/>
                </a:cubicBezTo>
                <a:cubicBezTo>
                  <a:pt x="1397" y="2935"/>
                  <a:pt x="1400" y="2933"/>
                  <a:pt x="1403" y="2930"/>
                </a:cubicBezTo>
                <a:close/>
                <a:moveTo>
                  <a:pt x="3928" y="2857"/>
                </a:moveTo>
                <a:cubicBezTo>
                  <a:pt x="3929" y="2890"/>
                  <a:pt x="3931" y="2907"/>
                  <a:pt x="3932" y="2940"/>
                </a:cubicBezTo>
                <a:cubicBezTo>
                  <a:pt x="3919" y="2946"/>
                  <a:pt x="3904" y="2953"/>
                  <a:pt x="3885" y="2960"/>
                </a:cubicBezTo>
                <a:cubicBezTo>
                  <a:pt x="3879" y="2924"/>
                  <a:pt x="3875" y="2899"/>
                  <a:pt x="3867" y="2857"/>
                </a:cubicBezTo>
                <a:close/>
                <a:moveTo>
                  <a:pt x="1433" y="2912"/>
                </a:moveTo>
                <a:cubicBezTo>
                  <a:pt x="1436" y="2912"/>
                  <a:pt x="1443" y="2934"/>
                  <a:pt x="1465" y="2975"/>
                </a:cubicBezTo>
                <a:cubicBezTo>
                  <a:pt x="1441" y="2954"/>
                  <a:pt x="1423" y="2938"/>
                  <a:pt x="1410" y="2926"/>
                </a:cubicBezTo>
                <a:lnTo>
                  <a:pt x="1410" y="2926"/>
                </a:lnTo>
                <a:cubicBezTo>
                  <a:pt x="1417" y="2920"/>
                  <a:pt x="1425" y="2915"/>
                  <a:pt x="1432" y="2912"/>
                </a:cubicBezTo>
                <a:cubicBezTo>
                  <a:pt x="1433" y="2912"/>
                  <a:pt x="1433" y="2912"/>
                  <a:pt x="1433" y="2912"/>
                </a:cubicBezTo>
                <a:close/>
                <a:moveTo>
                  <a:pt x="3322" y="2977"/>
                </a:moveTo>
                <a:cubicBezTo>
                  <a:pt x="3322" y="2983"/>
                  <a:pt x="3322" y="2988"/>
                  <a:pt x="3323" y="2996"/>
                </a:cubicBezTo>
                <a:lnTo>
                  <a:pt x="3295" y="2996"/>
                </a:lnTo>
                <a:cubicBezTo>
                  <a:pt x="3294" y="2988"/>
                  <a:pt x="3294" y="2983"/>
                  <a:pt x="3294" y="2977"/>
                </a:cubicBezTo>
                <a:close/>
                <a:moveTo>
                  <a:pt x="1332" y="2919"/>
                </a:moveTo>
                <a:cubicBezTo>
                  <a:pt x="1335" y="2950"/>
                  <a:pt x="1337" y="2981"/>
                  <a:pt x="1340" y="3012"/>
                </a:cubicBezTo>
                <a:lnTo>
                  <a:pt x="1338" y="3012"/>
                </a:lnTo>
                <a:cubicBezTo>
                  <a:pt x="1335" y="3013"/>
                  <a:pt x="1331" y="3015"/>
                  <a:pt x="1327" y="3016"/>
                </a:cubicBezTo>
                <a:cubicBezTo>
                  <a:pt x="1321" y="2985"/>
                  <a:pt x="1315" y="2956"/>
                  <a:pt x="1309" y="2925"/>
                </a:cubicBezTo>
                <a:cubicBezTo>
                  <a:pt x="1318" y="2922"/>
                  <a:pt x="1325" y="2921"/>
                  <a:pt x="1332" y="2919"/>
                </a:cubicBezTo>
                <a:close/>
                <a:moveTo>
                  <a:pt x="2033" y="2972"/>
                </a:moveTo>
                <a:cubicBezTo>
                  <a:pt x="2034" y="2983"/>
                  <a:pt x="2036" y="2991"/>
                  <a:pt x="2037" y="3000"/>
                </a:cubicBezTo>
                <a:cubicBezTo>
                  <a:pt x="2022" y="3008"/>
                  <a:pt x="2008" y="3015"/>
                  <a:pt x="1993" y="3022"/>
                </a:cubicBezTo>
                <a:cubicBezTo>
                  <a:pt x="1992" y="3006"/>
                  <a:pt x="1989" y="2990"/>
                  <a:pt x="1987" y="2974"/>
                </a:cubicBezTo>
                <a:cubicBezTo>
                  <a:pt x="2002" y="2974"/>
                  <a:pt x="2018" y="2974"/>
                  <a:pt x="2033" y="2972"/>
                </a:cubicBezTo>
                <a:close/>
                <a:moveTo>
                  <a:pt x="1025" y="2968"/>
                </a:moveTo>
                <a:cubicBezTo>
                  <a:pt x="1025" y="2987"/>
                  <a:pt x="1026" y="3006"/>
                  <a:pt x="1028" y="3024"/>
                </a:cubicBezTo>
                <a:lnTo>
                  <a:pt x="1019" y="3024"/>
                </a:lnTo>
                <a:cubicBezTo>
                  <a:pt x="1018" y="3006"/>
                  <a:pt x="1016" y="2987"/>
                  <a:pt x="1015" y="2968"/>
                </a:cubicBezTo>
                <a:close/>
                <a:moveTo>
                  <a:pt x="1160" y="2905"/>
                </a:moveTo>
                <a:cubicBezTo>
                  <a:pt x="1166" y="2938"/>
                  <a:pt x="1172" y="2969"/>
                  <a:pt x="1188" y="3065"/>
                </a:cubicBezTo>
                <a:cubicBezTo>
                  <a:pt x="1149" y="2996"/>
                  <a:pt x="1132" y="2968"/>
                  <a:pt x="1107" y="2925"/>
                </a:cubicBezTo>
                <a:cubicBezTo>
                  <a:pt x="1131" y="2916"/>
                  <a:pt x="1143" y="2912"/>
                  <a:pt x="1160" y="2905"/>
                </a:cubicBezTo>
                <a:close/>
                <a:moveTo>
                  <a:pt x="941" y="2974"/>
                </a:moveTo>
                <a:cubicBezTo>
                  <a:pt x="947" y="3005"/>
                  <a:pt x="953" y="3035"/>
                  <a:pt x="957" y="3066"/>
                </a:cubicBezTo>
                <a:cubicBezTo>
                  <a:pt x="950" y="3068"/>
                  <a:pt x="943" y="3071"/>
                  <a:pt x="934" y="3072"/>
                </a:cubicBezTo>
                <a:cubicBezTo>
                  <a:pt x="932" y="3041"/>
                  <a:pt x="929" y="3010"/>
                  <a:pt x="928" y="2978"/>
                </a:cubicBezTo>
                <a:cubicBezTo>
                  <a:pt x="932" y="2977"/>
                  <a:pt x="937" y="2975"/>
                  <a:pt x="941" y="2974"/>
                </a:cubicBezTo>
                <a:close/>
                <a:moveTo>
                  <a:pt x="991" y="3156"/>
                </a:moveTo>
                <a:cubicBezTo>
                  <a:pt x="991" y="3162"/>
                  <a:pt x="991" y="3169"/>
                  <a:pt x="991" y="3175"/>
                </a:cubicBezTo>
                <a:lnTo>
                  <a:pt x="963" y="3175"/>
                </a:lnTo>
                <a:cubicBezTo>
                  <a:pt x="963" y="3169"/>
                  <a:pt x="963" y="3162"/>
                  <a:pt x="963" y="3156"/>
                </a:cubicBezTo>
                <a:close/>
                <a:moveTo>
                  <a:pt x="1631" y="2974"/>
                </a:moveTo>
                <a:cubicBezTo>
                  <a:pt x="1658" y="2999"/>
                  <a:pt x="1683" y="3024"/>
                  <a:pt x="1713" y="3053"/>
                </a:cubicBezTo>
                <a:cubicBezTo>
                  <a:pt x="1681" y="3100"/>
                  <a:pt x="1652" y="3143"/>
                  <a:pt x="1618" y="3193"/>
                </a:cubicBezTo>
                <a:cubicBezTo>
                  <a:pt x="1581" y="3081"/>
                  <a:pt x="1605" y="3022"/>
                  <a:pt x="1631" y="2974"/>
                </a:cubicBezTo>
                <a:close/>
                <a:moveTo>
                  <a:pt x="2323" y="3189"/>
                </a:moveTo>
                <a:cubicBezTo>
                  <a:pt x="2323" y="3208"/>
                  <a:pt x="2324" y="3225"/>
                  <a:pt x="2325" y="3244"/>
                </a:cubicBezTo>
                <a:lnTo>
                  <a:pt x="2317" y="3244"/>
                </a:lnTo>
                <a:cubicBezTo>
                  <a:pt x="2315" y="3225"/>
                  <a:pt x="2314" y="3208"/>
                  <a:pt x="2312" y="3189"/>
                </a:cubicBezTo>
                <a:close/>
                <a:moveTo>
                  <a:pt x="928" y="3194"/>
                </a:moveTo>
                <a:cubicBezTo>
                  <a:pt x="929" y="3214"/>
                  <a:pt x="931" y="3231"/>
                  <a:pt x="932" y="3250"/>
                </a:cubicBezTo>
                <a:lnTo>
                  <a:pt x="922" y="3250"/>
                </a:lnTo>
                <a:cubicBezTo>
                  <a:pt x="922" y="3231"/>
                  <a:pt x="920" y="3212"/>
                  <a:pt x="919" y="3194"/>
                </a:cubicBezTo>
                <a:close/>
                <a:moveTo>
                  <a:pt x="21506" y="0"/>
                </a:moveTo>
                <a:cubicBezTo>
                  <a:pt x="21497" y="0"/>
                  <a:pt x="21487" y="5"/>
                  <a:pt x="21484" y="14"/>
                </a:cubicBezTo>
                <a:cubicBezTo>
                  <a:pt x="21467" y="57"/>
                  <a:pt x="21446" y="67"/>
                  <a:pt x="21423" y="67"/>
                </a:cubicBezTo>
                <a:cubicBezTo>
                  <a:pt x="21403" y="67"/>
                  <a:pt x="21382" y="59"/>
                  <a:pt x="21362" y="59"/>
                </a:cubicBezTo>
                <a:cubicBezTo>
                  <a:pt x="21360" y="59"/>
                  <a:pt x="21359" y="59"/>
                  <a:pt x="21357" y="59"/>
                </a:cubicBezTo>
                <a:cubicBezTo>
                  <a:pt x="21357" y="59"/>
                  <a:pt x="21357" y="59"/>
                  <a:pt x="21356" y="59"/>
                </a:cubicBezTo>
                <a:cubicBezTo>
                  <a:pt x="21330" y="59"/>
                  <a:pt x="21294" y="19"/>
                  <a:pt x="21271" y="19"/>
                </a:cubicBezTo>
                <a:cubicBezTo>
                  <a:pt x="21267" y="19"/>
                  <a:pt x="21262" y="21"/>
                  <a:pt x="21259" y="25"/>
                </a:cubicBezTo>
                <a:cubicBezTo>
                  <a:pt x="21241" y="49"/>
                  <a:pt x="21220" y="55"/>
                  <a:pt x="21199" y="55"/>
                </a:cubicBezTo>
                <a:cubicBezTo>
                  <a:pt x="21177" y="55"/>
                  <a:pt x="21156" y="49"/>
                  <a:pt x="21136" y="49"/>
                </a:cubicBezTo>
                <a:cubicBezTo>
                  <a:pt x="21119" y="49"/>
                  <a:pt x="21104" y="54"/>
                  <a:pt x="21091" y="71"/>
                </a:cubicBezTo>
                <a:cubicBezTo>
                  <a:pt x="21069" y="100"/>
                  <a:pt x="21049" y="110"/>
                  <a:pt x="21029" y="110"/>
                </a:cubicBezTo>
                <a:cubicBezTo>
                  <a:pt x="20996" y="110"/>
                  <a:pt x="20964" y="83"/>
                  <a:pt x="20929" y="68"/>
                </a:cubicBezTo>
                <a:cubicBezTo>
                  <a:pt x="20927" y="67"/>
                  <a:pt x="20924" y="66"/>
                  <a:pt x="20922" y="66"/>
                </a:cubicBezTo>
                <a:cubicBezTo>
                  <a:pt x="20902" y="66"/>
                  <a:pt x="20881" y="101"/>
                  <a:pt x="20859" y="105"/>
                </a:cubicBezTo>
                <a:cubicBezTo>
                  <a:pt x="20856" y="105"/>
                  <a:pt x="20853" y="106"/>
                  <a:pt x="20851" y="106"/>
                </a:cubicBezTo>
                <a:cubicBezTo>
                  <a:pt x="20831" y="106"/>
                  <a:pt x="20808" y="92"/>
                  <a:pt x="20784" y="86"/>
                </a:cubicBezTo>
                <a:cubicBezTo>
                  <a:pt x="20775" y="108"/>
                  <a:pt x="20760" y="142"/>
                  <a:pt x="20745" y="175"/>
                </a:cubicBezTo>
                <a:cubicBezTo>
                  <a:pt x="20723" y="140"/>
                  <a:pt x="20703" y="103"/>
                  <a:pt x="20681" y="67"/>
                </a:cubicBezTo>
                <a:cubicBezTo>
                  <a:pt x="20666" y="102"/>
                  <a:pt x="20651" y="136"/>
                  <a:pt x="20635" y="174"/>
                </a:cubicBezTo>
                <a:cubicBezTo>
                  <a:pt x="20625" y="159"/>
                  <a:pt x="20614" y="145"/>
                  <a:pt x="20598" y="120"/>
                </a:cubicBezTo>
                <a:cubicBezTo>
                  <a:pt x="20586" y="161"/>
                  <a:pt x="20573" y="205"/>
                  <a:pt x="20557" y="265"/>
                </a:cubicBezTo>
                <a:cubicBezTo>
                  <a:pt x="20542" y="203"/>
                  <a:pt x="20535" y="171"/>
                  <a:pt x="20523" y="122"/>
                </a:cubicBezTo>
                <a:cubicBezTo>
                  <a:pt x="20511" y="122"/>
                  <a:pt x="20498" y="125"/>
                  <a:pt x="20485" y="125"/>
                </a:cubicBezTo>
                <a:cubicBezTo>
                  <a:pt x="20476" y="125"/>
                  <a:pt x="20468" y="124"/>
                  <a:pt x="20460" y="121"/>
                </a:cubicBezTo>
                <a:cubicBezTo>
                  <a:pt x="20433" y="109"/>
                  <a:pt x="20408" y="84"/>
                  <a:pt x="20397" y="75"/>
                </a:cubicBezTo>
                <a:cubicBezTo>
                  <a:pt x="20364" y="92"/>
                  <a:pt x="20336" y="123"/>
                  <a:pt x="20315" y="123"/>
                </a:cubicBezTo>
                <a:cubicBezTo>
                  <a:pt x="20311" y="123"/>
                  <a:pt x="20306" y="121"/>
                  <a:pt x="20302" y="118"/>
                </a:cubicBezTo>
                <a:cubicBezTo>
                  <a:pt x="20285" y="103"/>
                  <a:pt x="20268" y="97"/>
                  <a:pt x="20252" y="97"/>
                </a:cubicBezTo>
                <a:cubicBezTo>
                  <a:pt x="20214" y="97"/>
                  <a:pt x="20181" y="129"/>
                  <a:pt x="20145" y="129"/>
                </a:cubicBezTo>
                <a:cubicBezTo>
                  <a:pt x="20137" y="129"/>
                  <a:pt x="20128" y="128"/>
                  <a:pt x="20120" y="124"/>
                </a:cubicBezTo>
                <a:cubicBezTo>
                  <a:pt x="20119" y="192"/>
                  <a:pt x="20117" y="243"/>
                  <a:pt x="20116" y="302"/>
                </a:cubicBezTo>
                <a:cubicBezTo>
                  <a:pt x="20107" y="287"/>
                  <a:pt x="20101" y="281"/>
                  <a:pt x="20099" y="273"/>
                </a:cubicBezTo>
                <a:cubicBezTo>
                  <a:pt x="20094" y="228"/>
                  <a:pt x="20088" y="184"/>
                  <a:pt x="20082" y="137"/>
                </a:cubicBezTo>
                <a:cubicBezTo>
                  <a:pt x="20048" y="125"/>
                  <a:pt x="20015" y="122"/>
                  <a:pt x="19981" y="122"/>
                </a:cubicBezTo>
                <a:cubicBezTo>
                  <a:pt x="19940" y="122"/>
                  <a:pt x="19900" y="127"/>
                  <a:pt x="19858" y="127"/>
                </a:cubicBezTo>
                <a:cubicBezTo>
                  <a:pt x="19801" y="127"/>
                  <a:pt x="19742" y="117"/>
                  <a:pt x="19679" y="74"/>
                </a:cubicBezTo>
                <a:cubicBezTo>
                  <a:pt x="19674" y="109"/>
                  <a:pt x="19668" y="150"/>
                  <a:pt x="19660" y="209"/>
                </a:cubicBezTo>
                <a:cubicBezTo>
                  <a:pt x="19642" y="137"/>
                  <a:pt x="19635" y="103"/>
                  <a:pt x="19626" y="69"/>
                </a:cubicBezTo>
                <a:cubicBezTo>
                  <a:pt x="19613" y="69"/>
                  <a:pt x="19601" y="67"/>
                  <a:pt x="19589" y="67"/>
                </a:cubicBezTo>
                <a:cubicBezTo>
                  <a:pt x="19582" y="67"/>
                  <a:pt x="19576" y="68"/>
                  <a:pt x="19570" y="71"/>
                </a:cubicBezTo>
                <a:cubicBezTo>
                  <a:pt x="19558" y="78"/>
                  <a:pt x="19551" y="106"/>
                  <a:pt x="19548" y="112"/>
                </a:cubicBezTo>
                <a:cubicBezTo>
                  <a:pt x="19518" y="97"/>
                  <a:pt x="19493" y="72"/>
                  <a:pt x="19471" y="72"/>
                </a:cubicBezTo>
                <a:cubicBezTo>
                  <a:pt x="19469" y="72"/>
                  <a:pt x="19468" y="72"/>
                  <a:pt x="19467" y="72"/>
                </a:cubicBezTo>
                <a:cubicBezTo>
                  <a:pt x="19457" y="73"/>
                  <a:pt x="19447" y="74"/>
                  <a:pt x="19437" y="74"/>
                </a:cubicBezTo>
                <a:cubicBezTo>
                  <a:pt x="19394" y="74"/>
                  <a:pt x="19351" y="67"/>
                  <a:pt x="19308" y="67"/>
                </a:cubicBezTo>
                <a:cubicBezTo>
                  <a:pt x="19261" y="67"/>
                  <a:pt x="19216" y="75"/>
                  <a:pt x="19173" y="108"/>
                </a:cubicBezTo>
                <a:cubicBezTo>
                  <a:pt x="19158" y="96"/>
                  <a:pt x="19139" y="80"/>
                  <a:pt x="19112" y="59"/>
                </a:cubicBezTo>
                <a:cubicBezTo>
                  <a:pt x="19112" y="131"/>
                  <a:pt x="19112" y="183"/>
                  <a:pt x="19111" y="239"/>
                </a:cubicBezTo>
                <a:cubicBezTo>
                  <a:pt x="19095" y="237"/>
                  <a:pt x="19081" y="236"/>
                  <a:pt x="19067" y="234"/>
                </a:cubicBezTo>
                <a:cubicBezTo>
                  <a:pt x="19059" y="177"/>
                  <a:pt x="19052" y="125"/>
                  <a:pt x="19045" y="77"/>
                </a:cubicBezTo>
                <a:cubicBezTo>
                  <a:pt x="19011" y="112"/>
                  <a:pt x="18981" y="145"/>
                  <a:pt x="18950" y="178"/>
                </a:cubicBezTo>
                <a:cubicBezTo>
                  <a:pt x="18943" y="137"/>
                  <a:pt x="18939" y="111"/>
                  <a:pt x="18934" y="86"/>
                </a:cubicBezTo>
                <a:cubicBezTo>
                  <a:pt x="18916" y="74"/>
                  <a:pt x="18899" y="69"/>
                  <a:pt x="18881" y="69"/>
                </a:cubicBezTo>
                <a:cubicBezTo>
                  <a:pt x="18831" y="69"/>
                  <a:pt x="18782" y="107"/>
                  <a:pt x="18732" y="107"/>
                </a:cubicBezTo>
                <a:cubicBezTo>
                  <a:pt x="18713" y="107"/>
                  <a:pt x="18694" y="101"/>
                  <a:pt x="18674" y="87"/>
                </a:cubicBezTo>
                <a:cubicBezTo>
                  <a:pt x="18643" y="121"/>
                  <a:pt x="18606" y="159"/>
                  <a:pt x="18575" y="192"/>
                </a:cubicBezTo>
                <a:cubicBezTo>
                  <a:pt x="18558" y="164"/>
                  <a:pt x="18547" y="149"/>
                  <a:pt x="18540" y="139"/>
                </a:cubicBezTo>
                <a:cubicBezTo>
                  <a:pt x="18528" y="178"/>
                  <a:pt x="18516" y="218"/>
                  <a:pt x="18503" y="264"/>
                </a:cubicBezTo>
                <a:cubicBezTo>
                  <a:pt x="18472" y="186"/>
                  <a:pt x="18450" y="128"/>
                  <a:pt x="18433" y="84"/>
                </a:cubicBezTo>
                <a:cubicBezTo>
                  <a:pt x="18404" y="124"/>
                  <a:pt x="18372" y="132"/>
                  <a:pt x="18340" y="132"/>
                </a:cubicBezTo>
                <a:cubicBezTo>
                  <a:pt x="18319" y="132"/>
                  <a:pt x="18298" y="128"/>
                  <a:pt x="18279" y="128"/>
                </a:cubicBezTo>
                <a:cubicBezTo>
                  <a:pt x="18260" y="128"/>
                  <a:pt x="18242" y="131"/>
                  <a:pt x="18225" y="143"/>
                </a:cubicBezTo>
                <a:cubicBezTo>
                  <a:pt x="18221" y="186"/>
                  <a:pt x="18218" y="218"/>
                  <a:pt x="18213" y="261"/>
                </a:cubicBezTo>
                <a:cubicBezTo>
                  <a:pt x="18160" y="211"/>
                  <a:pt x="18116" y="168"/>
                  <a:pt x="18094" y="146"/>
                </a:cubicBezTo>
                <a:cubicBezTo>
                  <a:pt x="17987" y="193"/>
                  <a:pt x="17900" y="231"/>
                  <a:pt x="17801" y="274"/>
                </a:cubicBezTo>
                <a:cubicBezTo>
                  <a:pt x="17797" y="290"/>
                  <a:pt x="17787" y="327"/>
                  <a:pt x="17775" y="364"/>
                </a:cubicBezTo>
                <a:cubicBezTo>
                  <a:pt x="17751" y="321"/>
                  <a:pt x="17732" y="287"/>
                  <a:pt x="17715" y="253"/>
                </a:cubicBezTo>
                <a:cubicBezTo>
                  <a:pt x="17692" y="289"/>
                  <a:pt x="17668" y="310"/>
                  <a:pt x="17643" y="310"/>
                </a:cubicBezTo>
                <a:cubicBezTo>
                  <a:pt x="17620" y="310"/>
                  <a:pt x="17596" y="292"/>
                  <a:pt x="17570" y="252"/>
                </a:cubicBezTo>
                <a:cubicBezTo>
                  <a:pt x="17560" y="271"/>
                  <a:pt x="17547" y="292"/>
                  <a:pt x="17535" y="312"/>
                </a:cubicBezTo>
                <a:cubicBezTo>
                  <a:pt x="17510" y="286"/>
                  <a:pt x="17489" y="265"/>
                  <a:pt x="17478" y="252"/>
                </a:cubicBezTo>
                <a:cubicBezTo>
                  <a:pt x="17447" y="273"/>
                  <a:pt x="17425" y="300"/>
                  <a:pt x="17400" y="302"/>
                </a:cubicBezTo>
                <a:cubicBezTo>
                  <a:pt x="17367" y="305"/>
                  <a:pt x="17334" y="306"/>
                  <a:pt x="17302" y="306"/>
                </a:cubicBezTo>
                <a:cubicBezTo>
                  <a:pt x="17247" y="306"/>
                  <a:pt x="17192" y="303"/>
                  <a:pt x="17137" y="303"/>
                </a:cubicBezTo>
                <a:cubicBezTo>
                  <a:pt x="17038" y="303"/>
                  <a:pt x="16940" y="312"/>
                  <a:pt x="16845" y="362"/>
                </a:cubicBezTo>
                <a:cubicBezTo>
                  <a:pt x="16804" y="384"/>
                  <a:pt x="16760" y="355"/>
                  <a:pt x="16716" y="405"/>
                </a:cubicBezTo>
                <a:cubicBezTo>
                  <a:pt x="16709" y="412"/>
                  <a:pt x="16702" y="415"/>
                  <a:pt x="16693" y="415"/>
                </a:cubicBezTo>
                <a:cubicBezTo>
                  <a:pt x="16661" y="415"/>
                  <a:pt x="16613" y="373"/>
                  <a:pt x="16576" y="367"/>
                </a:cubicBezTo>
                <a:cubicBezTo>
                  <a:pt x="16574" y="366"/>
                  <a:pt x="16572" y="366"/>
                  <a:pt x="16569" y="366"/>
                </a:cubicBezTo>
                <a:cubicBezTo>
                  <a:pt x="16546" y="366"/>
                  <a:pt x="16521" y="381"/>
                  <a:pt x="16504" y="405"/>
                </a:cubicBezTo>
                <a:cubicBezTo>
                  <a:pt x="16492" y="420"/>
                  <a:pt x="16480" y="426"/>
                  <a:pt x="16468" y="426"/>
                </a:cubicBezTo>
                <a:cubicBezTo>
                  <a:pt x="16437" y="426"/>
                  <a:pt x="16404" y="393"/>
                  <a:pt x="16374" y="393"/>
                </a:cubicBezTo>
                <a:cubicBezTo>
                  <a:pt x="16360" y="393"/>
                  <a:pt x="16347" y="400"/>
                  <a:pt x="16335" y="420"/>
                </a:cubicBezTo>
                <a:cubicBezTo>
                  <a:pt x="16334" y="420"/>
                  <a:pt x="16334" y="420"/>
                  <a:pt x="16334" y="420"/>
                </a:cubicBezTo>
                <a:cubicBezTo>
                  <a:pt x="16330" y="420"/>
                  <a:pt x="16319" y="401"/>
                  <a:pt x="16311" y="395"/>
                </a:cubicBezTo>
                <a:cubicBezTo>
                  <a:pt x="16305" y="387"/>
                  <a:pt x="16298" y="381"/>
                  <a:pt x="16292" y="376"/>
                </a:cubicBezTo>
                <a:cubicBezTo>
                  <a:pt x="16254" y="459"/>
                  <a:pt x="16224" y="564"/>
                  <a:pt x="16154" y="567"/>
                </a:cubicBezTo>
                <a:cubicBezTo>
                  <a:pt x="16159" y="504"/>
                  <a:pt x="16167" y="443"/>
                  <a:pt x="16176" y="356"/>
                </a:cubicBezTo>
                <a:lnTo>
                  <a:pt x="16176" y="356"/>
                </a:lnTo>
                <a:cubicBezTo>
                  <a:pt x="16145" y="395"/>
                  <a:pt x="16127" y="414"/>
                  <a:pt x="16112" y="433"/>
                </a:cubicBezTo>
                <a:cubicBezTo>
                  <a:pt x="16096" y="405"/>
                  <a:pt x="16084" y="387"/>
                  <a:pt x="16073" y="368"/>
                </a:cubicBezTo>
                <a:cubicBezTo>
                  <a:pt x="16057" y="405"/>
                  <a:pt x="16039" y="443"/>
                  <a:pt x="16017" y="492"/>
                </a:cubicBezTo>
                <a:lnTo>
                  <a:pt x="15915" y="492"/>
                </a:lnTo>
                <a:cubicBezTo>
                  <a:pt x="15911" y="521"/>
                  <a:pt x="15903" y="562"/>
                  <a:pt x="15892" y="639"/>
                </a:cubicBezTo>
                <a:cubicBezTo>
                  <a:pt x="15876" y="530"/>
                  <a:pt x="15868" y="478"/>
                  <a:pt x="15855" y="383"/>
                </a:cubicBezTo>
                <a:cubicBezTo>
                  <a:pt x="15828" y="489"/>
                  <a:pt x="15811" y="564"/>
                  <a:pt x="15790" y="634"/>
                </a:cubicBezTo>
                <a:cubicBezTo>
                  <a:pt x="15787" y="645"/>
                  <a:pt x="15776" y="645"/>
                  <a:pt x="15762" y="654"/>
                </a:cubicBezTo>
                <a:cubicBezTo>
                  <a:pt x="15739" y="615"/>
                  <a:pt x="15714" y="574"/>
                  <a:pt x="15690" y="536"/>
                </a:cubicBezTo>
                <a:cubicBezTo>
                  <a:pt x="15632" y="557"/>
                  <a:pt x="15583" y="646"/>
                  <a:pt x="15523" y="646"/>
                </a:cubicBezTo>
                <a:cubicBezTo>
                  <a:pt x="15493" y="646"/>
                  <a:pt x="15460" y="624"/>
                  <a:pt x="15422" y="561"/>
                </a:cubicBezTo>
                <a:cubicBezTo>
                  <a:pt x="15480" y="512"/>
                  <a:pt x="15484" y="420"/>
                  <a:pt x="15469" y="312"/>
                </a:cubicBezTo>
                <a:lnTo>
                  <a:pt x="15469" y="312"/>
                </a:lnTo>
                <a:cubicBezTo>
                  <a:pt x="15419" y="381"/>
                  <a:pt x="15368" y="451"/>
                  <a:pt x="15316" y="521"/>
                </a:cubicBezTo>
                <a:cubicBezTo>
                  <a:pt x="15316" y="539"/>
                  <a:pt x="15315" y="565"/>
                  <a:pt x="15314" y="602"/>
                </a:cubicBezTo>
                <a:cubicBezTo>
                  <a:pt x="15260" y="530"/>
                  <a:pt x="15230" y="375"/>
                  <a:pt x="15158" y="375"/>
                </a:cubicBezTo>
                <a:cubicBezTo>
                  <a:pt x="15151" y="375"/>
                  <a:pt x="15144" y="376"/>
                  <a:pt x="15137" y="378"/>
                </a:cubicBezTo>
                <a:cubicBezTo>
                  <a:pt x="15152" y="417"/>
                  <a:pt x="15161" y="442"/>
                  <a:pt x="15181" y="495"/>
                </a:cubicBezTo>
                <a:cubicBezTo>
                  <a:pt x="15136" y="478"/>
                  <a:pt x="15095" y="423"/>
                  <a:pt x="15062" y="423"/>
                </a:cubicBezTo>
                <a:cubicBezTo>
                  <a:pt x="15045" y="423"/>
                  <a:pt x="15031" y="436"/>
                  <a:pt x="15018" y="476"/>
                </a:cubicBezTo>
                <a:cubicBezTo>
                  <a:pt x="15003" y="455"/>
                  <a:pt x="14994" y="443"/>
                  <a:pt x="14983" y="427"/>
                </a:cubicBezTo>
                <a:cubicBezTo>
                  <a:pt x="14978" y="477"/>
                  <a:pt x="14975" y="509"/>
                  <a:pt x="14971" y="552"/>
                </a:cubicBezTo>
                <a:cubicBezTo>
                  <a:pt x="14955" y="501"/>
                  <a:pt x="14943" y="464"/>
                  <a:pt x="14928" y="415"/>
                </a:cubicBezTo>
                <a:cubicBezTo>
                  <a:pt x="14890" y="468"/>
                  <a:pt x="14851" y="495"/>
                  <a:pt x="14814" y="495"/>
                </a:cubicBezTo>
                <a:cubicBezTo>
                  <a:pt x="14788" y="495"/>
                  <a:pt x="14764" y="481"/>
                  <a:pt x="14743" y="452"/>
                </a:cubicBezTo>
                <a:cubicBezTo>
                  <a:pt x="14703" y="458"/>
                  <a:pt x="14672" y="476"/>
                  <a:pt x="14649" y="476"/>
                </a:cubicBezTo>
                <a:cubicBezTo>
                  <a:pt x="14639" y="476"/>
                  <a:pt x="14631" y="473"/>
                  <a:pt x="14624" y="465"/>
                </a:cubicBezTo>
                <a:cubicBezTo>
                  <a:pt x="14598" y="438"/>
                  <a:pt x="14576" y="423"/>
                  <a:pt x="14555" y="423"/>
                </a:cubicBezTo>
                <a:cubicBezTo>
                  <a:pt x="14536" y="423"/>
                  <a:pt x="14517" y="437"/>
                  <a:pt x="14498" y="467"/>
                </a:cubicBezTo>
                <a:cubicBezTo>
                  <a:pt x="14488" y="484"/>
                  <a:pt x="14477" y="491"/>
                  <a:pt x="14466" y="491"/>
                </a:cubicBezTo>
                <a:cubicBezTo>
                  <a:pt x="14439" y="491"/>
                  <a:pt x="14412" y="449"/>
                  <a:pt x="14384" y="426"/>
                </a:cubicBezTo>
                <a:cubicBezTo>
                  <a:pt x="14375" y="440"/>
                  <a:pt x="14368" y="464"/>
                  <a:pt x="14357" y="473"/>
                </a:cubicBezTo>
                <a:cubicBezTo>
                  <a:pt x="14340" y="486"/>
                  <a:pt x="14322" y="490"/>
                  <a:pt x="14304" y="490"/>
                </a:cubicBezTo>
                <a:cubicBezTo>
                  <a:pt x="14281" y="490"/>
                  <a:pt x="14258" y="484"/>
                  <a:pt x="14235" y="484"/>
                </a:cubicBezTo>
                <a:cubicBezTo>
                  <a:pt x="14206" y="484"/>
                  <a:pt x="14178" y="493"/>
                  <a:pt x="14154" y="533"/>
                </a:cubicBezTo>
                <a:cubicBezTo>
                  <a:pt x="14154" y="533"/>
                  <a:pt x="14154" y="533"/>
                  <a:pt x="14154" y="533"/>
                </a:cubicBezTo>
                <a:cubicBezTo>
                  <a:pt x="14152" y="533"/>
                  <a:pt x="14139" y="506"/>
                  <a:pt x="14132" y="495"/>
                </a:cubicBezTo>
                <a:cubicBezTo>
                  <a:pt x="14128" y="489"/>
                  <a:pt x="14124" y="486"/>
                  <a:pt x="14120" y="486"/>
                </a:cubicBezTo>
                <a:cubicBezTo>
                  <a:pt x="14103" y="486"/>
                  <a:pt x="14088" y="529"/>
                  <a:pt x="14072" y="529"/>
                </a:cubicBezTo>
                <a:cubicBezTo>
                  <a:pt x="14063" y="529"/>
                  <a:pt x="14055" y="519"/>
                  <a:pt x="14045" y="489"/>
                </a:cubicBezTo>
                <a:cubicBezTo>
                  <a:pt x="14009" y="506"/>
                  <a:pt x="13972" y="524"/>
                  <a:pt x="13936" y="542"/>
                </a:cubicBezTo>
                <a:cubicBezTo>
                  <a:pt x="13925" y="524"/>
                  <a:pt x="13914" y="508"/>
                  <a:pt x="13907" y="496"/>
                </a:cubicBezTo>
                <a:cubicBezTo>
                  <a:pt x="13891" y="518"/>
                  <a:pt x="13878" y="536"/>
                  <a:pt x="13867" y="552"/>
                </a:cubicBezTo>
                <a:cubicBezTo>
                  <a:pt x="13845" y="526"/>
                  <a:pt x="13829" y="506"/>
                  <a:pt x="13806" y="477"/>
                </a:cubicBezTo>
                <a:cubicBezTo>
                  <a:pt x="13786" y="532"/>
                  <a:pt x="13761" y="551"/>
                  <a:pt x="13734" y="551"/>
                </a:cubicBezTo>
                <a:cubicBezTo>
                  <a:pt x="13707" y="551"/>
                  <a:pt x="13678" y="532"/>
                  <a:pt x="13650" y="509"/>
                </a:cubicBezTo>
                <a:cubicBezTo>
                  <a:pt x="13645" y="562"/>
                  <a:pt x="13641" y="615"/>
                  <a:pt x="13633" y="698"/>
                </a:cubicBezTo>
                <a:cubicBezTo>
                  <a:pt x="13594" y="605"/>
                  <a:pt x="13567" y="543"/>
                  <a:pt x="13538" y="474"/>
                </a:cubicBezTo>
                <a:cubicBezTo>
                  <a:pt x="13505" y="527"/>
                  <a:pt x="13470" y="550"/>
                  <a:pt x="13435" y="550"/>
                </a:cubicBezTo>
                <a:cubicBezTo>
                  <a:pt x="13400" y="550"/>
                  <a:pt x="13365" y="527"/>
                  <a:pt x="13329" y="484"/>
                </a:cubicBezTo>
                <a:cubicBezTo>
                  <a:pt x="13308" y="514"/>
                  <a:pt x="13291" y="537"/>
                  <a:pt x="13276" y="556"/>
                </a:cubicBezTo>
                <a:cubicBezTo>
                  <a:pt x="13255" y="526"/>
                  <a:pt x="13241" y="502"/>
                  <a:pt x="13223" y="477"/>
                </a:cubicBezTo>
                <a:cubicBezTo>
                  <a:pt x="13180" y="539"/>
                  <a:pt x="13141" y="595"/>
                  <a:pt x="13105" y="645"/>
                </a:cubicBezTo>
                <a:cubicBezTo>
                  <a:pt x="13086" y="593"/>
                  <a:pt x="13067" y="542"/>
                  <a:pt x="13045" y="484"/>
                </a:cubicBezTo>
                <a:cubicBezTo>
                  <a:pt x="13035" y="490"/>
                  <a:pt x="13025" y="491"/>
                  <a:pt x="13015" y="491"/>
                </a:cubicBezTo>
                <a:cubicBezTo>
                  <a:pt x="13006" y="491"/>
                  <a:pt x="12998" y="491"/>
                  <a:pt x="12990" y="491"/>
                </a:cubicBezTo>
                <a:cubicBezTo>
                  <a:pt x="12967" y="491"/>
                  <a:pt x="12946" y="497"/>
                  <a:pt x="12933" y="549"/>
                </a:cubicBezTo>
                <a:cubicBezTo>
                  <a:pt x="12911" y="500"/>
                  <a:pt x="12888" y="489"/>
                  <a:pt x="12866" y="489"/>
                </a:cubicBezTo>
                <a:cubicBezTo>
                  <a:pt x="12848" y="489"/>
                  <a:pt x="12830" y="496"/>
                  <a:pt x="12813" y="496"/>
                </a:cubicBezTo>
                <a:cubicBezTo>
                  <a:pt x="12806" y="496"/>
                  <a:pt x="12800" y="495"/>
                  <a:pt x="12793" y="492"/>
                </a:cubicBezTo>
                <a:cubicBezTo>
                  <a:pt x="12770" y="539"/>
                  <a:pt x="12749" y="580"/>
                  <a:pt x="12727" y="626"/>
                </a:cubicBezTo>
                <a:cubicBezTo>
                  <a:pt x="12684" y="561"/>
                  <a:pt x="12651" y="509"/>
                  <a:pt x="12620" y="462"/>
                </a:cubicBezTo>
                <a:cubicBezTo>
                  <a:pt x="12614" y="565"/>
                  <a:pt x="12540" y="565"/>
                  <a:pt x="12524" y="665"/>
                </a:cubicBezTo>
                <a:cubicBezTo>
                  <a:pt x="12483" y="665"/>
                  <a:pt x="12446" y="665"/>
                  <a:pt x="12406" y="667"/>
                </a:cubicBezTo>
                <a:cubicBezTo>
                  <a:pt x="12396" y="702"/>
                  <a:pt x="12387" y="740"/>
                  <a:pt x="12378" y="774"/>
                </a:cubicBezTo>
                <a:cubicBezTo>
                  <a:pt x="12387" y="785"/>
                  <a:pt x="12396" y="798"/>
                  <a:pt x="12405" y="811"/>
                </a:cubicBezTo>
                <a:cubicBezTo>
                  <a:pt x="12402" y="817"/>
                  <a:pt x="12399" y="823"/>
                  <a:pt x="12398" y="829"/>
                </a:cubicBezTo>
                <a:cubicBezTo>
                  <a:pt x="12390" y="812"/>
                  <a:pt x="12381" y="798"/>
                  <a:pt x="12374" y="782"/>
                </a:cubicBezTo>
                <a:cubicBezTo>
                  <a:pt x="12375" y="779"/>
                  <a:pt x="12378" y="776"/>
                  <a:pt x="12378" y="774"/>
                </a:cubicBezTo>
                <a:cubicBezTo>
                  <a:pt x="12303" y="739"/>
                  <a:pt x="12371" y="671"/>
                  <a:pt x="12350" y="643"/>
                </a:cubicBezTo>
                <a:cubicBezTo>
                  <a:pt x="12342" y="609"/>
                  <a:pt x="12333" y="577"/>
                  <a:pt x="12324" y="543"/>
                </a:cubicBezTo>
                <a:cubicBezTo>
                  <a:pt x="12312" y="534"/>
                  <a:pt x="12302" y="526"/>
                  <a:pt x="12290" y="517"/>
                </a:cubicBezTo>
                <a:cubicBezTo>
                  <a:pt x="12284" y="574"/>
                  <a:pt x="12278" y="632"/>
                  <a:pt x="12275" y="674"/>
                </a:cubicBezTo>
                <a:cubicBezTo>
                  <a:pt x="12228" y="640"/>
                  <a:pt x="12193" y="617"/>
                  <a:pt x="12140" y="580"/>
                </a:cubicBezTo>
                <a:lnTo>
                  <a:pt x="12140" y="580"/>
                </a:lnTo>
                <a:cubicBezTo>
                  <a:pt x="12177" y="749"/>
                  <a:pt x="12103" y="711"/>
                  <a:pt x="12083" y="767"/>
                </a:cubicBezTo>
                <a:cubicBezTo>
                  <a:pt x="12067" y="748"/>
                  <a:pt x="12050" y="730"/>
                  <a:pt x="12031" y="708"/>
                </a:cubicBezTo>
                <a:cubicBezTo>
                  <a:pt x="12006" y="767"/>
                  <a:pt x="11984" y="820"/>
                  <a:pt x="11961" y="871"/>
                </a:cubicBezTo>
                <a:cubicBezTo>
                  <a:pt x="11959" y="875"/>
                  <a:pt x="11956" y="876"/>
                  <a:pt x="11953" y="876"/>
                </a:cubicBezTo>
                <a:cubicBezTo>
                  <a:pt x="11950" y="876"/>
                  <a:pt x="11948" y="875"/>
                  <a:pt x="11945" y="875"/>
                </a:cubicBezTo>
                <a:cubicBezTo>
                  <a:pt x="11944" y="875"/>
                  <a:pt x="11943" y="875"/>
                  <a:pt x="11941" y="876"/>
                </a:cubicBezTo>
                <a:cubicBezTo>
                  <a:pt x="11934" y="821"/>
                  <a:pt x="11927" y="771"/>
                  <a:pt x="11918" y="702"/>
                </a:cubicBezTo>
                <a:cubicBezTo>
                  <a:pt x="11880" y="743"/>
                  <a:pt x="11850" y="774"/>
                  <a:pt x="11838" y="787"/>
                </a:cubicBezTo>
                <a:cubicBezTo>
                  <a:pt x="11816" y="860"/>
                  <a:pt x="11803" y="904"/>
                  <a:pt x="11787" y="963"/>
                </a:cubicBezTo>
                <a:cubicBezTo>
                  <a:pt x="11759" y="887"/>
                  <a:pt x="11741" y="833"/>
                  <a:pt x="11722" y="780"/>
                </a:cubicBezTo>
                <a:cubicBezTo>
                  <a:pt x="11713" y="799"/>
                  <a:pt x="11706" y="817"/>
                  <a:pt x="11694" y="840"/>
                </a:cubicBezTo>
                <a:cubicBezTo>
                  <a:pt x="11671" y="782"/>
                  <a:pt x="11650" y="729"/>
                  <a:pt x="11628" y="674"/>
                </a:cubicBezTo>
                <a:cubicBezTo>
                  <a:pt x="11612" y="711"/>
                  <a:pt x="11599" y="745"/>
                  <a:pt x="11584" y="779"/>
                </a:cubicBezTo>
                <a:cubicBezTo>
                  <a:pt x="11562" y="742"/>
                  <a:pt x="11540" y="707"/>
                  <a:pt x="11524" y="679"/>
                </a:cubicBezTo>
                <a:cubicBezTo>
                  <a:pt x="11509" y="718"/>
                  <a:pt x="11493" y="755"/>
                  <a:pt x="11468" y="817"/>
                </a:cubicBezTo>
                <a:cubicBezTo>
                  <a:pt x="11454" y="724"/>
                  <a:pt x="11449" y="673"/>
                  <a:pt x="11438" y="608"/>
                </a:cubicBezTo>
                <a:cubicBezTo>
                  <a:pt x="11421" y="615"/>
                  <a:pt x="11406" y="623"/>
                  <a:pt x="11387" y="629"/>
                </a:cubicBezTo>
                <a:cubicBezTo>
                  <a:pt x="11403" y="661"/>
                  <a:pt x="11413" y="680"/>
                  <a:pt x="11428" y="711"/>
                </a:cubicBezTo>
                <a:cubicBezTo>
                  <a:pt x="11397" y="720"/>
                  <a:pt x="11374" y="729"/>
                  <a:pt x="11349" y="736"/>
                </a:cubicBezTo>
                <a:cubicBezTo>
                  <a:pt x="11346" y="774"/>
                  <a:pt x="11341" y="808"/>
                  <a:pt x="11338" y="837"/>
                </a:cubicBezTo>
                <a:cubicBezTo>
                  <a:pt x="11312" y="837"/>
                  <a:pt x="11288" y="837"/>
                  <a:pt x="11266" y="839"/>
                </a:cubicBezTo>
                <a:cubicBezTo>
                  <a:pt x="11254" y="876"/>
                  <a:pt x="11244" y="913"/>
                  <a:pt x="11231" y="954"/>
                </a:cubicBezTo>
                <a:cubicBezTo>
                  <a:pt x="11210" y="914"/>
                  <a:pt x="11197" y="889"/>
                  <a:pt x="11185" y="867"/>
                </a:cubicBezTo>
                <a:cubicBezTo>
                  <a:pt x="11194" y="843"/>
                  <a:pt x="11200" y="824"/>
                  <a:pt x="11206" y="804"/>
                </a:cubicBezTo>
                <a:cubicBezTo>
                  <a:pt x="11187" y="789"/>
                  <a:pt x="11171" y="776"/>
                  <a:pt x="11153" y="762"/>
                </a:cubicBezTo>
                <a:cubicBezTo>
                  <a:pt x="11133" y="718"/>
                  <a:pt x="11160" y="610"/>
                  <a:pt x="11116" y="610"/>
                </a:cubicBezTo>
                <a:cubicBezTo>
                  <a:pt x="11113" y="610"/>
                  <a:pt x="11110" y="610"/>
                  <a:pt x="11107" y="611"/>
                </a:cubicBezTo>
                <a:cubicBezTo>
                  <a:pt x="11060" y="643"/>
                  <a:pt x="11123" y="770"/>
                  <a:pt x="11066" y="783"/>
                </a:cubicBezTo>
                <a:cubicBezTo>
                  <a:pt x="11075" y="886"/>
                  <a:pt x="11060" y="948"/>
                  <a:pt x="10993" y="955"/>
                </a:cubicBezTo>
                <a:cubicBezTo>
                  <a:pt x="11012" y="886"/>
                  <a:pt x="11025" y="835"/>
                  <a:pt x="11038" y="783"/>
                </a:cubicBezTo>
                <a:cubicBezTo>
                  <a:pt x="10987" y="726"/>
                  <a:pt x="10935" y="670"/>
                  <a:pt x="10884" y="614"/>
                </a:cubicBezTo>
                <a:cubicBezTo>
                  <a:pt x="10866" y="636"/>
                  <a:pt x="10850" y="658"/>
                  <a:pt x="10832" y="680"/>
                </a:cubicBezTo>
                <a:cubicBezTo>
                  <a:pt x="10804" y="637"/>
                  <a:pt x="10781" y="599"/>
                  <a:pt x="10745" y="546"/>
                </a:cubicBezTo>
                <a:cubicBezTo>
                  <a:pt x="10735" y="639"/>
                  <a:pt x="10726" y="711"/>
                  <a:pt x="10719" y="783"/>
                </a:cubicBezTo>
                <a:cubicBezTo>
                  <a:pt x="10701" y="735"/>
                  <a:pt x="10679" y="727"/>
                  <a:pt x="10657" y="727"/>
                </a:cubicBezTo>
                <a:cubicBezTo>
                  <a:pt x="10646" y="727"/>
                  <a:pt x="10634" y="729"/>
                  <a:pt x="10623" y="729"/>
                </a:cubicBezTo>
                <a:cubicBezTo>
                  <a:pt x="10621" y="729"/>
                  <a:pt x="10619" y="729"/>
                  <a:pt x="10617" y="729"/>
                </a:cubicBezTo>
                <a:cubicBezTo>
                  <a:pt x="10609" y="807"/>
                  <a:pt x="10601" y="886"/>
                  <a:pt x="10589" y="995"/>
                </a:cubicBezTo>
                <a:cubicBezTo>
                  <a:pt x="10553" y="933"/>
                  <a:pt x="10532" y="887"/>
                  <a:pt x="10508" y="862"/>
                </a:cubicBezTo>
                <a:cubicBezTo>
                  <a:pt x="10485" y="839"/>
                  <a:pt x="10457" y="836"/>
                  <a:pt x="10432" y="824"/>
                </a:cubicBezTo>
                <a:cubicBezTo>
                  <a:pt x="10426" y="779"/>
                  <a:pt x="10421" y="736"/>
                  <a:pt x="10420" y="736"/>
                </a:cubicBezTo>
                <a:cubicBezTo>
                  <a:pt x="10420" y="736"/>
                  <a:pt x="10420" y="736"/>
                  <a:pt x="10420" y="736"/>
                </a:cubicBezTo>
                <a:cubicBezTo>
                  <a:pt x="10375" y="639"/>
                  <a:pt x="10345" y="576"/>
                  <a:pt x="10316" y="515"/>
                </a:cubicBezTo>
                <a:cubicBezTo>
                  <a:pt x="10263" y="502"/>
                  <a:pt x="10211" y="489"/>
                  <a:pt x="10158" y="474"/>
                </a:cubicBezTo>
                <a:cubicBezTo>
                  <a:pt x="10158" y="511"/>
                  <a:pt x="10157" y="564"/>
                  <a:pt x="10155" y="639"/>
                </a:cubicBezTo>
                <a:cubicBezTo>
                  <a:pt x="10097" y="570"/>
                  <a:pt x="10047" y="511"/>
                  <a:pt x="9997" y="452"/>
                </a:cubicBezTo>
                <a:cubicBezTo>
                  <a:pt x="9988" y="474"/>
                  <a:pt x="9974" y="490"/>
                  <a:pt x="9971" y="514"/>
                </a:cubicBezTo>
                <a:cubicBezTo>
                  <a:pt x="9960" y="577"/>
                  <a:pt x="9954" y="643"/>
                  <a:pt x="9944" y="707"/>
                </a:cubicBezTo>
                <a:cubicBezTo>
                  <a:pt x="9942" y="714"/>
                  <a:pt x="9932" y="714"/>
                  <a:pt x="9926" y="718"/>
                </a:cubicBezTo>
                <a:cubicBezTo>
                  <a:pt x="9917" y="683"/>
                  <a:pt x="9910" y="649"/>
                  <a:pt x="9901" y="615"/>
                </a:cubicBezTo>
                <a:cubicBezTo>
                  <a:pt x="9855" y="620"/>
                  <a:pt x="9842" y="673"/>
                  <a:pt x="9835" y="749"/>
                </a:cubicBezTo>
                <a:cubicBezTo>
                  <a:pt x="9833" y="770"/>
                  <a:pt x="9805" y="774"/>
                  <a:pt x="9791" y="786"/>
                </a:cubicBezTo>
                <a:cubicBezTo>
                  <a:pt x="9795" y="717"/>
                  <a:pt x="9798" y="668"/>
                  <a:pt x="9801" y="618"/>
                </a:cubicBezTo>
                <a:cubicBezTo>
                  <a:pt x="9776" y="605"/>
                  <a:pt x="9749" y="593"/>
                  <a:pt x="9739" y="587"/>
                </a:cubicBezTo>
                <a:cubicBezTo>
                  <a:pt x="9709" y="596"/>
                  <a:pt x="9684" y="614"/>
                  <a:pt x="9662" y="614"/>
                </a:cubicBezTo>
                <a:cubicBezTo>
                  <a:pt x="9656" y="614"/>
                  <a:pt x="9650" y="613"/>
                  <a:pt x="9645" y="609"/>
                </a:cubicBezTo>
                <a:cubicBezTo>
                  <a:pt x="9611" y="592"/>
                  <a:pt x="9580" y="540"/>
                  <a:pt x="9548" y="508"/>
                </a:cubicBezTo>
                <a:cubicBezTo>
                  <a:pt x="9547" y="507"/>
                  <a:pt x="9545" y="506"/>
                  <a:pt x="9544" y="506"/>
                </a:cubicBezTo>
                <a:cubicBezTo>
                  <a:pt x="9538" y="506"/>
                  <a:pt x="9530" y="514"/>
                  <a:pt x="9523" y="517"/>
                </a:cubicBezTo>
                <a:cubicBezTo>
                  <a:pt x="9520" y="551"/>
                  <a:pt x="9517" y="583"/>
                  <a:pt x="9512" y="615"/>
                </a:cubicBezTo>
                <a:cubicBezTo>
                  <a:pt x="9496" y="597"/>
                  <a:pt x="9479" y="565"/>
                  <a:pt x="9467" y="565"/>
                </a:cubicBezTo>
                <a:cubicBezTo>
                  <a:pt x="9466" y="565"/>
                  <a:pt x="9466" y="565"/>
                  <a:pt x="9465" y="565"/>
                </a:cubicBezTo>
                <a:cubicBezTo>
                  <a:pt x="9395" y="592"/>
                  <a:pt x="9326" y="627"/>
                  <a:pt x="9259" y="657"/>
                </a:cubicBezTo>
                <a:cubicBezTo>
                  <a:pt x="9231" y="642"/>
                  <a:pt x="9202" y="627"/>
                  <a:pt x="9149" y="598"/>
                </a:cubicBezTo>
                <a:cubicBezTo>
                  <a:pt x="9143" y="640"/>
                  <a:pt x="9137" y="690"/>
                  <a:pt x="9130" y="736"/>
                </a:cubicBezTo>
                <a:cubicBezTo>
                  <a:pt x="9108" y="705"/>
                  <a:pt x="9098" y="689"/>
                  <a:pt x="9084" y="673"/>
                </a:cubicBezTo>
                <a:cubicBezTo>
                  <a:pt x="9062" y="698"/>
                  <a:pt x="9040" y="721"/>
                  <a:pt x="9021" y="742"/>
                </a:cubicBezTo>
                <a:cubicBezTo>
                  <a:pt x="9000" y="712"/>
                  <a:pt x="8986" y="692"/>
                  <a:pt x="8962" y="659"/>
                </a:cubicBezTo>
                <a:cubicBezTo>
                  <a:pt x="8950" y="687"/>
                  <a:pt x="8942" y="715"/>
                  <a:pt x="8928" y="736"/>
                </a:cubicBezTo>
                <a:cubicBezTo>
                  <a:pt x="8914" y="761"/>
                  <a:pt x="8897" y="780"/>
                  <a:pt x="8877" y="807"/>
                </a:cubicBezTo>
                <a:cubicBezTo>
                  <a:pt x="8865" y="757"/>
                  <a:pt x="8858" y="724"/>
                  <a:pt x="8849" y="692"/>
                </a:cubicBezTo>
                <a:lnTo>
                  <a:pt x="8693" y="692"/>
                </a:lnTo>
                <a:cubicBezTo>
                  <a:pt x="8693" y="732"/>
                  <a:pt x="8692" y="757"/>
                  <a:pt x="8690" y="779"/>
                </a:cubicBezTo>
                <a:cubicBezTo>
                  <a:pt x="8630" y="740"/>
                  <a:pt x="8571" y="702"/>
                  <a:pt x="8515" y="667"/>
                </a:cubicBezTo>
                <a:cubicBezTo>
                  <a:pt x="8486" y="718"/>
                  <a:pt x="8474" y="800"/>
                  <a:pt x="8434" y="800"/>
                </a:cubicBezTo>
                <a:cubicBezTo>
                  <a:pt x="8430" y="800"/>
                  <a:pt x="8425" y="799"/>
                  <a:pt x="8419" y="796"/>
                </a:cubicBezTo>
                <a:cubicBezTo>
                  <a:pt x="8415" y="814"/>
                  <a:pt x="8411" y="829"/>
                  <a:pt x="8405" y="845"/>
                </a:cubicBezTo>
                <a:cubicBezTo>
                  <a:pt x="8402" y="839"/>
                  <a:pt x="8397" y="833"/>
                  <a:pt x="8394" y="827"/>
                </a:cubicBezTo>
                <a:cubicBezTo>
                  <a:pt x="8402" y="814"/>
                  <a:pt x="8408" y="801"/>
                  <a:pt x="8415" y="787"/>
                </a:cubicBezTo>
                <a:cubicBezTo>
                  <a:pt x="8416" y="789"/>
                  <a:pt x="8417" y="791"/>
                  <a:pt x="8418" y="793"/>
                </a:cubicBezTo>
                <a:lnTo>
                  <a:pt x="8418" y="793"/>
                </a:lnTo>
                <a:cubicBezTo>
                  <a:pt x="8402" y="755"/>
                  <a:pt x="8388" y="720"/>
                  <a:pt x="8375" y="686"/>
                </a:cubicBezTo>
                <a:cubicBezTo>
                  <a:pt x="8350" y="715"/>
                  <a:pt x="8327" y="742"/>
                  <a:pt x="8305" y="768"/>
                </a:cubicBezTo>
                <a:cubicBezTo>
                  <a:pt x="8308" y="815"/>
                  <a:pt x="8310" y="861"/>
                  <a:pt x="8325" y="907"/>
                </a:cubicBezTo>
                <a:cubicBezTo>
                  <a:pt x="8325" y="907"/>
                  <a:pt x="8325" y="907"/>
                  <a:pt x="8325" y="907"/>
                </a:cubicBezTo>
                <a:lnTo>
                  <a:pt x="8325" y="907"/>
                </a:lnTo>
                <a:cubicBezTo>
                  <a:pt x="8325" y="907"/>
                  <a:pt x="8325" y="907"/>
                  <a:pt x="8325" y="907"/>
                </a:cubicBezTo>
                <a:lnTo>
                  <a:pt x="8325" y="907"/>
                </a:lnTo>
                <a:cubicBezTo>
                  <a:pt x="8340" y="942"/>
                  <a:pt x="8343" y="977"/>
                  <a:pt x="8347" y="1014"/>
                </a:cubicBezTo>
                <a:cubicBezTo>
                  <a:pt x="8341" y="1015"/>
                  <a:pt x="8335" y="1017"/>
                  <a:pt x="8330" y="1018"/>
                </a:cubicBezTo>
                <a:cubicBezTo>
                  <a:pt x="8324" y="983"/>
                  <a:pt x="8318" y="947"/>
                  <a:pt x="8313" y="912"/>
                </a:cubicBezTo>
                <a:lnTo>
                  <a:pt x="8313" y="912"/>
                </a:lnTo>
                <a:cubicBezTo>
                  <a:pt x="8309" y="913"/>
                  <a:pt x="8306" y="913"/>
                  <a:pt x="8303" y="913"/>
                </a:cubicBezTo>
                <a:cubicBezTo>
                  <a:pt x="8259" y="913"/>
                  <a:pt x="8238" y="828"/>
                  <a:pt x="8206" y="801"/>
                </a:cubicBezTo>
                <a:cubicBezTo>
                  <a:pt x="8200" y="839"/>
                  <a:pt x="8194" y="876"/>
                  <a:pt x="8182" y="946"/>
                </a:cubicBezTo>
                <a:cubicBezTo>
                  <a:pt x="8157" y="882"/>
                  <a:pt x="8143" y="843"/>
                  <a:pt x="8127" y="805"/>
                </a:cubicBezTo>
                <a:cubicBezTo>
                  <a:pt x="8102" y="854"/>
                  <a:pt x="8050" y="857"/>
                  <a:pt x="8053" y="993"/>
                </a:cubicBezTo>
                <a:cubicBezTo>
                  <a:pt x="8028" y="935"/>
                  <a:pt x="8010" y="890"/>
                  <a:pt x="7987" y="836"/>
                </a:cubicBezTo>
                <a:cubicBezTo>
                  <a:pt x="7981" y="889"/>
                  <a:pt x="7977" y="921"/>
                  <a:pt x="7975" y="945"/>
                </a:cubicBezTo>
                <a:cubicBezTo>
                  <a:pt x="7949" y="936"/>
                  <a:pt x="7925" y="926"/>
                  <a:pt x="7887" y="913"/>
                </a:cubicBezTo>
                <a:lnTo>
                  <a:pt x="7887" y="913"/>
                </a:lnTo>
                <a:cubicBezTo>
                  <a:pt x="7909" y="960"/>
                  <a:pt x="7919" y="979"/>
                  <a:pt x="7929" y="1001"/>
                </a:cubicBezTo>
                <a:cubicBezTo>
                  <a:pt x="7912" y="1015"/>
                  <a:pt x="7896" y="1027"/>
                  <a:pt x="7881" y="1041"/>
                </a:cubicBezTo>
                <a:cubicBezTo>
                  <a:pt x="7879" y="1092"/>
                  <a:pt x="7879" y="1142"/>
                  <a:pt x="7878" y="1199"/>
                </a:cubicBezTo>
                <a:cubicBezTo>
                  <a:pt x="7857" y="1189"/>
                  <a:pt x="7844" y="1183"/>
                  <a:pt x="7822" y="1171"/>
                </a:cubicBezTo>
                <a:cubicBezTo>
                  <a:pt x="7831" y="1124"/>
                  <a:pt x="7837" y="1086"/>
                  <a:pt x="7844" y="1046"/>
                </a:cubicBezTo>
                <a:cubicBezTo>
                  <a:pt x="7807" y="990"/>
                  <a:pt x="7780" y="962"/>
                  <a:pt x="7762" y="962"/>
                </a:cubicBezTo>
                <a:cubicBezTo>
                  <a:pt x="7750" y="962"/>
                  <a:pt x="7742" y="974"/>
                  <a:pt x="7737" y="996"/>
                </a:cubicBezTo>
                <a:cubicBezTo>
                  <a:pt x="7746" y="1015"/>
                  <a:pt x="7754" y="1035"/>
                  <a:pt x="7762" y="1049"/>
                </a:cubicBezTo>
                <a:cubicBezTo>
                  <a:pt x="7750" y="1082"/>
                  <a:pt x="7741" y="1110"/>
                  <a:pt x="7734" y="1127"/>
                </a:cubicBezTo>
                <a:cubicBezTo>
                  <a:pt x="7700" y="1086"/>
                  <a:pt x="7670" y="1049"/>
                  <a:pt x="7643" y="1014"/>
                </a:cubicBezTo>
                <a:cubicBezTo>
                  <a:pt x="7632" y="1038"/>
                  <a:pt x="7626" y="1043"/>
                  <a:pt x="7626" y="1051"/>
                </a:cubicBezTo>
                <a:cubicBezTo>
                  <a:pt x="7628" y="1075"/>
                  <a:pt x="7629" y="1099"/>
                  <a:pt x="7654" y="1146"/>
                </a:cubicBezTo>
                <a:lnTo>
                  <a:pt x="7654" y="1146"/>
                </a:lnTo>
                <a:cubicBezTo>
                  <a:pt x="7660" y="1142"/>
                  <a:pt x="7665" y="1139"/>
                  <a:pt x="7670" y="1138"/>
                </a:cubicBezTo>
                <a:cubicBezTo>
                  <a:pt x="7671" y="1138"/>
                  <a:pt x="7671" y="1138"/>
                  <a:pt x="7671" y="1138"/>
                </a:cubicBezTo>
                <a:lnTo>
                  <a:pt x="7671" y="1138"/>
                </a:lnTo>
                <a:cubicBezTo>
                  <a:pt x="7675" y="1138"/>
                  <a:pt x="7682" y="1157"/>
                  <a:pt x="7668" y="1169"/>
                </a:cubicBezTo>
                <a:cubicBezTo>
                  <a:pt x="7668" y="1173"/>
                  <a:pt x="7666" y="1175"/>
                  <a:pt x="7663" y="1175"/>
                </a:cubicBezTo>
                <a:cubicBezTo>
                  <a:pt x="7657" y="1175"/>
                  <a:pt x="7645" y="1168"/>
                  <a:pt x="7634" y="1161"/>
                </a:cubicBezTo>
                <a:cubicBezTo>
                  <a:pt x="7638" y="1158"/>
                  <a:pt x="7642" y="1155"/>
                  <a:pt x="7646" y="1151"/>
                </a:cubicBezTo>
                <a:lnTo>
                  <a:pt x="7646" y="1151"/>
                </a:lnTo>
                <a:cubicBezTo>
                  <a:pt x="7653" y="1158"/>
                  <a:pt x="7660" y="1164"/>
                  <a:pt x="7668" y="1169"/>
                </a:cubicBezTo>
                <a:cubicBezTo>
                  <a:pt x="7662" y="1160"/>
                  <a:pt x="7658" y="1153"/>
                  <a:pt x="7654" y="1146"/>
                </a:cubicBezTo>
                <a:lnTo>
                  <a:pt x="7654" y="1146"/>
                </a:lnTo>
                <a:cubicBezTo>
                  <a:pt x="7652" y="1148"/>
                  <a:pt x="7649" y="1149"/>
                  <a:pt x="7646" y="1151"/>
                </a:cubicBezTo>
                <a:lnTo>
                  <a:pt x="7646" y="1151"/>
                </a:lnTo>
                <a:cubicBezTo>
                  <a:pt x="7594" y="1102"/>
                  <a:pt x="7561" y="1014"/>
                  <a:pt x="7526" y="1014"/>
                </a:cubicBezTo>
                <a:cubicBezTo>
                  <a:pt x="7514" y="1014"/>
                  <a:pt x="7502" y="1023"/>
                  <a:pt x="7490" y="1046"/>
                </a:cubicBezTo>
                <a:cubicBezTo>
                  <a:pt x="7488" y="1076"/>
                  <a:pt x="7488" y="1101"/>
                  <a:pt x="7485" y="1173"/>
                </a:cubicBezTo>
                <a:cubicBezTo>
                  <a:pt x="7459" y="1099"/>
                  <a:pt x="7442" y="1052"/>
                  <a:pt x="7426" y="1008"/>
                </a:cubicBezTo>
                <a:cubicBezTo>
                  <a:pt x="7364" y="1027"/>
                  <a:pt x="7314" y="1043"/>
                  <a:pt x="7248" y="1064"/>
                </a:cubicBezTo>
                <a:cubicBezTo>
                  <a:pt x="7217" y="1036"/>
                  <a:pt x="7198" y="1019"/>
                  <a:pt x="7184" y="1019"/>
                </a:cubicBezTo>
                <a:cubicBezTo>
                  <a:pt x="7164" y="1019"/>
                  <a:pt x="7154" y="1053"/>
                  <a:pt x="7131" y="1135"/>
                </a:cubicBezTo>
                <a:cubicBezTo>
                  <a:pt x="7128" y="1143"/>
                  <a:pt x="7138" y="1167"/>
                  <a:pt x="7142" y="1185"/>
                </a:cubicBezTo>
                <a:cubicBezTo>
                  <a:pt x="7154" y="1171"/>
                  <a:pt x="7166" y="1160"/>
                  <a:pt x="7185" y="1138"/>
                </a:cubicBezTo>
                <a:cubicBezTo>
                  <a:pt x="7186" y="1183"/>
                  <a:pt x="7188" y="1216"/>
                  <a:pt x="7188" y="1242"/>
                </a:cubicBezTo>
                <a:cubicBezTo>
                  <a:pt x="7150" y="1242"/>
                  <a:pt x="7119" y="1244"/>
                  <a:pt x="7089" y="1244"/>
                </a:cubicBezTo>
                <a:cubicBezTo>
                  <a:pt x="7079" y="1202"/>
                  <a:pt x="7072" y="1170"/>
                  <a:pt x="7063" y="1135"/>
                </a:cubicBezTo>
                <a:cubicBezTo>
                  <a:pt x="7053" y="1157"/>
                  <a:pt x="7044" y="1174"/>
                  <a:pt x="7035" y="1192"/>
                </a:cubicBezTo>
                <a:cubicBezTo>
                  <a:pt x="6985" y="1008"/>
                  <a:pt x="6895" y="1035"/>
                  <a:pt x="6805" y="942"/>
                </a:cubicBezTo>
                <a:lnTo>
                  <a:pt x="6805" y="942"/>
                </a:lnTo>
                <a:cubicBezTo>
                  <a:pt x="6822" y="1054"/>
                  <a:pt x="6832" y="1124"/>
                  <a:pt x="6845" y="1204"/>
                </a:cubicBezTo>
                <a:lnTo>
                  <a:pt x="6695" y="1204"/>
                </a:lnTo>
                <a:cubicBezTo>
                  <a:pt x="6689" y="1245"/>
                  <a:pt x="6685" y="1277"/>
                  <a:pt x="6680" y="1308"/>
                </a:cubicBezTo>
                <a:cubicBezTo>
                  <a:pt x="6677" y="1301"/>
                  <a:pt x="6673" y="1295"/>
                  <a:pt x="6669" y="1288"/>
                </a:cubicBezTo>
                <a:cubicBezTo>
                  <a:pt x="6666" y="1244"/>
                  <a:pt x="6663" y="1199"/>
                  <a:pt x="6660" y="1157"/>
                </a:cubicBezTo>
                <a:cubicBezTo>
                  <a:pt x="6720" y="1129"/>
                  <a:pt x="6749" y="1070"/>
                  <a:pt x="6747" y="980"/>
                </a:cubicBezTo>
                <a:cubicBezTo>
                  <a:pt x="6707" y="969"/>
                  <a:pt x="6668" y="966"/>
                  <a:pt x="6629" y="966"/>
                </a:cubicBezTo>
                <a:cubicBezTo>
                  <a:pt x="6561" y="966"/>
                  <a:pt x="6494" y="976"/>
                  <a:pt x="6425" y="976"/>
                </a:cubicBezTo>
                <a:cubicBezTo>
                  <a:pt x="6355" y="976"/>
                  <a:pt x="6285" y="965"/>
                  <a:pt x="6212" y="921"/>
                </a:cubicBezTo>
                <a:cubicBezTo>
                  <a:pt x="6185" y="954"/>
                  <a:pt x="6155" y="989"/>
                  <a:pt x="6124" y="1024"/>
                </a:cubicBezTo>
                <a:cubicBezTo>
                  <a:pt x="6117" y="983"/>
                  <a:pt x="6111" y="958"/>
                  <a:pt x="6102" y="913"/>
                </a:cubicBezTo>
                <a:cubicBezTo>
                  <a:pt x="6064" y="924"/>
                  <a:pt x="6024" y="936"/>
                  <a:pt x="5984" y="946"/>
                </a:cubicBezTo>
                <a:cubicBezTo>
                  <a:pt x="5973" y="921"/>
                  <a:pt x="5961" y="895"/>
                  <a:pt x="5949" y="870"/>
                </a:cubicBezTo>
                <a:cubicBezTo>
                  <a:pt x="5946" y="926"/>
                  <a:pt x="5943" y="982"/>
                  <a:pt x="5940" y="1071"/>
                </a:cubicBezTo>
                <a:cubicBezTo>
                  <a:pt x="5923" y="988"/>
                  <a:pt x="5918" y="963"/>
                  <a:pt x="5909" y="917"/>
                </a:cubicBezTo>
                <a:cubicBezTo>
                  <a:pt x="5895" y="917"/>
                  <a:pt x="5879" y="920"/>
                  <a:pt x="5863" y="920"/>
                </a:cubicBezTo>
                <a:cubicBezTo>
                  <a:pt x="5853" y="920"/>
                  <a:pt x="5843" y="919"/>
                  <a:pt x="5833" y="915"/>
                </a:cubicBezTo>
                <a:cubicBezTo>
                  <a:pt x="5802" y="904"/>
                  <a:pt x="5773" y="873"/>
                  <a:pt x="5743" y="862"/>
                </a:cubicBezTo>
                <a:cubicBezTo>
                  <a:pt x="5734" y="859"/>
                  <a:pt x="5725" y="858"/>
                  <a:pt x="5717" y="858"/>
                </a:cubicBezTo>
                <a:cubicBezTo>
                  <a:pt x="5655" y="858"/>
                  <a:pt x="5612" y="941"/>
                  <a:pt x="5625" y="1091"/>
                </a:cubicBezTo>
                <a:lnTo>
                  <a:pt x="5625" y="1091"/>
                </a:lnTo>
                <a:cubicBezTo>
                  <a:pt x="5627" y="1090"/>
                  <a:pt x="5629" y="1090"/>
                  <a:pt x="5631" y="1089"/>
                </a:cubicBezTo>
                <a:cubicBezTo>
                  <a:pt x="5632" y="1089"/>
                  <a:pt x="5632" y="1089"/>
                  <a:pt x="5632" y="1089"/>
                </a:cubicBezTo>
                <a:lnTo>
                  <a:pt x="5632" y="1089"/>
                </a:lnTo>
                <a:cubicBezTo>
                  <a:pt x="5636" y="1089"/>
                  <a:pt x="5641" y="1109"/>
                  <a:pt x="5628" y="1120"/>
                </a:cubicBezTo>
                <a:cubicBezTo>
                  <a:pt x="5628" y="1124"/>
                  <a:pt x="5626" y="1126"/>
                  <a:pt x="5623" y="1126"/>
                </a:cubicBezTo>
                <a:cubicBezTo>
                  <a:pt x="5617" y="1126"/>
                  <a:pt x="5605" y="1119"/>
                  <a:pt x="5595" y="1113"/>
                </a:cubicBezTo>
                <a:cubicBezTo>
                  <a:pt x="5598" y="1110"/>
                  <a:pt x="5601" y="1108"/>
                  <a:pt x="5604" y="1105"/>
                </a:cubicBezTo>
                <a:lnTo>
                  <a:pt x="5604" y="1105"/>
                </a:lnTo>
                <a:cubicBezTo>
                  <a:pt x="5611" y="1111"/>
                  <a:pt x="5619" y="1116"/>
                  <a:pt x="5628" y="1120"/>
                </a:cubicBezTo>
                <a:cubicBezTo>
                  <a:pt x="5627" y="1110"/>
                  <a:pt x="5626" y="1100"/>
                  <a:pt x="5625" y="1091"/>
                </a:cubicBezTo>
                <a:lnTo>
                  <a:pt x="5625" y="1091"/>
                </a:lnTo>
                <a:cubicBezTo>
                  <a:pt x="5618" y="1094"/>
                  <a:pt x="5611" y="1100"/>
                  <a:pt x="5604" y="1105"/>
                </a:cubicBezTo>
                <a:lnTo>
                  <a:pt x="5604" y="1105"/>
                </a:lnTo>
                <a:cubicBezTo>
                  <a:pt x="5541" y="1052"/>
                  <a:pt x="5576" y="942"/>
                  <a:pt x="5537" y="918"/>
                </a:cubicBezTo>
                <a:cubicBezTo>
                  <a:pt x="5532" y="917"/>
                  <a:pt x="5526" y="917"/>
                  <a:pt x="5522" y="917"/>
                </a:cubicBezTo>
                <a:cubicBezTo>
                  <a:pt x="5452" y="917"/>
                  <a:pt x="5434" y="1028"/>
                  <a:pt x="5417" y="1145"/>
                </a:cubicBezTo>
                <a:cubicBezTo>
                  <a:pt x="5380" y="1082"/>
                  <a:pt x="5344" y="1021"/>
                  <a:pt x="5309" y="961"/>
                </a:cubicBezTo>
                <a:cubicBezTo>
                  <a:pt x="5290" y="987"/>
                  <a:pt x="5273" y="1022"/>
                  <a:pt x="5266" y="1022"/>
                </a:cubicBezTo>
                <a:cubicBezTo>
                  <a:pt x="5266" y="1022"/>
                  <a:pt x="5265" y="1022"/>
                  <a:pt x="5265" y="1021"/>
                </a:cubicBezTo>
                <a:cubicBezTo>
                  <a:pt x="5235" y="981"/>
                  <a:pt x="5209" y="966"/>
                  <a:pt x="5184" y="966"/>
                </a:cubicBezTo>
                <a:cubicBezTo>
                  <a:pt x="5138" y="966"/>
                  <a:pt x="5098" y="1020"/>
                  <a:pt x="5058" y="1067"/>
                </a:cubicBezTo>
                <a:cubicBezTo>
                  <a:pt x="5022" y="1110"/>
                  <a:pt x="4990" y="1158"/>
                  <a:pt x="4952" y="1210"/>
                </a:cubicBezTo>
                <a:cubicBezTo>
                  <a:pt x="4928" y="1171"/>
                  <a:pt x="4905" y="1133"/>
                  <a:pt x="4880" y="1093"/>
                </a:cubicBezTo>
                <a:cubicBezTo>
                  <a:pt x="4871" y="1114"/>
                  <a:pt x="4865" y="1127"/>
                  <a:pt x="4857" y="1145"/>
                </a:cubicBezTo>
                <a:cubicBezTo>
                  <a:pt x="4837" y="1108"/>
                  <a:pt x="4815" y="1071"/>
                  <a:pt x="4793" y="1036"/>
                </a:cubicBezTo>
                <a:cubicBezTo>
                  <a:pt x="4784" y="1155"/>
                  <a:pt x="4718" y="1166"/>
                  <a:pt x="4690" y="1307"/>
                </a:cubicBezTo>
                <a:cubicBezTo>
                  <a:pt x="4663" y="1224"/>
                  <a:pt x="4649" y="1173"/>
                  <a:pt x="4624" y="1093"/>
                </a:cubicBezTo>
                <a:cubicBezTo>
                  <a:pt x="4594" y="1194"/>
                  <a:pt x="4575" y="1252"/>
                  <a:pt x="4560" y="1301"/>
                </a:cubicBezTo>
                <a:cubicBezTo>
                  <a:pt x="4531" y="1267"/>
                  <a:pt x="4501" y="1230"/>
                  <a:pt x="4463" y="1186"/>
                </a:cubicBezTo>
                <a:cubicBezTo>
                  <a:pt x="4463" y="1269"/>
                  <a:pt x="4462" y="1320"/>
                  <a:pt x="4462" y="1376"/>
                </a:cubicBezTo>
                <a:cubicBezTo>
                  <a:pt x="4443" y="1372"/>
                  <a:pt x="4431" y="1369"/>
                  <a:pt x="4413" y="1364"/>
                </a:cubicBezTo>
                <a:cubicBezTo>
                  <a:pt x="4419" y="1332"/>
                  <a:pt x="4425" y="1305"/>
                  <a:pt x="4429" y="1279"/>
                </a:cubicBezTo>
                <a:cubicBezTo>
                  <a:pt x="4415" y="1255"/>
                  <a:pt x="4400" y="1230"/>
                  <a:pt x="4387" y="1208"/>
                </a:cubicBezTo>
                <a:cubicBezTo>
                  <a:pt x="4376" y="1227"/>
                  <a:pt x="4369" y="1244"/>
                  <a:pt x="4356" y="1267"/>
                </a:cubicBezTo>
                <a:cubicBezTo>
                  <a:pt x="4347" y="1202"/>
                  <a:pt x="4340" y="1151"/>
                  <a:pt x="4332" y="1095"/>
                </a:cubicBezTo>
                <a:cubicBezTo>
                  <a:pt x="4315" y="1096"/>
                  <a:pt x="4303" y="1098"/>
                  <a:pt x="4288" y="1099"/>
                </a:cubicBezTo>
                <a:cubicBezTo>
                  <a:pt x="4288" y="1157"/>
                  <a:pt x="4287" y="1208"/>
                  <a:pt x="4287" y="1270"/>
                </a:cubicBezTo>
                <a:cubicBezTo>
                  <a:pt x="4269" y="1242"/>
                  <a:pt x="4259" y="1224"/>
                  <a:pt x="4248" y="1210"/>
                </a:cubicBezTo>
                <a:cubicBezTo>
                  <a:pt x="4237" y="1230"/>
                  <a:pt x="4225" y="1251"/>
                  <a:pt x="4209" y="1279"/>
                </a:cubicBezTo>
                <a:cubicBezTo>
                  <a:pt x="4179" y="1232"/>
                  <a:pt x="4156" y="1192"/>
                  <a:pt x="4131" y="1154"/>
                </a:cubicBezTo>
                <a:cubicBezTo>
                  <a:pt x="4115" y="1194"/>
                  <a:pt x="4100" y="1226"/>
                  <a:pt x="4084" y="1264"/>
                </a:cubicBezTo>
                <a:cubicBezTo>
                  <a:pt x="4072" y="1224"/>
                  <a:pt x="4062" y="1188"/>
                  <a:pt x="4053" y="1160"/>
                </a:cubicBezTo>
                <a:cubicBezTo>
                  <a:pt x="4019" y="1160"/>
                  <a:pt x="3987" y="1161"/>
                  <a:pt x="3954" y="1161"/>
                </a:cubicBezTo>
                <a:cubicBezTo>
                  <a:pt x="4003" y="1397"/>
                  <a:pt x="4004" y="1407"/>
                  <a:pt x="3989" y="1629"/>
                </a:cubicBezTo>
                <a:cubicBezTo>
                  <a:pt x="3931" y="1544"/>
                  <a:pt x="3875" y="1466"/>
                  <a:pt x="3828" y="1398"/>
                </a:cubicBezTo>
                <a:cubicBezTo>
                  <a:pt x="3823" y="1289"/>
                  <a:pt x="3897" y="1279"/>
                  <a:pt x="3863" y="1166"/>
                </a:cubicBezTo>
                <a:lnTo>
                  <a:pt x="3863" y="1166"/>
                </a:lnTo>
                <a:cubicBezTo>
                  <a:pt x="3841" y="1180"/>
                  <a:pt x="3819" y="1196"/>
                  <a:pt x="3797" y="1208"/>
                </a:cubicBezTo>
                <a:cubicBezTo>
                  <a:pt x="3758" y="1226"/>
                  <a:pt x="3735" y="1264"/>
                  <a:pt x="3739" y="1352"/>
                </a:cubicBezTo>
                <a:cubicBezTo>
                  <a:pt x="3739" y="1357"/>
                  <a:pt x="3728" y="1361"/>
                  <a:pt x="3722" y="1367"/>
                </a:cubicBezTo>
                <a:cubicBezTo>
                  <a:pt x="3711" y="1327"/>
                  <a:pt x="3703" y="1292"/>
                  <a:pt x="3691" y="1249"/>
                </a:cubicBezTo>
                <a:cubicBezTo>
                  <a:pt x="3623" y="1319"/>
                  <a:pt x="3603" y="1430"/>
                  <a:pt x="3588" y="1548"/>
                </a:cubicBezTo>
                <a:cubicBezTo>
                  <a:pt x="3579" y="1608"/>
                  <a:pt x="3570" y="1658"/>
                  <a:pt x="3537" y="1658"/>
                </a:cubicBezTo>
                <a:cubicBezTo>
                  <a:pt x="3529" y="1658"/>
                  <a:pt x="3520" y="1655"/>
                  <a:pt x="3510" y="1650"/>
                </a:cubicBezTo>
                <a:cubicBezTo>
                  <a:pt x="3504" y="1538"/>
                  <a:pt x="3560" y="1435"/>
                  <a:pt x="3502" y="1323"/>
                </a:cubicBezTo>
                <a:lnTo>
                  <a:pt x="3447" y="1323"/>
                </a:lnTo>
                <a:cubicBezTo>
                  <a:pt x="3427" y="1419"/>
                  <a:pt x="3398" y="1485"/>
                  <a:pt x="3327" y="1498"/>
                </a:cubicBezTo>
                <a:cubicBezTo>
                  <a:pt x="3336" y="1423"/>
                  <a:pt x="3345" y="1372"/>
                  <a:pt x="3347" y="1317"/>
                </a:cubicBezTo>
                <a:cubicBezTo>
                  <a:pt x="3347" y="1299"/>
                  <a:pt x="3324" y="1274"/>
                  <a:pt x="3308" y="1244"/>
                </a:cubicBezTo>
                <a:cubicBezTo>
                  <a:pt x="3298" y="1302"/>
                  <a:pt x="3291" y="1341"/>
                  <a:pt x="3286" y="1372"/>
                </a:cubicBezTo>
                <a:cubicBezTo>
                  <a:pt x="3260" y="1382"/>
                  <a:pt x="3236" y="1391"/>
                  <a:pt x="3185" y="1411"/>
                </a:cubicBezTo>
                <a:cubicBezTo>
                  <a:pt x="3232" y="1469"/>
                  <a:pt x="3252" y="1494"/>
                  <a:pt x="3273" y="1519"/>
                </a:cubicBezTo>
                <a:cubicBezTo>
                  <a:pt x="3264" y="1561"/>
                  <a:pt x="3254" y="1610"/>
                  <a:pt x="3242" y="1666"/>
                </a:cubicBezTo>
                <a:cubicBezTo>
                  <a:pt x="3216" y="1561"/>
                  <a:pt x="3192" y="1466"/>
                  <a:pt x="3167" y="1367"/>
                </a:cubicBezTo>
                <a:cubicBezTo>
                  <a:pt x="3117" y="1439"/>
                  <a:pt x="3074" y="1501"/>
                  <a:pt x="3033" y="1558"/>
                </a:cubicBezTo>
                <a:cubicBezTo>
                  <a:pt x="3005" y="1529"/>
                  <a:pt x="2985" y="1508"/>
                  <a:pt x="2963" y="1483"/>
                </a:cubicBezTo>
                <a:cubicBezTo>
                  <a:pt x="2939" y="1539"/>
                  <a:pt x="2917" y="1592"/>
                  <a:pt x="2898" y="1638"/>
                </a:cubicBezTo>
                <a:cubicBezTo>
                  <a:pt x="2901" y="1708"/>
                  <a:pt x="2904" y="1772"/>
                  <a:pt x="2905" y="1804"/>
                </a:cubicBezTo>
                <a:cubicBezTo>
                  <a:pt x="2883" y="1786"/>
                  <a:pt x="2861" y="1767"/>
                  <a:pt x="2843" y="1751"/>
                </a:cubicBezTo>
                <a:cubicBezTo>
                  <a:pt x="2858" y="1636"/>
                  <a:pt x="2868" y="1542"/>
                  <a:pt x="2880" y="1439"/>
                </a:cubicBezTo>
                <a:lnTo>
                  <a:pt x="2880" y="1439"/>
                </a:lnTo>
                <a:cubicBezTo>
                  <a:pt x="2860" y="1442"/>
                  <a:pt x="2848" y="1444"/>
                  <a:pt x="2833" y="1445"/>
                </a:cubicBezTo>
                <a:cubicBezTo>
                  <a:pt x="2833" y="1502"/>
                  <a:pt x="2832" y="1554"/>
                  <a:pt x="2832" y="1580"/>
                </a:cubicBezTo>
                <a:cubicBezTo>
                  <a:pt x="2810" y="1611"/>
                  <a:pt x="2795" y="1626"/>
                  <a:pt x="2786" y="1648"/>
                </a:cubicBezTo>
                <a:cubicBezTo>
                  <a:pt x="2780" y="1663"/>
                  <a:pt x="2780" y="1689"/>
                  <a:pt x="2777" y="1710"/>
                </a:cubicBezTo>
                <a:cubicBezTo>
                  <a:pt x="2757" y="1689"/>
                  <a:pt x="2746" y="1680"/>
                  <a:pt x="2715" y="1650"/>
                </a:cubicBezTo>
                <a:lnTo>
                  <a:pt x="2715" y="1650"/>
                </a:lnTo>
                <a:cubicBezTo>
                  <a:pt x="2757" y="1786"/>
                  <a:pt x="2785" y="1879"/>
                  <a:pt x="2814" y="1978"/>
                </a:cubicBezTo>
                <a:cubicBezTo>
                  <a:pt x="2796" y="1991"/>
                  <a:pt x="2785" y="2000"/>
                  <a:pt x="2765" y="2013"/>
                </a:cubicBezTo>
                <a:cubicBezTo>
                  <a:pt x="2740" y="1913"/>
                  <a:pt x="2717" y="1817"/>
                  <a:pt x="2692" y="1722"/>
                </a:cubicBezTo>
                <a:lnTo>
                  <a:pt x="2651" y="1722"/>
                </a:lnTo>
                <a:cubicBezTo>
                  <a:pt x="2654" y="1755"/>
                  <a:pt x="2655" y="1789"/>
                  <a:pt x="2658" y="1826"/>
                </a:cubicBezTo>
                <a:lnTo>
                  <a:pt x="2609" y="1826"/>
                </a:lnTo>
                <a:cubicBezTo>
                  <a:pt x="2602" y="1769"/>
                  <a:pt x="2595" y="1717"/>
                  <a:pt x="2587" y="1666"/>
                </a:cubicBezTo>
                <a:cubicBezTo>
                  <a:pt x="2542" y="1707"/>
                  <a:pt x="2501" y="1744"/>
                  <a:pt x="2459" y="1782"/>
                </a:cubicBezTo>
                <a:cubicBezTo>
                  <a:pt x="2489" y="1853"/>
                  <a:pt x="2512" y="1907"/>
                  <a:pt x="2539" y="1967"/>
                </a:cubicBezTo>
                <a:cubicBezTo>
                  <a:pt x="2524" y="1990"/>
                  <a:pt x="2509" y="1998"/>
                  <a:pt x="2495" y="1998"/>
                </a:cubicBezTo>
                <a:cubicBezTo>
                  <a:pt x="2458" y="1998"/>
                  <a:pt x="2424" y="1939"/>
                  <a:pt x="2392" y="1939"/>
                </a:cubicBezTo>
                <a:cubicBezTo>
                  <a:pt x="2385" y="1939"/>
                  <a:pt x="2378" y="1942"/>
                  <a:pt x="2371" y="1950"/>
                </a:cubicBezTo>
                <a:cubicBezTo>
                  <a:pt x="2345" y="1822"/>
                  <a:pt x="2323" y="1714"/>
                  <a:pt x="2300" y="1605"/>
                </a:cubicBezTo>
                <a:cubicBezTo>
                  <a:pt x="2295" y="1607"/>
                  <a:pt x="2290" y="1608"/>
                  <a:pt x="2286" y="1608"/>
                </a:cubicBezTo>
                <a:cubicBezTo>
                  <a:pt x="2292" y="1698"/>
                  <a:pt x="2298" y="1786"/>
                  <a:pt x="2303" y="1876"/>
                </a:cubicBezTo>
                <a:cubicBezTo>
                  <a:pt x="2295" y="1867"/>
                  <a:pt x="2287" y="1859"/>
                  <a:pt x="2278" y="1850"/>
                </a:cubicBezTo>
                <a:cubicBezTo>
                  <a:pt x="2262" y="1897"/>
                  <a:pt x="2248" y="1944"/>
                  <a:pt x="2237" y="1973"/>
                </a:cubicBezTo>
                <a:cubicBezTo>
                  <a:pt x="2206" y="1909"/>
                  <a:pt x="2174" y="1841"/>
                  <a:pt x="2130" y="1750"/>
                </a:cubicBezTo>
                <a:cubicBezTo>
                  <a:pt x="2118" y="1807"/>
                  <a:pt x="2108" y="1853"/>
                  <a:pt x="2099" y="1888"/>
                </a:cubicBezTo>
                <a:cubicBezTo>
                  <a:pt x="2061" y="1838"/>
                  <a:pt x="2034" y="1801"/>
                  <a:pt x="2008" y="1764"/>
                </a:cubicBezTo>
                <a:cubicBezTo>
                  <a:pt x="1992" y="1816"/>
                  <a:pt x="1978" y="1853"/>
                  <a:pt x="1967" y="1891"/>
                </a:cubicBezTo>
                <a:cubicBezTo>
                  <a:pt x="1956" y="1910"/>
                  <a:pt x="1946" y="1929"/>
                  <a:pt x="1936" y="1948"/>
                </a:cubicBezTo>
                <a:cubicBezTo>
                  <a:pt x="1927" y="1929"/>
                  <a:pt x="1919" y="1910"/>
                  <a:pt x="1911" y="1891"/>
                </a:cubicBezTo>
                <a:cubicBezTo>
                  <a:pt x="1891" y="1929"/>
                  <a:pt x="1874" y="1969"/>
                  <a:pt x="1856" y="2006"/>
                </a:cubicBezTo>
                <a:cubicBezTo>
                  <a:pt x="1875" y="2051"/>
                  <a:pt x="1884" y="2075"/>
                  <a:pt x="1900" y="2112"/>
                </a:cubicBezTo>
                <a:cubicBezTo>
                  <a:pt x="1883" y="2112"/>
                  <a:pt x="1870" y="2112"/>
                  <a:pt x="1857" y="2112"/>
                </a:cubicBezTo>
                <a:cubicBezTo>
                  <a:pt x="1845" y="2112"/>
                  <a:pt x="1833" y="2112"/>
                  <a:pt x="1821" y="2113"/>
                </a:cubicBezTo>
                <a:cubicBezTo>
                  <a:pt x="1791" y="1932"/>
                  <a:pt x="1709" y="1847"/>
                  <a:pt x="1652" y="1698"/>
                </a:cubicBezTo>
                <a:cubicBezTo>
                  <a:pt x="1621" y="1760"/>
                  <a:pt x="1597" y="1804"/>
                  <a:pt x="1575" y="1847"/>
                </a:cubicBezTo>
                <a:cubicBezTo>
                  <a:pt x="1553" y="1820"/>
                  <a:pt x="1538" y="1803"/>
                  <a:pt x="1502" y="1763"/>
                </a:cubicBezTo>
                <a:lnTo>
                  <a:pt x="1502" y="1763"/>
                </a:lnTo>
                <a:cubicBezTo>
                  <a:pt x="1522" y="1842"/>
                  <a:pt x="1534" y="1886"/>
                  <a:pt x="1544" y="1925"/>
                </a:cubicBezTo>
                <a:cubicBezTo>
                  <a:pt x="1535" y="1970"/>
                  <a:pt x="1527" y="2017"/>
                  <a:pt x="1521" y="2051"/>
                </a:cubicBezTo>
                <a:cubicBezTo>
                  <a:pt x="1485" y="2067"/>
                  <a:pt x="1456" y="2084"/>
                  <a:pt x="1399" y="2110"/>
                </a:cubicBezTo>
                <a:cubicBezTo>
                  <a:pt x="1432" y="2041"/>
                  <a:pt x="1449" y="2007"/>
                  <a:pt x="1462" y="1981"/>
                </a:cubicBezTo>
                <a:cubicBezTo>
                  <a:pt x="1449" y="1917"/>
                  <a:pt x="1434" y="1853"/>
                  <a:pt x="1419" y="1788"/>
                </a:cubicBezTo>
                <a:cubicBezTo>
                  <a:pt x="1399" y="1807"/>
                  <a:pt x="1377" y="1817"/>
                  <a:pt x="1354" y="1817"/>
                </a:cubicBezTo>
                <a:cubicBezTo>
                  <a:pt x="1333" y="1817"/>
                  <a:pt x="1311" y="1809"/>
                  <a:pt x="1288" y="1794"/>
                </a:cubicBezTo>
                <a:lnTo>
                  <a:pt x="1288" y="1794"/>
                </a:lnTo>
                <a:cubicBezTo>
                  <a:pt x="1302" y="1848"/>
                  <a:pt x="1312" y="1891"/>
                  <a:pt x="1324" y="1938"/>
                </a:cubicBezTo>
                <a:lnTo>
                  <a:pt x="1249" y="1938"/>
                </a:lnTo>
                <a:cubicBezTo>
                  <a:pt x="1243" y="1900"/>
                  <a:pt x="1238" y="1875"/>
                  <a:pt x="1231" y="1835"/>
                </a:cubicBezTo>
                <a:cubicBezTo>
                  <a:pt x="1179" y="1845"/>
                  <a:pt x="1131" y="1856"/>
                  <a:pt x="1094" y="1861"/>
                </a:cubicBezTo>
                <a:cubicBezTo>
                  <a:pt x="1069" y="1917"/>
                  <a:pt x="1047" y="1963"/>
                  <a:pt x="1028" y="2010"/>
                </a:cubicBezTo>
                <a:cubicBezTo>
                  <a:pt x="1028" y="2010"/>
                  <a:pt x="1028" y="2010"/>
                  <a:pt x="1028" y="2011"/>
                </a:cubicBezTo>
                <a:lnTo>
                  <a:pt x="1028" y="2011"/>
                </a:lnTo>
                <a:cubicBezTo>
                  <a:pt x="1028" y="2010"/>
                  <a:pt x="1028" y="2010"/>
                  <a:pt x="1028" y="2010"/>
                </a:cubicBezTo>
                <a:lnTo>
                  <a:pt x="1028" y="2010"/>
                </a:lnTo>
                <a:cubicBezTo>
                  <a:pt x="1028" y="2010"/>
                  <a:pt x="1028" y="2010"/>
                  <a:pt x="1028" y="2011"/>
                </a:cubicBezTo>
                <a:lnTo>
                  <a:pt x="1028" y="2011"/>
                </a:lnTo>
                <a:cubicBezTo>
                  <a:pt x="1028" y="2011"/>
                  <a:pt x="1028" y="2011"/>
                  <a:pt x="1028" y="2011"/>
                </a:cubicBezTo>
                <a:lnTo>
                  <a:pt x="1028" y="2011"/>
                </a:lnTo>
                <a:cubicBezTo>
                  <a:pt x="1028" y="2011"/>
                  <a:pt x="1028" y="2011"/>
                  <a:pt x="1028" y="2012"/>
                </a:cubicBezTo>
                <a:cubicBezTo>
                  <a:pt x="1028" y="2011"/>
                  <a:pt x="1028" y="2011"/>
                  <a:pt x="1028" y="2011"/>
                </a:cubicBezTo>
                <a:lnTo>
                  <a:pt x="1028" y="2011"/>
                </a:lnTo>
                <a:cubicBezTo>
                  <a:pt x="1025" y="2030"/>
                  <a:pt x="1019" y="2044"/>
                  <a:pt x="1013" y="2060"/>
                </a:cubicBezTo>
                <a:cubicBezTo>
                  <a:pt x="1010" y="2054"/>
                  <a:pt x="1007" y="2048"/>
                  <a:pt x="1003" y="2042"/>
                </a:cubicBezTo>
                <a:cubicBezTo>
                  <a:pt x="1010" y="2029"/>
                  <a:pt x="1018" y="2016"/>
                  <a:pt x="1023" y="2003"/>
                </a:cubicBezTo>
                <a:cubicBezTo>
                  <a:pt x="1026" y="2005"/>
                  <a:pt x="1027" y="2008"/>
                  <a:pt x="1028" y="2010"/>
                </a:cubicBezTo>
                <a:lnTo>
                  <a:pt x="1028" y="2010"/>
                </a:lnTo>
                <a:cubicBezTo>
                  <a:pt x="1012" y="1928"/>
                  <a:pt x="984" y="1894"/>
                  <a:pt x="948" y="1894"/>
                </a:cubicBezTo>
                <a:cubicBezTo>
                  <a:pt x="944" y="1894"/>
                  <a:pt x="940" y="1894"/>
                  <a:pt x="935" y="1895"/>
                </a:cubicBezTo>
                <a:cubicBezTo>
                  <a:pt x="945" y="1925"/>
                  <a:pt x="957" y="1956"/>
                  <a:pt x="970" y="1994"/>
                </a:cubicBezTo>
                <a:cubicBezTo>
                  <a:pt x="944" y="2003"/>
                  <a:pt x="919" y="2012"/>
                  <a:pt x="895" y="2020"/>
                </a:cubicBezTo>
                <a:cubicBezTo>
                  <a:pt x="891" y="2056"/>
                  <a:pt x="888" y="2089"/>
                  <a:pt x="884" y="2131"/>
                </a:cubicBezTo>
                <a:cubicBezTo>
                  <a:pt x="866" y="2095"/>
                  <a:pt x="853" y="2067"/>
                  <a:pt x="838" y="2039"/>
                </a:cubicBezTo>
                <a:cubicBezTo>
                  <a:pt x="844" y="2016"/>
                  <a:pt x="851" y="1988"/>
                  <a:pt x="859" y="1959"/>
                </a:cubicBezTo>
                <a:cubicBezTo>
                  <a:pt x="840" y="1900"/>
                  <a:pt x="820" y="1844"/>
                  <a:pt x="800" y="1779"/>
                </a:cubicBezTo>
                <a:cubicBezTo>
                  <a:pt x="776" y="1845"/>
                  <a:pt x="756" y="1900"/>
                  <a:pt x="737" y="1954"/>
                </a:cubicBezTo>
                <a:cubicBezTo>
                  <a:pt x="753" y="1989"/>
                  <a:pt x="763" y="2010"/>
                  <a:pt x="773" y="2031"/>
                </a:cubicBezTo>
                <a:cubicBezTo>
                  <a:pt x="785" y="2053"/>
                  <a:pt x="797" y="2073"/>
                  <a:pt x="817" y="2110"/>
                </a:cubicBezTo>
                <a:cubicBezTo>
                  <a:pt x="747" y="2107"/>
                  <a:pt x="698" y="2035"/>
                  <a:pt x="672" y="1894"/>
                </a:cubicBezTo>
                <a:cubicBezTo>
                  <a:pt x="660" y="1959"/>
                  <a:pt x="650" y="2017"/>
                  <a:pt x="638" y="2073"/>
                </a:cubicBezTo>
                <a:cubicBezTo>
                  <a:pt x="654" y="2115"/>
                  <a:pt x="669" y="2151"/>
                  <a:pt x="689" y="2207"/>
                </a:cubicBezTo>
                <a:cubicBezTo>
                  <a:pt x="660" y="2221"/>
                  <a:pt x="654" y="2295"/>
                  <a:pt x="629" y="2295"/>
                </a:cubicBezTo>
                <a:cubicBezTo>
                  <a:pt x="622" y="2295"/>
                  <a:pt x="612" y="2288"/>
                  <a:pt x="600" y="2270"/>
                </a:cubicBezTo>
                <a:cubicBezTo>
                  <a:pt x="609" y="2231"/>
                  <a:pt x="616" y="2194"/>
                  <a:pt x="626" y="2142"/>
                </a:cubicBezTo>
                <a:cubicBezTo>
                  <a:pt x="588" y="2128"/>
                  <a:pt x="560" y="2116"/>
                  <a:pt x="520" y="2101"/>
                </a:cubicBezTo>
                <a:cubicBezTo>
                  <a:pt x="548" y="2072"/>
                  <a:pt x="564" y="2056"/>
                  <a:pt x="598" y="2020"/>
                </a:cubicBezTo>
                <a:lnTo>
                  <a:pt x="488" y="2020"/>
                </a:lnTo>
                <a:cubicBezTo>
                  <a:pt x="467" y="2072"/>
                  <a:pt x="454" y="2104"/>
                  <a:pt x="439" y="2144"/>
                </a:cubicBezTo>
                <a:cubicBezTo>
                  <a:pt x="422" y="2085"/>
                  <a:pt x="410" y="2050"/>
                  <a:pt x="394" y="1998"/>
                </a:cubicBezTo>
                <a:cubicBezTo>
                  <a:pt x="388" y="2052"/>
                  <a:pt x="378" y="2069"/>
                  <a:pt x="367" y="2069"/>
                </a:cubicBezTo>
                <a:cubicBezTo>
                  <a:pt x="350" y="2069"/>
                  <a:pt x="330" y="2027"/>
                  <a:pt x="316" y="2025"/>
                </a:cubicBezTo>
                <a:cubicBezTo>
                  <a:pt x="298" y="2092"/>
                  <a:pt x="280" y="2156"/>
                  <a:pt x="264" y="2219"/>
                </a:cubicBezTo>
                <a:cubicBezTo>
                  <a:pt x="282" y="2231"/>
                  <a:pt x="298" y="2243"/>
                  <a:pt x="320" y="2257"/>
                </a:cubicBezTo>
                <a:cubicBezTo>
                  <a:pt x="320" y="2309"/>
                  <a:pt x="320" y="2356"/>
                  <a:pt x="320" y="2466"/>
                </a:cubicBezTo>
                <a:cubicBezTo>
                  <a:pt x="285" y="2373"/>
                  <a:pt x="266" y="2326"/>
                  <a:pt x="253" y="2288"/>
                </a:cubicBezTo>
                <a:cubicBezTo>
                  <a:pt x="207" y="2319"/>
                  <a:pt x="172" y="2344"/>
                  <a:pt x="135" y="2369"/>
                </a:cubicBezTo>
                <a:cubicBezTo>
                  <a:pt x="135" y="2418"/>
                  <a:pt x="133" y="2469"/>
                  <a:pt x="132" y="2526"/>
                </a:cubicBezTo>
                <a:cubicBezTo>
                  <a:pt x="95" y="2503"/>
                  <a:pt x="63" y="2482"/>
                  <a:pt x="1" y="2443"/>
                </a:cubicBezTo>
                <a:lnTo>
                  <a:pt x="1" y="2443"/>
                </a:lnTo>
                <a:cubicBezTo>
                  <a:pt x="47" y="2560"/>
                  <a:pt x="72" y="2625"/>
                  <a:pt x="95" y="2690"/>
                </a:cubicBezTo>
                <a:cubicBezTo>
                  <a:pt x="100" y="2690"/>
                  <a:pt x="105" y="2689"/>
                  <a:pt x="110" y="2689"/>
                </a:cubicBezTo>
                <a:cubicBezTo>
                  <a:pt x="202" y="2689"/>
                  <a:pt x="287" y="2729"/>
                  <a:pt x="357" y="2887"/>
                </a:cubicBezTo>
                <a:cubicBezTo>
                  <a:pt x="350" y="2912"/>
                  <a:pt x="344" y="2931"/>
                  <a:pt x="331" y="2972"/>
                </a:cubicBezTo>
                <a:cubicBezTo>
                  <a:pt x="360" y="2972"/>
                  <a:pt x="376" y="2971"/>
                  <a:pt x="394" y="2971"/>
                </a:cubicBezTo>
                <a:cubicBezTo>
                  <a:pt x="408" y="2933"/>
                  <a:pt x="426" y="2913"/>
                  <a:pt x="445" y="2913"/>
                </a:cubicBezTo>
                <a:cubicBezTo>
                  <a:pt x="464" y="2913"/>
                  <a:pt x="485" y="2933"/>
                  <a:pt x="506" y="2971"/>
                </a:cubicBezTo>
                <a:lnTo>
                  <a:pt x="548" y="2971"/>
                </a:lnTo>
                <a:cubicBezTo>
                  <a:pt x="559" y="3008"/>
                  <a:pt x="570" y="3046"/>
                  <a:pt x="579" y="3075"/>
                </a:cubicBezTo>
                <a:cubicBezTo>
                  <a:pt x="598" y="3055"/>
                  <a:pt x="616" y="3035"/>
                  <a:pt x="629" y="3022"/>
                </a:cubicBezTo>
                <a:cubicBezTo>
                  <a:pt x="656" y="3088"/>
                  <a:pt x="678" y="3141"/>
                  <a:pt x="700" y="3196"/>
                </a:cubicBezTo>
                <a:cubicBezTo>
                  <a:pt x="713" y="3211"/>
                  <a:pt x="725" y="3225"/>
                  <a:pt x="738" y="3240"/>
                </a:cubicBezTo>
                <a:cubicBezTo>
                  <a:pt x="741" y="3186"/>
                  <a:pt x="744" y="3131"/>
                  <a:pt x="750" y="3035"/>
                </a:cubicBezTo>
                <a:cubicBezTo>
                  <a:pt x="767" y="3152"/>
                  <a:pt x="776" y="3202"/>
                  <a:pt x="785" y="3261"/>
                </a:cubicBezTo>
                <a:lnTo>
                  <a:pt x="881" y="3261"/>
                </a:lnTo>
                <a:cubicBezTo>
                  <a:pt x="888" y="3296"/>
                  <a:pt x="893" y="3321"/>
                  <a:pt x="900" y="3358"/>
                </a:cubicBezTo>
                <a:cubicBezTo>
                  <a:pt x="901" y="3358"/>
                  <a:pt x="903" y="3358"/>
                  <a:pt x="905" y="3358"/>
                </a:cubicBezTo>
                <a:cubicBezTo>
                  <a:pt x="983" y="3358"/>
                  <a:pt x="1058" y="3479"/>
                  <a:pt x="1134" y="3479"/>
                </a:cubicBezTo>
                <a:cubicBezTo>
                  <a:pt x="1147" y="3479"/>
                  <a:pt x="1159" y="3476"/>
                  <a:pt x="1172" y="3468"/>
                </a:cubicBezTo>
                <a:cubicBezTo>
                  <a:pt x="1161" y="3412"/>
                  <a:pt x="1153" y="3366"/>
                  <a:pt x="1118" y="3298"/>
                </a:cubicBezTo>
                <a:lnTo>
                  <a:pt x="1118" y="3298"/>
                </a:lnTo>
                <a:cubicBezTo>
                  <a:pt x="1112" y="3301"/>
                  <a:pt x="1107" y="3304"/>
                  <a:pt x="1101" y="3306"/>
                </a:cubicBezTo>
                <a:cubicBezTo>
                  <a:pt x="1101" y="3306"/>
                  <a:pt x="1101" y="3306"/>
                  <a:pt x="1101" y="3306"/>
                </a:cubicBezTo>
                <a:cubicBezTo>
                  <a:pt x="1098" y="3306"/>
                  <a:pt x="1092" y="3285"/>
                  <a:pt x="1106" y="3275"/>
                </a:cubicBezTo>
                <a:cubicBezTo>
                  <a:pt x="1105" y="3271"/>
                  <a:pt x="1107" y="3269"/>
                  <a:pt x="1111" y="3269"/>
                </a:cubicBezTo>
                <a:cubicBezTo>
                  <a:pt x="1117" y="3269"/>
                  <a:pt x="1128" y="3275"/>
                  <a:pt x="1140" y="3281"/>
                </a:cubicBezTo>
                <a:cubicBezTo>
                  <a:pt x="1136" y="3284"/>
                  <a:pt x="1133" y="3286"/>
                  <a:pt x="1130" y="3289"/>
                </a:cubicBezTo>
                <a:lnTo>
                  <a:pt x="1130" y="3289"/>
                </a:lnTo>
                <a:cubicBezTo>
                  <a:pt x="1123" y="3285"/>
                  <a:pt x="1115" y="3281"/>
                  <a:pt x="1106" y="3275"/>
                </a:cubicBezTo>
                <a:lnTo>
                  <a:pt x="1106" y="3275"/>
                </a:lnTo>
                <a:cubicBezTo>
                  <a:pt x="1110" y="3283"/>
                  <a:pt x="1114" y="3290"/>
                  <a:pt x="1118" y="3298"/>
                </a:cubicBezTo>
                <a:lnTo>
                  <a:pt x="1118" y="3298"/>
                </a:lnTo>
                <a:cubicBezTo>
                  <a:pt x="1122" y="3295"/>
                  <a:pt x="1126" y="3292"/>
                  <a:pt x="1130" y="3289"/>
                </a:cubicBezTo>
                <a:lnTo>
                  <a:pt x="1130" y="3289"/>
                </a:lnTo>
                <a:cubicBezTo>
                  <a:pt x="1165" y="3308"/>
                  <a:pt x="1179" y="3308"/>
                  <a:pt x="1190" y="3308"/>
                </a:cubicBezTo>
                <a:cubicBezTo>
                  <a:pt x="1201" y="3358"/>
                  <a:pt x="1209" y="3389"/>
                  <a:pt x="1218" y="3431"/>
                </a:cubicBezTo>
                <a:cubicBezTo>
                  <a:pt x="1226" y="3383"/>
                  <a:pt x="1234" y="3346"/>
                  <a:pt x="1244" y="3286"/>
                </a:cubicBezTo>
                <a:cubicBezTo>
                  <a:pt x="1254" y="3364"/>
                  <a:pt x="1262" y="3415"/>
                  <a:pt x="1272" y="3487"/>
                </a:cubicBezTo>
                <a:cubicBezTo>
                  <a:pt x="1388" y="3443"/>
                  <a:pt x="1502" y="3400"/>
                  <a:pt x="1610" y="3359"/>
                </a:cubicBezTo>
                <a:cubicBezTo>
                  <a:pt x="1615" y="3314"/>
                  <a:pt x="1619" y="3280"/>
                  <a:pt x="1624" y="3227"/>
                </a:cubicBezTo>
                <a:cubicBezTo>
                  <a:pt x="1659" y="3274"/>
                  <a:pt x="1690" y="3315"/>
                  <a:pt x="1719" y="3355"/>
                </a:cubicBezTo>
                <a:cubicBezTo>
                  <a:pt x="1725" y="3321"/>
                  <a:pt x="1731" y="3286"/>
                  <a:pt x="1737" y="3240"/>
                </a:cubicBezTo>
                <a:cubicBezTo>
                  <a:pt x="1750" y="3291"/>
                  <a:pt x="1759" y="3324"/>
                  <a:pt x="1775" y="3384"/>
                </a:cubicBezTo>
                <a:cubicBezTo>
                  <a:pt x="1799" y="3269"/>
                  <a:pt x="1819" y="3174"/>
                  <a:pt x="1837" y="3090"/>
                </a:cubicBezTo>
                <a:cubicBezTo>
                  <a:pt x="1849" y="3079"/>
                  <a:pt x="1860" y="3074"/>
                  <a:pt x="1870" y="3074"/>
                </a:cubicBezTo>
                <a:cubicBezTo>
                  <a:pt x="1921" y="3074"/>
                  <a:pt x="1940" y="3214"/>
                  <a:pt x="1984" y="3274"/>
                </a:cubicBezTo>
                <a:cubicBezTo>
                  <a:pt x="1993" y="3216"/>
                  <a:pt x="1999" y="3178"/>
                  <a:pt x="2006" y="3133"/>
                </a:cubicBezTo>
                <a:cubicBezTo>
                  <a:pt x="2019" y="3174"/>
                  <a:pt x="2030" y="3209"/>
                  <a:pt x="2030" y="3209"/>
                </a:cubicBezTo>
                <a:cubicBezTo>
                  <a:pt x="2086" y="3264"/>
                  <a:pt x="2127" y="3303"/>
                  <a:pt x="2168" y="3344"/>
                </a:cubicBezTo>
                <a:cubicBezTo>
                  <a:pt x="2170" y="3325"/>
                  <a:pt x="2174" y="3293"/>
                  <a:pt x="2178" y="3253"/>
                </a:cubicBezTo>
                <a:lnTo>
                  <a:pt x="2273" y="3253"/>
                </a:lnTo>
                <a:cubicBezTo>
                  <a:pt x="2274" y="3262"/>
                  <a:pt x="2286" y="3315"/>
                  <a:pt x="2292" y="3336"/>
                </a:cubicBezTo>
                <a:cubicBezTo>
                  <a:pt x="2405" y="3272"/>
                  <a:pt x="2505" y="3218"/>
                  <a:pt x="2607" y="3162"/>
                </a:cubicBezTo>
                <a:cubicBezTo>
                  <a:pt x="2607" y="3121"/>
                  <a:pt x="2605" y="3077"/>
                  <a:pt x="2605" y="3031"/>
                </a:cubicBezTo>
                <a:cubicBezTo>
                  <a:pt x="2633" y="3022"/>
                  <a:pt x="2658" y="3012"/>
                  <a:pt x="2674" y="3006"/>
                </a:cubicBezTo>
                <a:cubicBezTo>
                  <a:pt x="2680" y="2960"/>
                  <a:pt x="2684" y="2930"/>
                  <a:pt x="2692" y="2877"/>
                </a:cubicBezTo>
                <a:cubicBezTo>
                  <a:pt x="2723" y="2924"/>
                  <a:pt x="2745" y="2956"/>
                  <a:pt x="2767" y="2991"/>
                </a:cubicBezTo>
                <a:cubicBezTo>
                  <a:pt x="2729" y="3033"/>
                  <a:pt x="2693" y="3069"/>
                  <a:pt x="2657" y="3109"/>
                </a:cubicBezTo>
                <a:cubicBezTo>
                  <a:pt x="2667" y="3146"/>
                  <a:pt x="2674" y="3168"/>
                  <a:pt x="2677" y="3181"/>
                </a:cubicBezTo>
                <a:cubicBezTo>
                  <a:pt x="2709" y="3169"/>
                  <a:pt x="2748" y="3135"/>
                  <a:pt x="2772" y="3135"/>
                </a:cubicBezTo>
                <a:cubicBezTo>
                  <a:pt x="2779" y="3135"/>
                  <a:pt x="2785" y="3138"/>
                  <a:pt x="2789" y="3146"/>
                </a:cubicBezTo>
                <a:cubicBezTo>
                  <a:pt x="2798" y="3162"/>
                  <a:pt x="2806" y="3168"/>
                  <a:pt x="2813" y="3168"/>
                </a:cubicBezTo>
                <a:cubicBezTo>
                  <a:pt x="2833" y="3168"/>
                  <a:pt x="2848" y="3129"/>
                  <a:pt x="2866" y="3129"/>
                </a:cubicBezTo>
                <a:cubicBezTo>
                  <a:pt x="2875" y="3129"/>
                  <a:pt x="2883" y="3137"/>
                  <a:pt x="2893" y="3159"/>
                </a:cubicBezTo>
                <a:cubicBezTo>
                  <a:pt x="2896" y="3164"/>
                  <a:pt x="2898" y="3166"/>
                  <a:pt x="2901" y="3166"/>
                </a:cubicBezTo>
                <a:cubicBezTo>
                  <a:pt x="2914" y="3166"/>
                  <a:pt x="2934" y="3131"/>
                  <a:pt x="2954" y="3131"/>
                </a:cubicBezTo>
                <a:cubicBezTo>
                  <a:pt x="2965" y="3131"/>
                  <a:pt x="2975" y="3142"/>
                  <a:pt x="2985" y="3177"/>
                </a:cubicBezTo>
                <a:cubicBezTo>
                  <a:pt x="3023" y="3137"/>
                  <a:pt x="3058" y="3099"/>
                  <a:pt x="3093" y="3062"/>
                </a:cubicBezTo>
                <a:cubicBezTo>
                  <a:pt x="3136" y="3103"/>
                  <a:pt x="3173" y="3140"/>
                  <a:pt x="3213" y="3177"/>
                </a:cubicBezTo>
                <a:cubicBezTo>
                  <a:pt x="3221" y="3163"/>
                  <a:pt x="3233" y="3143"/>
                  <a:pt x="3246" y="3121"/>
                </a:cubicBezTo>
                <a:cubicBezTo>
                  <a:pt x="3270" y="3147"/>
                  <a:pt x="3289" y="3169"/>
                  <a:pt x="3311" y="3193"/>
                </a:cubicBezTo>
                <a:cubicBezTo>
                  <a:pt x="3324" y="3172"/>
                  <a:pt x="3338" y="3155"/>
                  <a:pt x="3349" y="3136"/>
                </a:cubicBezTo>
                <a:cubicBezTo>
                  <a:pt x="3361" y="3174"/>
                  <a:pt x="3372" y="3211"/>
                  <a:pt x="3385" y="3255"/>
                </a:cubicBezTo>
                <a:cubicBezTo>
                  <a:pt x="3407" y="3230"/>
                  <a:pt x="3423" y="3212"/>
                  <a:pt x="3436" y="3197"/>
                </a:cubicBezTo>
                <a:cubicBezTo>
                  <a:pt x="3452" y="3216"/>
                  <a:pt x="3464" y="3233"/>
                  <a:pt x="3480" y="3253"/>
                </a:cubicBezTo>
                <a:cubicBezTo>
                  <a:pt x="3520" y="3196"/>
                  <a:pt x="3560" y="3140"/>
                  <a:pt x="3600" y="3084"/>
                </a:cubicBezTo>
                <a:cubicBezTo>
                  <a:pt x="3607" y="3094"/>
                  <a:pt x="3617" y="3109"/>
                  <a:pt x="3628" y="3124"/>
                </a:cubicBezTo>
                <a:cubicBezTo>
                  <a:pt x="3635" y="3105"/>
                  <a:pt x="3641" y="3091"/>
                  <a:pt x="3647" y="3078"/>
                </a:cubicBezTo>
                <a:cubicBezTo>
                  <a:pt x="3661" y="3096"/>
                  <a:pt x="3676" y="3115"/>
                  <a:pt x="3692" y="3134"/>
                </a:cubicBezTo>
                <a:cubicBezTo>
                  <a:pt x="3729" y="3091"/>
                  <a:pt x="3764" y="3052"/>
                  <a:pt x="3803" y="3008"/>
                </a:cubicBezTo>
                <a:cubicBezTo>
                  <a:pt x="3819" y="3030"/>
                  <a:pt x="3834" y="3050"/>
                  <a:pt x="3857" y="3081"/>
                </a:cubicBezTo>
                <a:cubicBezTo>
                  <a:pt x="3887" y="3022"/>
                  <a:pt x="3925" y="3008"/>
                  <a:pt x="3964" y="3008"/>
                </a:cubicBezTo>
                <a:cubicBezTo>
                  <a:pt x="3997" y="3008"/>
                  <a:pt x="4031" y="3017"/>
                  <a:pt x="4064" y="3017"/>
                </a:cubicBezTo>
                <a:cubicBezTo>
                  <a:pt x="4085" y="3017"/>
                  <a:pt x="4104" y="3014"/>
                  <a:pt x="4123" y="3003"/>
                </a:cubicBezTo>
                <a:cubicBezTo>
                  <a:pt x="4138" y="2969"/>
                  <a:pt x="4153" y="2937"/>
                  <a:pt x="4160" y="2916"/>
                </a:cubicBezTo>
                <a:cubicBezTo>
                  <a:pt x="4195" y="2935"/>
                  <a:pt x="4225" y="2952"/>
                  <a:pt x="4251" y="2966"/>
                </a:cubicBezTo>
                <a:cubicBezTo>
                  <a:pt x="4295" y="2853"/>
                  <a:pt x="4348" y="2806"/>
                  <a:pt x="4416" y="2775"/>
                </a:cubicBezTo>
                <a:cubicBezTo>
                  <a:pt x="4422" y="2772"/>
                  <a:pt x="4429" y="2771"/>
                  <a:pt x="4435" y="2771"/>
                </a:cubicBezTo>
                <a:cubicBezTo>
                  <a:pt x="4466" y="2771"/>
                  <a:pt x="4496" y="2797"/>
                  <a:pt x="4520" y="2797"/>
                </a:cubicBezTo>
                <a:cubicBezTo>
                  <a:pt x="4530" y="2797"/>
                  <a:pt x="4539" y="2793"/>
                  <a:pt x="4546" y="2780"/>
                </a:cubicBezTo>
                <a:cubicBezTo>
                  <a:pt x="4568" y="2738"/>
                  <a:pt x="4594" y="2729"/>
                  <a:pt x="4619" y="2729"/>
                </a:cubicBezTo>
                <a:cubicBezTo>
                  <a:pt x="4635" y="2729"/>
                  <a:pt x="4652" y="2733"/>
                  <a:pt x="4668" y="2733"/>
                </a:cubicBezTo>
                <a:cubicBezTo>
                  <a:pt x="4679" y="2733"/>
                  <a:pt x="4689" y="2731"/>
                  <a:pt x="4699" y="2727"/>
                </a:cubicBezTo>
                <a:cubicBezTo>
                  <a:pt x="4703" y="2707"/>
                  <a:pt x="4707" y="2693"/>
                  <a:pt x="4713" y="2677"/>
                </a:cubicBezTo>
                <a:cubicBezTo>
                  <a:pt x="4716" y="2684"/>
                  <a:pt x="4721" y="2690"/>
                  <a:pt x="4724" y="2696"/>
                </a:cubicBezTo>
                <a:cubicBezTo>
                  <a:pt x="4716" y="2709"/>
                  <a:pt x="4710" y="2721"/>
                  <a:pt x="4703" y="2735"/>
                </a:cubicBezTo>
                <a:cubicBezTo>
                  <a:pt x="4702" y="2732"/>
                  <a:pt x="4700" y="2730"/>
                  <a:pt x="4699" y="2728"/>
                </a:cubicBezTo>
                <a:lnTo>
                  <a:pt x="4699" y="2728"/>
                </a:lnTo>
                <a:cubicBezTo>
                  <a:pt x="4708" y="2750"/>
                  <a:pt x="4715" y="2770"/>
                  <a:pt x="4722" y="2791"/>
                </a:cubicBezTo>
                <a:cubicBezTo>
                  <a:pt x="4752" y="2762"/>
                  <a:pt x="4778" y="2738"/>
                  <a:pt x="4803" y="2713"/>
                </a:cubicBezTo>
                <a:cubicBezTo>
                  <a:pt x="4815" y="2643"/>
                  <a:pt x="4825" y="2572"/>
                  <a:pt x="4840" y="2475"/>
                </a:cubicBezTo>
                <a:cubicBezTo>
                  <a:pt x="4855" y="2557"/>
                  <a:pt x="4863" y="2616"/>
                  <a:pt x="4874" y="2679"/>
                </a:cubicBezTo>
                <a:cubicBezTo>
                  <a:pt x="4893" y="2669"/>
                  <a:pt x="4905" y="2663"/>
                  <a:pt x="4915" y="2657"/>
                </a:cubicBezTo>
                <a:cubicBezTo>
                  <a:pt x="4915" y="2600"/>
                  <a:pt x="4915" y="2551"/>
                  <a:pt x="4915" y="2494"/>
                </a:cubicBezTo>
                <a:cubicBezTo>
                  <a:pt x="4935" y="2524"/>
                  <a:pt x="4946" y="2538"/>
                  <a:pt x="4959" y="2559"/>
                </a:cubicBezTo>
                <a:cubicBezTo>
                  <a:pt x="4962" y="2498"/>
                  <a:pt x="4965" y="2446"/>
                  <a:pt x="4966" y="2394"/>
                </a:cubicBezTo>
                <a:cubicBezTo>
                  <a:pt x="5013" y="2516"/>
                  <a:pt x="5056" y="2626"/>
                  <a:pt x="5094" y="2728"/>
                </a:cubicBezTo>
                <a:cubicBezTo>
                  <a:pt x="5133" y="2685"/>
                  <a:pt x="5162" y="2653"/>
                  <a:pt x="5191" y="2621"/>
                </a:cubicBezTo>
                <a:cubicBezTo>
                  <a:pt x="5199" y="2668"/>
                  <a:pt x="5203" y="2693"/>
                  <a:pt x="5208" y="2722"/>
                </a:cubicBezTo>
                <a:cubicBezTo>
                  <a:pt x="5222" y="2704"/>
                  <a:pt x="5234" y="2691"/>
                  <a:pt x="5244" y="2678"/>
                </a:cubicBezTo>
                <a:cubicBezTo>
                  <a:pt x="5266" y="2716"/>
                  <a:pt x="5286" y="2750"/>
                  <a:pt x="5303" y="2782"/>
                </a:cubicBezTo>
                <a:cubicBezTo>
                  <a:pt x="5312" y="2765"/>
                  <a:pt x="5321" y="2746"/>
                  <a:pt x="5328" y="2729"/>
                </a:cubicBezTo>
                <a:cubicBezTo>
                  <a:pt x="5340" y="2747"/>
                  <a:pt x="5350" y="2763"/>
                  <a:pt x="5359" y="2778"/>
                </a:cubicBezTo>
                <a:cubicBezTo>
                  <a:pt x="5371" y="2757"/>
                  <a:pt x="5380" y="2740"/>
                  <a:pt x="5390" y="2719"/>
                </a:cubicBezTo>
                <a:cubicBezTo>
                  <a:pt x="5415" y="2743"/>
                  <a:pt x="5440" y="2766"/>
                  <a:pt x="5465" y="2790"/>
                </a:cubicBezTo>
                <a:cubicBezTo>
                  <a:pt x="5468" y="2752"/>
                  <a:pt x="5475" y="2741"/>
                  <a:pt x="5484" y="2741"/>
                </a:cubicBezTo>
                <a:cubicBezTo>
                  <a:pt x="5497" y="2741"/>
                  <a:pt x="5513" y="2764"/>
                  <a:pt x="5527" y="2764"/>
                </a:cubicBezTo>
                <a:cubicBezTo>
                  <a:pt x="5533" y="2764"/>
                  <a:pt x="5539" y="2759"/>
                  <a:pt x="5543" y="2746"/>
                </a:cubicBezTo>
                <a:cubicBezTo>
                  <a:pt x="5550" y="2725"/>
                  <a:pt x="5557" y="2717"/>
                  <a:pt x="5564" y="2717"/>
                </a:cubicBezTo>
                <a:cubicBezTo>
                  <a:pt x="5585" y="2717"/>
                  <a:pt x="5605" y="2791"/>
                  <a:pt x="5629" y="2791"/>
                </a:cubicBezTo>
                <a:cubicBezTo>
                  <a:pt x="5633" y="2791"/>
                  <a:pt x="5637" y="2789"/>
                  <a:pt x="5642" y="2784"/>
                </a:cubicBezTo>
                <a:cubicBezTo>
                  <a:pt x="5667" y="2754"/>
                  <a:pt x="5698" y="2744"/>
                  <a:pt x="5743" y="2716"/>
                </a:cubicBezTo>
                <a:lnTo>
                  <a:pt x="5743" y="2716"/>
                </a:lnTo>
                <a:cubicBezTo>
                  <a:pt x="5726" y="2774"/>
                  <a:pt x="5718" y="2796"/>
                  <a:pt x="5703" y="2844"/>
                </a:cubicBezTo>
                <a:cubicBezTo>
                  <a:pt x="5746" y="2835"/>
                  <a:pt x="5770" y="2830"/>
                  <a:pt x="5799" y="2824"/>
                </a:cubicBezTo>
                <a:cubicBezTo>
                  <a:pt x="5781" y="2787"/>
                  <a:pt x="5773" y="2768"/>
                  <a:pt x="5745" y="2710"/>
                </a:cubicBezTo>
                <a:lnTo>
                  <a:pt x="5745" y="2710"/>
                </a:lnTo>
                <a:cubicBezTo>
                  <a:pt x="5811" y="2740"/>
                  <a:pt x="5856" y="2760"/>
                  <a:pt x="5902" y="2778"/>
                </a:cubicBezTo>
                <a:cubicBezTo>
                  <a:pt x="5905" y="2759"/>
                  <a:pt x="5911" y="2744"/>
                  <a:pt x="5917" y="2729"/>
                </a:cubicBezTo>
                <a:cubicBezTo>
                  <a:pt x="5920" y="2735"/>
                  <a:pt x="5923" y="2741"/>
                  <a:pt x="5926" y="2747"/>
                </a:cubicBezTo>
                <a:cubicBezTo>
                  <a:pt x="5920" y="2760"/>
                  <a:pt x="5912" y="2774"/>
                  <a:pt x="5906" y="2787"/>
                </a:cubicBezTo>
                <a:cubicBezTo>
                  <a:pt x="5904" y="2782"/>
                  <a:pt x="5902" y="2780"/>
                  <a:pt x="5901" y="2778"/>
                </a:cubicBezTo>
                <a:lnTo>
                  <a:pt x="5901" y="2778"/>
                </a:lnTo>
                <a:cubicBezTo>
                  <a:pt x="5905" y="2809"/>
                  <a:pt x="5906" y="2837"/>
                  <a:pt x="5908" y="2865"/>
                </a:cubicBezTo>
                <a:cubicBezTo>
                  <a:pt x="5965" y="2897"/>
                  <a:pt x="6010" y="2912"/>
                  <a:pt x="6044" y="2912"/>
                </a:cubicBezTo>
                <a:cubicBezTo>
                  <a:pt x="6065" y="2912"/>
                  <a:pt x="6081" y="2906"/>
                  <a:pt x="6092" y="2894"/>
                </a:cubicBezTo>
                <a:cubicBezTo>
                  <a:pt x="6128" y="2956"/>
                  <a:pt x="6167" y="2979"/>
                  <a:pt x="6211" y="2979"/>
                </a:cubicBezTo>
                <a:cubicBezTo>
                  <a:pt x="6215" y="2979"/>
                  <a:pt x="6219" y="2978"/>
                  <a:pt x="6223" y="2978"/>
                </a:cubicBezTo>
                <a:cubicBezTo>
                  <a:pt x="6223" y="2978"/>
                  <a:pt x="6224" y="2978"/>
                  <a:pt x="6224" y="2978"/>
                </a:cubicBezTo>
                <a:cubicBezTo>
                  <a:pt x="6247" y="2978"/>
                  <a:pt x="6272" y="3004"/>
                  <a:pt x="6293" y="3004"/>
                </a:cubicBezTo>
                <a:cubicBezTo>
                  <a:pt x="6296" y="3004"/>
                  <a:pt x="6299" y="3003"/>
                  <a:pt x="6302" y="3002"/>
                </a:cubicBezTo>
                <a:cubicBezTo>
                  <a:pt x="6349" y="2977"/>
                  <a:pt x="6393" y="2931"/>
                  <a:pt x="6442" y="2893"/>
                </a:cubicBezTo>
                <a:cubicBezTo>
                  <a:pt x="6471" y="2924"/>
                  <a:pt x="6502" y="2956"/>
                  <a:pt x="6531" y="2956"/>
                </a:cubicBezTo>
                <a:cubicBezTo>
                  <a:pt x="6551" y="2956"/>
                  <a:pt x="6570" y="2942"/>
                  <a:pt x="6588" y="2906"/>
                </a:cubicBezTo>
                <a:cubicBezTo>
                  <a:pt x="6592" y="2898"/>
                  <a:pt x="6600" y="2890"/>
                  <a:pt x="6607" y="2890"/>
                </a:cubicBezTo>
                <a:cubicBezTo>
                  <a:pt x="6608" y="2890"/>
                  <a:pt x="6610" y="2891"/>
                  <a:pt x="6611" y="2891"/>
                </a:cubicBezTo>
                <a:cubicBezTo>
                  <a:pt x="6630" y="2906"/>
                  <a:pt x="6647" y="2912"/>
                  <a:pt x="6664" y="2912"/>
                </a:cubicBezTo>
                <a:cubicBezTo>
                  <a:pt x="6706" y="2912"/>
                  <a:pt x="6743" y="2872"/>
                  <a:pt x="6783" y="2844"/>
                </a:cubicBezTo>
                <a:cubicBezTo>
                  <a:pt x="6789" y="2841"/>
                  <a:pt x="6794" y="2839"/>
                  <a:pt x="6801" y="2839"/>
                </a:cubicBezTo>
                <a:cubicBezTo>
                  <a:pt x="6827" y="2839"/>
                  <a:pt x="6861" y="2867"/>
                  <a:pt x="6904" y="2884"/>
                </a:cubicBezTo>
                <a:cubicBezTo>
                  <a:pt x="6922" y="2874"/>
                  <a:pt x="6937" y="2805"/>
                  <a:pt x="6979" y="2805"/>
                </a:cubicBezTo>
                <a:cubicBezTo>
                  <a:pt x="6986" y="2805"/>
                  <a:pt x="6994" y="2807"/>
                  <a:pt x="7003" y="2812"/>
                </a:cubicBezTo>
                <a:cubicBezTo>
                  <a:pt x="7007" y="2814"/>
                  <a:pt x="7011" y="2815"/>
                  <a:pt x="7015" y="2815"/>
                </a:cubicBezTo>
                <a:cubicBezTo>
                  <a:pt x="7048" y="2815"/>
                  <a:pt x="7085" y="2757"/>
                  <a:pt x="7119" y="2731"/>
                </a:cubicBezTo>
                <a:cubicBezTo>
                  <a:pt x="7128" y="2747"/>
                  <a:pt x="7135" y="2760"/>
                  <a:pt x="7139" y="2766"/>
                </a:cubicBezTo>
                <a:cubicBezTo>
                  <a:pt x="7179" y="2722"/>
                  <a:pt x="7219" y="2679"/>
                  <a:pt x="7259" y="2635"/>
                </a:cubicBezTo>
                <a:cubicBezTo>
                  <a:pt x="7248" y="2616"/>
                  <a:pt x="7238" y="2597"/>
                  <a:pt x="7226" y="2572"/>
                </a:cubicBezTo>
                <a:cubicBezTo>
                  <a:pt x="7245" y="2541"/>
                  <a:pt x="7264" y="2510"/>
                  <a:pt x="7286" y="2473"/>
                </a:cubicBezTo>
                <a:cubicBezTo>
                  <a:pt x="7303" y="2528"/>
                  <a:pt x="7314" y="2566"/>
                  <a:pt x="7331" y="2622"/>
                </a:cubicBezTo>
                <a:cubicBezTo>
                  <a:pt x="7353" y="2574"/>
                  <a:pt x="7378" y="2553"/>
                  <a:pt x="7404" y="2553"/>
                </a:cubicBezTo>
                <a:cubicBezTo>
                  <a:pt x="7433" y="2553"/>
                  <a:pt x="7464" y="2578"/>
                  <a:pt x="7497" y="2621"/>
                </a:cubicBezTo>
                <a:cubicBezTo>
                  <a:pt x="7503" y="2568"/>
                  <a:pt x="7507" y="2535"/>
                  <a:pt x="7510" y="2503"/>
                </a:cubicBezTo>
                <a:cubicBezTo>
                  <a:pt x="7515" y="2493"/>
                  <a:pt x="7521" y="2490"/>
                  <a:pt x="7529" y="2490"/>
                </a:cubicBezTo>
                <a:cubicBezTo>
                  <a:pt x="7536" y="2490"/>
                  <a:pt x="7545" y="2493"/>
                  <a:pt x="7552" y="2493"/>
                </a:cubicBezTo>
                <a:cubicBezTo>
                  <a:pt x="7566" y="2493"/>
                  <a:pt x="7575" y="2483"/>
                  <a:pt x="7569" y="2426"/>
                </a:cubicBezTo>
                <a:cubicBezTo>
                  <a:pt x="7554" y="2397"/>
                  <a:pt x="7551" y="2381"/>
                  <a:pt x="7547" y="2351"/>
                </a:cubicBezTo>
                <a:cubicBezTo>
                  <a:pt x="7578" y="2328"/>
                  <a:pt x="7612" y="2304"/>
                  <a:pt x="7647" y="2279"/>
                </a:cubicBezTo>
                <a:cubicBezTo>
                  <a:pt x="7657" y="2295"/>
                  <a:pt x="7672" y="2322"/>
                  <a:pt x="7690" y="2354"/>
                </a:cubicBezTo>
                <a:cubicBezTo>
                  <a:pt x="7647" y="2375"/>
                  <a:pt x="7606" y="2394"/>
                  <a:pt x="7569" y="2426"/>
                </a:cubicBezTo>
                <a:cubicBezTo>
                  <a:pt x="7574" y="2425"/>
                  <a:pt x="7578" y="2425"/>
                  <a:pt x="7583" y="2425"/>
                </a:cubicBezTo>
                <a:cubicBezTo>
                  <a:pt x="7650" y="2425"/>
                  <a:pt x="7672" y="2562"/>
                  <a:pt x="7700" y="2581"/>
                </a:cubicBezTo>
                <a:cubicBezTo>
                  <a:pt x="7900" y="2525"/>
                  <a:pt x="8065" y="2385"/>
                  <a:pt x="8241" y="2316"/>
                </a:cubicBezTo>
                <a:cubicBezTo>
                  <a:pt x="8244" y="2298"/>
                  <a:pt x="8250" y="2282"/>
                  <a:pt x="8256" y="2268"/>
                </a:cubicBezTo>
                <a:cubicBezTo>
                  <a:pt x="8259" y="2273"/>
                  <a:pt x="8262" y="2279"/>
                  <a:pt x="8266" y="2285"/>
                </a:cubicBezTo>
                <a:cubicBezTo>
                  <a:pt x="8259" y="2298"/>
                  <a:pt x="8252" y="2312"/>
                  <a:pt x="8246" y="2325"/>
                </a:cubicBezTo>
                <a:cubicBezTo>
                  <a:pt x="8244" y="2321"/>
                  <a:pt x="8242" y="2318"/>
                  <a:pt x="8241" y="2316"/>
                </a:cubicBezTo>
                <a:lnTo>
                  <a:pt x="8241" y="2316"/>
                </a:lnTo>
                <a:cubicBezTo>
                  <a:pt x="8246" y="2354"/>
                  <a:pt x="8247" y="2388"/>
                  <a:pt x="8250" y="2434"/>
                </a:cubicBezTo>
                <a:cubicBezTo>
                  <a:pt x="8269" y="2412"/>
                  <a:pt x="8281" y="2397"/>
                  <a:pt x="8283" y="2394"/>
                </a:cubicBezTo>
                <a:lnTo>
                  <a:pt x="8283" y="2394"/>
                </a:lnTo>
                <a:cubicBezTo>
                  <a:pt x="8365" y="2415"/>
                  <a:pt x="8431" y="2431"/>
                  <a:pt x="8503" y="2448"/>
                </a:cubicBezTo>
                <a:cubicBezTo>
                  <a:pt x="8516" y="2476"/>
                  <a:pt x="8534" y="2512"/>
                  <a:pt x="8559" y="2563"/>
                </a:cubicBezTo>
                <a:cubicBezTo>
                  <a:pt x="8584" y="2537"/>
                  <a:pt x="8608" y="2504"/>
                  <a:pt x="8634" y="2488"/>
                </a:cubicBezTo>
                <a:cubicBezTo>
                  <a:pt x="8668" y="2470"/>
                  <a:pt x="8698" y="2420"/>
                  <a:pt x="8733" y="2420"/>
                </a:cubicBezTo>
                <a:cubicBezTo>
                  <a:pt x="8751" y="2420"/>
                  <a:pt x="8771" y="2434"/>
                  <a:pt x="8795" y="2475"/>
                </a:cubicBezTo>
                <a:cubicBezTo>
                  <a:pt x="8799" y="2484"/>
                  <a:pt x="8807" y="2486"/>
                  <a:pt x="8816" y="2486"/>
                </a:cubicBezTo>
                <a:cubicBezTo>
                  <a:pt x="8824" y="2486"/>
                  <a:pt x="8832" y="2485"/>
                  <a:pt x="8840" y="2485"/>
                </a:cubicBezTo>
                <a:cubicBezTo>
                  <a:pt x="8843" y="2485"/>
                  <a:pt x="8845" y="2485"/>
                  <a:pt x="8847" y="2485"/>
                </a:cubicBezTo>
                <a:cubicBezTo>
                  <a:pt x="8859" y="2488"/>
                  <a:pt x="8870" y="2489"/>
                  <a:pt x="8882" y="2489"/>
                </a:cubicBezTo>
                <a:cubicBezTo>
                  <a:pt x="8959" y="2489"/>
                  <a:pt x="9026" y="2427"/>
                  <a:pt x="9092" y="2366"/>
                </a:cubicBezTo>
                <a:cubicBezTo>
                  <a:pt x="9105" y="2390"/>
                  <a:pt x="9117" y="2407"/>
                  <a:pt x="9121" y="2413"/>
                </a:cubicBezTo>
                <a:cubicBezTo>
                  <a:pt x="9156" y="2390"/>
                  <a:pt x="9187" y="2371"/>
                  <a:pt x="9218" y="2350"/>
                </a:cubicBezTo>
                <a:cubicBezTo>
                  <a:pt x="9220" y="2318"/>
                  <a:pt x="9221" y="2285"/>
                  <a:pt x="9223" y="2275"/>
                </a:cubicBezTo>
                <a:cubicBezTo>
                  <a:pt x="9292" y="2251"/>
                  <a:pt x="9349" y="2232"/>
                  <a:pt x="9414" y="2212"/>
                </a:cubicBezTo>
                <a:lnTo>
                  <a:pt x="9414" y="2212"/>
                </a:lnTo>
                <a:cubicBezTo>
                  <a:pt x="9401" y="2247"/>
                  <a:pt x="9392" y="2268"/>
                  <a:pt x="9380" y="2300"/>
                </a:cubicBezTo>
                <a:cubicBezTo>
                  <a:pt x="9401" y="2306"/>
                  <a:pt x="9417" y="2310"/>
                  <a:pt x="9433" y="2315"/>
                </a:cubicBezTo>
                <a:cubicBezTo>
                  <a:pt x="9436" y="2251"/>
                  <a:pt x="9439" y="2203"/>
                  <a:pt x="9445" y="2104"/>
                </a:cubicBezTo>
                <a:cubicBezTo>
                  <a:pt x="9462" y="2212"/>
                  <a:pt x="9470" y="2263"/>
                  <a:pt x="9479" y="2318"/>
                </a:cubicBezTo>
                <a:cubicBezTo>
                  <a:pt x="9496" y="2312"/>
                  <a:pt x="9508" y="2307"/>
                  <a:pt x="9521" y="2301"/>
                </a:cubicBezTo>
                <a:cubicBezTo>
                  <a:pt x="9511" y="2269"/>
                  <a:pt x="9504" y="2244"/>
                  <a:pt x="9493" y="2213"/>
                </a:cubicBezTo>
                <a:cubicBezTo>
                  <a:pt x="9523" y="2213"/>
                  <a:pt x="9548" y="2213"/>
                  <a:pt x="9573" y="2212"/>
                </a:cubicBezTo>
                <a:cubicBezTo>
                  <a:pt x="9577" y="2269"/>
                  <a:pt x="9583" y="2313"/>
                  <a:pt x="9592" y="2400"/>
                </a:cubicBezTo>
                <a:cubicBezTo>
                  <a:pt x="9624" y="2300"/>
                  <a:pt x="9648" y="2228"/>
                  <a:pt x="9673" y="2154"/>
                </a:cubicBezTo>
                <a:cubicBezTo>
                  <a:pt x="9689" y="2182"/>
                  <a:pt x="9711" y="2219"/>
                  <a:pt x="9726" y="2245"/>
                </a:cubicBezTo>
                <a:cubicBezTo>
                  <a:pt x="9782" y="2245"/>
                  <a:pt x="9832" y="2244"/>
                  <a:pt x="9879" y="2244"/>
                </a:cubicBezTo>
                <a:cubicBezTo>
                  <a:pt x="9882" y="2201"/>
                  <a:pt x="9883" y="2170"/>
                  <a:pt x="9888" y="2115"/>
                </a:cubicBezTo>
                <a:cubicBezTo>
                  <a:pt x="9932" y="2175"/>
                  <a:pt x="9966" y="2220"/>
                  <a:pt x="9997" y="2265"/>
                </a:cubicBezTo>
                <a:cubicBezTo>
                  <a:pt x="10016" y="2238"/>
                  <a:pt x="10027" y="2220"/>
                  <a:pt x="10038" y="2206"/>
                </a:cubicBezTo>
                <a:cubicBezTo>
                  <a:pt x="10049" y="2225"/>
                  <a:pt x="10057" y="2238"/>
                  <a:pt x="10057" y="2238"/>
                </a:cubicBezTo>
                <a:cubicBezTo>
                  <a:pt x="10085" y="2223"/>
                  <a:pt x="10108" y="2210"/>
                  <a:pt x="10129" y="2195"/>
                </a:cubicBezTo>
                <a:cubicBezTo>
                  <a:pt x="10133" y="2178"/>
                  <a:pt x="10139" y="2162"/>
                  <a:pt x="10144" y="2147"/>
                </a:cubicBezTo>
                <a:cubicBezTo>
                  <a:pt x="10148" y="2153"/>
                  <a:pt x="10151" y="2159"/>
                  <a:pt x="10154" y="2165"/>
                </a:cubicBezTo>
                <a:cubicBezTo>
                  <a:pt x="10148" y="2178"/>
                  <a:pt x="10141" y="2191"/>
                  <a:pt x="10133" y="2204"/>
                </a:cubicBezTo>
                <a:cubicBezTo>
                  <a:pt x="10132" y="2200"/>
                  <a:pt x="10130" y="2197"/>
                  <a:pt x="10129" y="2195"/>
                </a:cubicBezTo>
                <a:lnTo>
                  <a:pt x="10129" y="2195"/>
                </a:lnTo>
                <a:cubicBezTo>
                  <a:pt x="10145" y="2235"/>
                  <a:pt x="10161" y="2272"/>
                  <a:pt x="10173" y="2303"/>
                </a:cubicBezTo>
                <a:lnTo>
                  <a:pt x="10325" y="2303"/>
                </a:lnTo>
                <a:cubicBezTo>
                  <a:pt x="10330" y="2263"/>
                  <a:pt x="10335" y="2231"/>
                  <a:pt x="10339" y="2198"/>
                </a:cubicBezTo>
                <a:cubicBezTo>
                  <a:pt x="10342" y="2204"/>
                  <a:pt x="10347" y="2210"/>
                  <a:pt x="10353" y="2217"/>
                </a:cubicBezTo>
                <a:cubicBezTo>
                  <a:pt x="10357" y="2259"/>
                  <a:pt x="10363" y="2303"/>
                  <a:pt x="10369" y="2359"/>
                </a:cubicBezTo>
                <a:cubicBezTo>
                  <a:pt x="10384" y="2365"/>
                  <a:pt x="10400" y="2367"/>
                  <a:pt x="10415" y="2367"/>
                </a:cubicBezTo>
                <a:cubicBezTo>
                  <a:pt x="10440" y="2367"/>
                  <a:pt x="10464" y="2362"/>
                  <a:pt x="10488" y="2362"/>
                </a:cubicBezTo>
                <a:cubicBezTo>
                  <a:pt x="10524" y="2362"/>
                  <a:pt x="10559" y="2373"/>
                  <a:pt x="10592" y="2423"/>
                </a:cubicBezTo>
                <a:cubicBezTo>
                  <a:pt x="10612" y="2404"/>
                  <a:pt x="10629" y="2369"/>
                  <a:pt x="10648" y="2369"/>
                </a:cubicBezTo>
                <a:cubicBezTo>
                  <a:pt x="10648" y="2369"/>
                  <a:pt x="10649" y="2369"/>
                  <a:pt x="10650" y="2369"/>
                </a:cubicBezTo>
                <a:cubicBezTo>
                  <a:pt x="10679" y="2372"/>
                  <a:pt x="10710" y="2418"/>
                  <a:pt x="10738" y="2418"/>
                </a:cubicBezTo>
                <a:cubicBezTo>
                  <a:pt x="10767" y="2418"/>
                  <a:pt x="10794" y="2384"/>
                  <a:pt x="10820" y="2365"/>
                </a:cubicBezTo>
                <a:cubicBezTo>
                  <a:pt x="10841" y="2388"/>
                  <a:pt x="10860" y="2410"/>
                  <a:pt x="10879" y="2434"/>
                </a:cubicBezTo>
                <a:cubicBezTo>
                  <a:pt x="10897" y="2363"/>
                  <a:pt x="10912" y="2306"/>
                  <a:pt x="10926" y="2245"/>
                </a:cubicBezTo>
                <a:cubicBezTo>
                  <a:pt x="10945" y="2281"/>
                  <a:pt x="10962" y="2307"/>
                  <a:pt x="10978" y="2337"/>
                </a:cubicBezTo>
                <a:cubicBezTo>
                  <a:pt x="10959" y="2356"/>
                  <a:pt x="10943" y="2373"/>
                  <a:pt x="10903" y="2413"/>
                </a:cubicBezTo>
                <a:cubicBezTo>
                  <a:pt x="10949" y="2415"/>
                  <a:pt x="10990" y="2426"/>
                  <a:pt x="11026" y="2426"/>
                </a:cubicBezTo>
                <a:cubicBezTo>
                  <a:pt x="11062" y="2426"/>
                  <a:pt x="11092" y="2415"/>
                  <a:pt x="11115" y="2372"/>
                </a:cubicBezTo>
                <a:cubicBezTo>
                  <a:pt x="11147" y="2389"/>
                  <a:pt x="11178" y="2420"/>
                  <a:pt x="11194" y="2420"/>
                </a:cubicBezTo>
                <a:cubicBezTo>
                  <a:pt x="11198" y="2420"/>
                  <a:pt x="11201" y="2418"/>
                  <a:pt x="11203" y="2415"/>
                </a:cubicBezTo>
                <a:cubicBezTo>
                  <a:pt x="11232" y="2371"/>
                  <a:pt x="11264" y="2363"/>
                  <a:pt x="11294" y="2363"/>
                </a:cubicBezTo>
                <a:cubicBezTo>
                  <a:pt x="11313" y="2363"/>
                  <a:pt x="11331" y="2366"/>
                  <a:pt x="11347" y="2366"/>
                </a:cubicBezTo>
                <a:cubicBezTo>
                  <a:pt x="11353" y="2366"/>
                  <a:pt x="11358" y="2366"/>
                  <a:pt x="11363" y="2365"/>
                </a:cubicBezTo>
                <a:cubicBezTo>
                  <a:pt x="11437" y="2300"/>
                  <a:pt x="11496" y="2204"/>
                  <a:pt x="11567" y="2204"/>
                </a:cubicBezTo>
                <a:cubicBezTo>
                  <a:pt x="11593" y="2204"/>
                  <a:pt x="11621" y="2217"/>
                  <a:pt x="11652" y="2250"/>
                </a:cubicBezTo>
                <a:cubicBezTo>
                  <a:pt x="11669" y="2210"/>
                  <a:pt x="11687" y="2172"/>
                  <a:pt x="11699" y="2147"/>
                </a:cubicBezTo>
                <a:cubicBezTo>
                  <a:pt x="11727" y="2147"/>
                  <a:pt x="11749" y="2147"/>
                  <a:pt x="11766" y="2145"/>
                </a:cubicBezTo>
                <a:cubicBezTo>
                  <a:pt x="11777" y="2190"/>
                  <a:pt x="11784" y="2220"/>
                  <a:pt x="11790" y="2243"/>
                </a:cubicBezTo>
                <a:cubicBezTo>
                  <a:pt x="11841" y="2217"/>
                  <a:pt x="11886" y="2194"/>
                  <a:pt x="11939" y="2169"/>
                </a:cubicBezTo>
                <a:cubicBezTo>
                  <a:pt x="11947" y="2148"/>
                  <a:pt x="11961" y="2115"/>
                  <a:pt x="11981" y="2067"/>
                </a:cubicBezTo>
                <a:cubicBezTo>
                  <a:pt x="12011" y="2081"/>
                  <a:pt x="12046" y="2098"/>
                  <a:pt x="12081" y="2112"/>
                </a:cubicBezTo>
                <a:cubicBezTo>
                  <a:pt x="12098" y="2119"/>
                  <a:pt x="12120" y="2136"/>
                  <a:pt x="12134" y="2136"/>
                </a:cubicBezTo>
                <a:cubicBezTo>
                  <a:pt x="12139" y="2136"/>
                  <a:pt x="12143" y="2134"/>
                  <a:pt x="12146" y="2129"/>
                </a:cubicBezTo>
                <a:cubicBezTo>
                  <a:pt x="12174" y="2081"/>
                  <a:pt x="12206" y="2069"/>
                  <a:pt x="12239" y="2069"/>
                </a:cubicBezTo>
                <a:cubicBezTo>
                  <a:pt x="12271" y="2069"/>
                  <a:pt x="12305" y="2081"/>
                  <a:pt x="12336" y="2081"/>
                </a:cubicBezTo>
                <a:cubicBezTo>
                  <a:pt x="12343" y="2081"/>
                  <a:pt x="12349" y="2080"/>
                  <a:pt x="12355" y="2079"/>
                </a:cubicBezTo>
                <a:cubicBezTo>
                  <a:pt x="12356" y="2079"/>
                  <a:pt x="12356" y="2079"/>
                  <a:pt x="12357" y="2079"/>
                </a:cubicBezTo>
                <a:cubicBezTo>
                  <a:pt x="12373" y="2079"/>
                  <a:pt x="12389" y="2098"/>
                  <a:pt x="12407" y="2098"/>
                </a:cubicBezTo>
                <a:cubicBezTo>
                  <a:pt x="12414" y="2098"/>
                  <a:pt x="12423" y="2095"/>
                  <a:pt x="12431" y="2084"/>
                </a:cubicBezTo>
                <a:cubicBezTo>
                  <a:pt x="12435" y="2079"/>
                  <a:pt x="12440" y="2077"/>
                  <a:pt x="12446" y="2077"/>
                </a:cubicBezTo>
                <a:cubicBezTo>
                  <a:pt x="12470" y="2077"/>
                  <a:pt x="12507" y="2114"/>
                  <a:pt x="12542" y="2132"/>
                </a:cubicBezTo>
                <a:cubicBezTo>
                  <a:pt x="12555" y="2082"/>
                  <a:pt x="12570" y="2023"/>
                  <a:pt x="12583" y="1967"/>
                </a:cubicBezTo>
                <a:cubicBezTo>
                  <a:pt x="12604" y="2020"/>
                  <a:pt x="12626" y="2078"/>
                  <a:pt x="12648" y="2134"/>
                </a:cubicBezTo>
                <a:cubicBezTo>
                  <a:pt x="12659" y="2109"/>
                  <a:pt x="12668" y="2094"/>
                  <a:pt x="12676" y="2081"/>
                </a:cubicBezTo>
                <a:cubicBezTo>
                  <a:pt x="12690" y="2101"/>
                  <a:pt x="12702" y="2117"/>
                  <a:pt x="12720" y="2144"/>
                </a:cubicBezTo>
                <a:cubicBezTo>
                  <a:pt x="12736" y="2087"/>
                  <a:pt x="12754" y="2069"/>
                  <a:pt x="12775" y="2069"/>
                </a:cubicBezTo>
                <a:cubicBezTo>
                  <a:pt x="12814" y="2069"/>
                  <a:pt x="12859" y="2135"/>
                  <a:pt x="12901" y="2135"/>
                </a:cubicBezTo>
                <a:cubicBezTo>
                  <a:pt x="12911" y="2135"/>
                  <a:pt x="12922" y="2131"/>
                  <a:pt x="12932" y="2120"/>
                </a:cubicBezTo>
                <a:cubicBezTo>
                  <a:pt x="12945" y="2092"/>
                  <a:pt x="12961" y="2056"/>
                  <a:pt x="12980" y="2014"/>
                </a:cubicBezTo>
                <a:cubicBezTo>
                  <a:pt x="12996" y="2056"/>
                  <a:pt x="13011" y="2092"/>
                  <a:pt x="13026" y="2129"/>
                </a:cubicBezTo>
                <a:cubicBezTo>
                  <a:pt x="13052" y="2142"/>
                  <a:pt x="13077" y="2154"/>
                  <a:pt x="13105" y="2169"/>
                </a:cubicBezTo>
                <a:cubicBezTo>
                  <a:pt x="13113" y="2159"/>
                  <a:pt x="13126" y="2138"/>
                  <a:pt x="13136" y="2122"/>
                </a:cubicBezTo>
                <a:cubicBezTo>
                  <a:pt x="13158" y="2145"/>
                  <a:pt x="13173" y="2162"/>
                  <a:pt x="13186" y="2178"/>
                </a:cubicBezTo>
                <a:cubicBezTo>
                  <a:pt x="13202" y="2141"/>
                  <a:pt x="13216" y="2109"/>
                  <a:pt x="13230" y="2073"/>
                </a:cubicBezTo>
                <a:cubicBezTo>
                  <a:pt x="13252" y="2112"/>
                  <a:pt x="13274" y="2148"/>
                  <a:pt x="13302" y="2194"/>
                </a:cubicBezTo>
                <a:cubicBezTo>
                  <a:pt x="13327" y="2179"/>
                  <a:pt x="13354" y="2163"/>
                  <a:pt x="13382" y="2147"/>
                </a:cubicBezTo>
                <a:cubicBezTo>
                  <a:pt x="13408" y="2173"/>
                  <a:pt x="13439" y="2203"/>
                  <a:pt x="13467" y="2229"/>
                </a:cubicBezTo>
                <a:cubicBezTo>
                  <a:pt x="13484" y="2197"/>
                  <a:pt x="13501" y="2181"/>
                  <a:pt x="13519" y="2181"/>
                </a:cubicBezTo>
                <a:cubicBezTo>
                  <a:pt x="13538" y="2181"/>
                  <a:pt x="13558" y="2202"/>
                  <a:pt x="13580" y="2244"/>
                </a:cubicBezTo>
                <a:cubicBezTo>
                  <a:pt x="13588" y="2193"/>
                  <a:pt x="13605" y="2185"/>
                  <a:pt x="13624" y="2185"/>
                </a:cubicBezTo>
                <a:cubicBezTo>
                  <a:pt x="13632" y="2185"/>
                  <a:pt x="13642" y="2187"/>
                  <a:pt x="13650" y="2187"/>
                </a:cubicBezTo>
                <a:cubicBezTo>
                  <a:pt x="13659" y="2187"/>
                  <a:pt x="13666" y="2185"/>
                  <a:pt x="13673" y="2179"/>
                </a:cubicBezTo>
                <a:cubicBezTo>
                  <a:pt x="13676" y="2176"/>
                  <a:pt x="13680" y="2175"/>
                  <a:pt x="13683" y="2175"/>
                </a:cubicBezTo>
                <a:cubicBezTo>
                  <a:pt x="13704" y="2175"/>
                  <a:pt x="13724" y="2223"/>
                  <a:pt x="13743" y="2223"/>
                </a:cubicBezTo>
                <a:cubicBezTo>
                  <a:pt x="13751" y="2223"/>
                  <a:pt x="13759" y="2215"/>
                  <a:pt x="13766" y="2192"/>
                </a:cubicBezTo>
                <a:cubicBezTo>
                  <a:pt x="13770" y="2179"/>
                  <a:pt x="13775" y="2173"/>
                  <a:pt x="13779" y="2173"/>
                </a:cubicBezTo>
                <a:cubicBezTo>
                  <a:pt x="13794" y="2173"/>
                  <a:pt x="13809" y="2224"/>
                  <a:pt x="13829" y="2224"/>
                </a:cubicBezTo>
                <a:cubicBezTo>
                  <a:pt x="13834" y="2224"/>
                  <a:pt x="13839" y="2220"/>
                  <a:pt x="13845" y="2210"/>
                </a:cubicBezTo>
                <a:cubicBezTo>
                  <a:pt x="13867" y="2173"/>
                  <a:pt x="13914" y="2195"/>
                  <a:pt x="13948" y="2181"/>
                </a:cubicBezTo>
                <a:cubicBezTo>
                  <a:pt x="13994" y="2162"/>
                  <a:pt x="14037" y="2132"/>
                  <a:pt x="14081" y="2107"/>
                </a:cubicBezTo>
                <a:cubicBezTo>
                  <a:pt x="14079" y="2050"/>
                  <a:pt x="14083" y="2010"/>
                  <a:pt x="14101" y="2010"/>
                </a:cubicBezTo>
                <a:cubicBezTo>
                  <a:pt x="14109" y="2010"/>
                  <a:pt x="14119" y="2017"/>
                  <a:pt x="14132" y="2034"/>
                </a:cubicBezTo>
                <a:cubicBezTo>
                  <a:pt x="14125" y="2072"/>
                  <a:pt x="14117" y="2109"/>
                  <a:pt x="14109" y="2147"/>
                </a:cubicBezTo>
                <a:cubicBezTo>
                  <a:pt x="14170" y="2192"/>
                  <a:pt x="14225" y="2234"/>
                  <a:pt x="14284" y="2278"/>
                </a:cubicBezTo>
                <a:cubicBezTo>
                  <a:pt x="14285" y="2273"/>
                  <a:pt x="14294" y="2256"/>
                  <a:pt x="14303" y="2240"/>
                </a:cubicBezTo>
                <a:cubicBezTo>
                  <a:pt x="14313" y="2256"/>
                  <a:pt x="14325" y="2273"/>
                  <a:pt x="14335" y="2291"/>
                </a:cubicBezTo>
                <a:cubicBezTo>
                  <a:pt x="14341" y="2275"/>
                  <a:pt x="14347" y="2262"/>
                  <a:pt x="14353" y="2248"/>
                </a:cubicBezTo>
                <a:cubicBezTo>
                  <a:pt x="14375" y="2265"/>
                  <a:pt x="14397" y="2282"/>
                  <a:pt x="14420" y="2300"/>
                </a:cubicBezTo>
                <a:cubicBezTo>
                  <a:pt x="14426" y="2248"/>
                  <a:pt x="14429" y="2216"/>
                  <a:pt x="14434" y="2182"/>
                </a:cubicBezTo>
                <a:cubicBezTo>
                  <a:pt x="14454" y="2206"/>
                  <a:pt x="14473" y="2228"/>
                  <a:pt x="14491" y="2247"/>
                </a:cubicBezTo>
                <a:cubicBezTo>
                  <a:pt x="14504" y="2217"/>
                  <a:pt x="14513" y="2200"/>
                  <a:pt x="14522" y="2182"/>
                </a:cubicBezTo>
                <a:cubicBezTo>
                  <a:pt x="14532" y="2200"/>
                  <a:pt x="14544" y="2216"/>
                  <a:pt x="14550" y="2226"/>
                </a:cubicBezTo>
                <a:cubicBezTo>
                  <a:pt x="14585" y="2187"/>
                  <a:pt x="14618" y="2151"/>
                  <a:pt x="14647" y="2117"/>
                </a:cubicBezTo>
                <a:cubicBezTo>
                  <a:pt x="14671" y="2145"/>
                  <a:pt x="14691" y="2169"/>
                  <a:pt x="14709" y="2190"/>
                </a:cubicBezTo>
                <a:cubicBezTo>
                  <a:pt x="14732" y="2142"/>
                  <a:pt x="14752" y="2104"/>
                  <a:pt x="14772" y="2062"/>
                </a:cubicBezTo>
                <a:cubicBezTo>
                  <a:pt x="14782" y="2113"/>
                  <a:pt x="14787" y="2138"/>
                  <a:pt x="14794" y="2175"/>
                </a:cubicBezTo>
                <a:cubicBezTo>
                  <a:pt x="14807" y="2156"/>
                  <a:pt x="14819" y="2138"/>
                  <a:pt x="14822" y="2135"/>
                </a:cubicBezTo>
                <a:cubicBezTo>
                  <a:pt x="14862" y="2147"/>
                  <a:pt x="14905" y="2180"/>
                  <a:pt x="14935" y="2180"/>
                </a:cubicBezTo>
                <a:cubicBezTo>
                  <a:pt x="14945" y="2180"/>
                  <a:pt x="14953" y="2177"/>
                  <a:pt x="14959" y="2169"/>
                </a:cubicBezTo>
                <a:cubicBezTo>
                  <a:pt x="15005" y="2112"/>
                  <a:pt x="15063" y="2160"/>
                  <a:pt x="15097" y="2113"/>
                </a:cubicBezTo>
                <a:cubicBezTo>
                  <a:pt x="15126" y="2073"/>
                  <a:pt x="15156" y="2059"/>
                  <a:pt x="15185" y="2059"/>
                </a:cubicBezTo>
                <a:cubicBezTo>
                  <a:pt x="15203" y="2059"/>
                  <a:pt x="15220" y="2064"/>
                  <a:pt x="15237" y="2072"/>
                </a:cubicBezTo>
                <a:cubicBezTo>
                  <a:pt x="15239" y="2073"/>
                  <a:pt x="15241" y="2073"/>
                  <a:pt x="15243" y="2073"/>
                </a:cubicBezTo>
                <a:cubicBezTo>
                  <a:pt x="15265" y="2073"/>
                  <a:pt x="15273" y="2014"/>
                  <a:pt x="15291" y="2014"/>
                </a:cubicBezTo>
                <a:cubicBezTo>
                  <a:pt x="15298" y="2014"/>
                  <a:pt x="15306" y="2022"/>
                  <a:pt x="15316" y="2044"/>
                </a:cubicBezTo>
                <a:cubicBezTo>
                  <a:pt x="15317" y="2045"/>
                  <a:pt x="15318" y="2046"/>
                  <a:pt x="15320" y="2046"/>
                </a:cubicBezTo>
                <a:cubicBezTo>
                  <a:pt x="15332" y="2046"/>
                  <a:pt x="15366" y="2002"/>
                  <a:pt x="15389" y="1982"/>
                </a:cubicBezTo>
                <a:cubicBezTo>
                  <a:pt x="15377" y="1959"/>
                  <a:pt x="15366" y="1939"/>
                  <a:pt x="15356" y="1919"/>
                </a:cubicBezTo>
                <a:cubicBezTo>
                  <a:pt x="15389" y="1897"/>
                  <a:pt x="15419" y="1875"/>
                  <a:pt x="15453" y="1850"/>
                </a:cubicBezTo>
                <a:cubicBezTo>
                  <a:pt x="15458" y="1856"/>
                  <a:pt x="15469" y="1875"/>
                  <a:pt x="15481" y="1894"/>
                </a:cubicBezTo>
                <a:cubicBezTo>
                  <a:pt x="15511" y="1869"/>
                  <a:pt x="15556" y="1888"/>
                  <a:pt x="15572" y="1857"/>
                </a:cubicBezTo>
                <a:cubicBezTo>
                  <a:pt x="15583" y="1838"/>
                  <a:pt x="15591" y="1830"/>
                  <a:pt x="15600" y="1830"/>
                </a:cubicBezTo>
                <a:cubicBezTo>
                  <a:pt x="15626" y="1830"/>
                  <a:pt x="15645" y="1900"/>
                  <a:pt x="15670" y="1900"/>
                </a:cubicBezTo>
                <a:cubicBezTo>
                  <a:pt x="15671" y="1900"/>
                  <a:pt x="15671" y="1900"/>
                  <a:pt x="15671" y="1900"/>
                </a:cubicBezTo>
                <a:cubicBezTo>
                  <a:pt x="15671" y="1900"/>
                  <a:pt x="15672" y="1900"/>
                  <a:pt x="15672" y="1900"/>
                </a:cubicBezTo>
                <a:cubicBezTo>
                  <a:pt x="15704" y="1900"/>
                  <a:pt x="15741" y="1957"/>
                  <a:pt x="15774" y="1989"/>
                </a:cubicBezTo>
                <a:cubicBezTo>
                  <a:pt x="15776" y="1957"/>
                  <a:pt x="15777" y="1931"/>
                  <a:pt x="15778" y="1907"/>
                </a:cubicBezTo>
                <a:cubicBezTo>
                  <a:pt x="15791" y="1910"/>
                  <a:pt x="15807" y="1921"/>
                  <a:pt x="15819" y="1921"/>
                </a:cubicBezTo>
                <a:cubicBezTo>
                  <a:pt x="15823" y="1921"/>
                  <a:pt x="15826" y="1920"/>
                  <a:pt x="15828" y="1916"/>
                </a:cubicBezTo>
                <a:cubicBezTo>
                  <a:pt x="15837" y="1901"/>
                  <a:pt x="15845" y="1895"/>
                  <a:pt x="15853" y="1895"/>
                </a:cubicBezTo>
                <a:cubicBezTo>
                  <a:pt x="15864" y="1895"/>
                  <a:pt x="15875" y="1905"/>
                  <a:pt x="15889" y="1922"/>
                </a:cubicBezTo>
                <a:cubicBezTo>
                  <a:pt x="15903" y="1940"/>
                  <a:pt x="15924" y="1946"/>
                  <a:pt x="15942" y="1946"/>
                </a:cubicBezTo>
                <a:cubicBezTo>
                  <a:pt x="15946" y="1946"/>
                  <a:pt x="15950" y="1946"/>
                  <a:pt x="15954" y="1945"/>
                </a:cubicBezTo>
                <a:cubicBezTo>
                  <a:pt x="15974" y="1942"/>
                  <a:pt x="15992" y="1917"/>
                  <a:pt x="16011" y="1903"/>
                </a:cubicBezTo>
                <a:cubicBezTo>
                  <a:pt x="16023" y="1914"/>
                  <a:pt x="16040" y="1931"/>
                  <a:pt x="16057" y="1947"/>
                </a:cubicBezTo>
                <a:cubicBezTo>
                  <a:pt x="16069" y="1960"/>
                  <a:pt x="16082" y="1975"/>
                  <a:pt x="16083" y="1975"/>
                </a:cubicBezTo>
                <a:cubicBezTo>
                  <a:pt x="16083" y="1975"/>
                  <a:pt x="16082" y="1974"/>
                  <a:pt x="16082" y="1973"/>
                </a:cubicBezTo>
                <a:cubicBezTo>
                  <a:pt x="16115" y="1968"/>
                  <a:pt x="16145" y="1951"/>
                  <a:pt x="16165" y="1951"/>
                </a:cubicBezTo>
                <a:cubicBezTo>
                  <a:pt x="16173" y="1951"/>
                  <a:pt x="16179" y="1954"/>
                  <a:pt x="16183" y="1961"/>
                </a:cubicBezTo>
                <a:cubicBezTo>
                  <a:pt x="16193" y="1983"/>
                  <a:pt x="16201" y="1991"/>
                  <a:pt x="16207" y="1991"/>
                </a:cubicBezTo>
                <a:cubicBezTo>
                  <a:pt x="16222" y="1991"/>
                  <a:pt x="16229" y="1946"/>
                  <a:pt x="16243" y="1946"/>
                </a:cubicBezTo>
                <a:cubicBezTo>
                  <a:pt x="16244" y="1946"/>
                  <a:pt x="16245" y="1946"/>
                  <a:pt x="16246" y="1947"/>
                </a:cubicBezTo>
                <a:cubicBezTo>
                  <a:pt x="16277" y="1961"/>
                  <a:pt x="16307" y="1981"/>
                  <a:pt x="16318" y="1987"/>
                </a:cubicBezTo>
                <a:cubicBezTo>
                  <a:pt x="16385" y="1964"/>
                  <a:pt x="16435" y="1948"/>
                  <a:pt x="16504" y="1928"/>
                </a:cubicBezTo>
                <a:cubicBezTo>
                  <a:pt x="16517" y="1969"/>
                  <a:pt x="16535" y="2020"/>
                  <a:pt x="16549" y="2067"/>
                </a:cubicBezTo>
                <a:cubicBezTo>
                  <a:pt x="16598" y="2042"/>
                  <a:pt x="16639" y="2019"/>
                  <a:pt x="16680" y="2001"/>
                </a:cubicBezTo>
                <a:cubicBezTo>
                  <a:pt x="16726" y="1982"/>
                  <a:pt x="16773" y="1970"/>
                  <a:pt x="16824" y="1954"/>
                </a:cubicBezTo>
                <a:cubicBezTo>
                  <a:pt x="16852" y="1991"/>
                  <a:pt x="16878" y="2007"/>
                  <a:pt x="16905" y="2007"/>
                </a:cubicBezTo>
                <a:cubicBezTo>
                  <a:pt x="16939" y="2007"/>
                  <a:pt x="16972" y="1981"/>
                  <a:pt x="17004" y="1942"/>
                </a:cubicBezTo>
                <a:cubicBezTo>
                  <a:pt x="17024" y="1961"/>
                  <a:pt x="17046" y="1995"/>
                  <a:pt x="17065" y="1995"/>
                </a:cubicBezTo>
                <a:cubicBezTo>
                  <a:pt x="17065" y="1995"/>
                  <a:pt x="17065" y="1995"/>
                  <a:pt x="17066" y="1995"/>
                </a:cubicBezTo>
                <a:cubicBezTo>
                  <a:pt x="17092" y="1993"/>
                  <a:pt x="17126" y="1953"/>
                  <a:pt x="17146" y="1953"/>
                </a:cubicBezTo>
                <a:cubicBezTo>
                  <a:pt x="17151" y="1953"/>
                  <a:pt x="17155" y="1955"/>
                  <a:pt x="17158" y="1960"/>
                </a:cubicBezTo>
                <a:cubicBezTo>
                  <a:pt x="17181" y="1992"/>
                  <a:pt x="17201" y="1997"/>
                  <a:pt x="17221" y="1997"/>
                </a:cubicBezTo>
                <a:cubicBezTo>
                  <a:pt x="17232" y="1997"/>
                  <a:pt x="17242" y="1996"/>
                  <a:pt x="17253" y="1996"/>
                </a:cubicBezTo>
                <a:cubicBezTo>
                  <a:pt x="17257" y="1996"/>
                  <a:pt x="17262" y="1996"/>
                  <a:pt x="17266" y="1997"/>
                </a:cubicBezTo>
                <a:cubicBezTo>
                  <a:pt x="17269" y="1998"/>
                  <a:pt x="17273" y="1998"/>
                  <a:pt x="17277" y="1998"/>
                </a:cubicBezTo>
                <a:cubicBezTo>
                  <a:pt x="17287" y="1998"/>
                  <a:pt x="17298" y="1994"/>
                  <a:pt x="17304" y="1984"/>
                </a:cubicBezTo>
                <a:cubicBezTo>
                  <a:pt x="17385" y="1845"/>
                  <a:pt x="17509" y="1926"/>
                  <a:pt x="17597" y="1828"/>
                </a:cubicBezTo>
                <a:cubicBezTo>
                  <a:pt x="17606" y="1836"/>
                  <a:pt x="17614" y="1839"/>
                  <a:pt x="17622" y="1839"/>
                </a:cubicBezTo>
                <a:cubicBezTo>
                  <a:pt x="17651" y="1839"/>
                  <a:pt x="17676" y="1798"/>
                  <a:pt x="17705" y="1798"/>
                </a:cubicBezTo>
                <a:cubicBezTo>
                  <a:pt x="17716" y="1798"/>
                  <a:pt x="17727" y="1803"/>
                  <a:pt x="17738" y="1817"/>
                </a:cubicBezTo>
                <a:cubicBezTo>
                  <a:pt x="17777" y="1722"/>
                  <a:pt x="17803" y="1675"/>
                  <a:pt x="17814" y="1675"/>
                </a:cubicBezTo>
                <a:cubicBezTo>
                  <a:pt x="17815" y="1675"/>
                  <a:pt x="17817" y="1676"/>
                  <a:pt x="17818" y="1678"/>
                </a:cubicBezTo>
                <a:lnTo>
                  <a:pt x="17832" y="1754"/>
                </a:lnTo>
                <a:cubicBezTo>
                  <a:pt x="17879" y="1718"/>
                  <a:pt x="17929" y="1711"/>
                  <a:pt x="17980" y="1711"/>
                </a:cubicBezTo>
                <a:cubicBezTo>
                  <a:pt x="18012" y="1711"/>
                  <a:pt x="18045" y="1714"/>
                  <a:pt x="18077" y="1714"/>
                </a:cubicBezTo>
                <a:cubicBezTo>
                  <a:pt x="18149" y="1714"/>
                  <a:pt x="18218" y="1700"/>
                  <a:pt x="18275" y="1610"/>
                </a:cubicBezTo>
                <a:cubicBezTo>
                  <a:pt x="18310" y="1647"/>
                  <a:pt x="18340" y="1675"/>
                  <a:pt x="18362" y="1698"/>
                </a:cubicBezTo>
                <a:cubicBezTo>
                  <a:pt x="18403" y="1642"/>
                  <a:pt x="18443" y="1585"/>
                  <a:pt x="18481" y="1532"/>
                </a:cubicBezTo>
                <a:cubicBezTo>
                  <a:pt x="18505" y="1561"/>
                  <a:pt x="18519" y="1580"/>
                  <a:pt x="18536" y="1601"/>
                </a:cubicBezTo>
                <a:cubicBezTo>
                  <a:pt x="18559" y="1578"/>
                  <a:pt x="18580" y="1554"/>
                  <a:pt x="18600" y="1532"/>
                </a:cubicBezTo>
                <a:cubicBezTo>
                  <a:pt x="18616" y="1558"/>
                  <a:pt x="18627" y="1578"/>
                  <a:pt x="18639" y="1595"/>
                </a:cubicBezTo>
                <a:cubicBezTo>
                  <a:pt x="18646" y="1578"/>
                  <a:pt x="18655" y="1560"/>
                  <a:pt x="18664" y="1544"/>
                </a:cubicBezTo>
                <a:cubicBezTo>
                  <a:pt x="18672" y="1558"/>
                  <a:pt x="18681" y="1571"/>
                  <a:pt x="18683" y="1575"/>
                </a:cubicBezTo>
                <a:lnTo>
                  <a:pt x="18683" y="1575"/>
                </a:lnTo>
                <a:cubicBezTo>
                  <a:pt x="18752" y="1563"/>
                  <a:pt x="18811" y="1542"/>
                  <a:pt x="18868" y="1542"/>
                </a:cubicBezTo>
                <a:cubicBezTo>
                  <a:pt x="18877" y="1542"/>
                  <a:pt x="18885" y="1543"/>
                  <a:pt x="18893" y="1544"/>
                </a:cubicBezTo>
                <a:cubicBezTo>
                  <a:pt x="18958" y="1551"/>
                  <a:pt x="19025" y="1589"/>
                  <a:pt x="19093" y="1616"/>
                </a:cubicBezTo>
                <a:cubicBezTo>
                  <a:pt x="19099" y="1642"/>
                  <a:pt x="19108" y="1675"/>
                  <a:pt x="19117" y="1716"/>
                </a:cubicBezTo>
                <a:cubicBezTo>
                  <a:pt x="19133" y="1706"/>
                  <a:pt x="19146" y="1697"/>
                  <a:pt x="19159" y="1686"/>
                </a:cubicBezTo>
                <a:cubicBezTo>
                  <a:pt x="19146" y="1654"/>
                  <a:pt x="19137" y="1635"/>
                  <a:pt x="19120" y="1595"/>
                </a:cubicBezTo>
                <a:cubicBezTo>
                  <a:pt x="19147" y="1595"/>
                  <a:pt x="19169" y="1593"/>
                  <a:pt x="19189" y="1593"/>
                </a:cubicBezTo>
                <a:cubicBezTo>
                  <a:pt x="19202" y="1593"/>
                  <a:pt x="19214" y="1594"/>
                  <a:pt x="19226" y="1597"/>
                </a:cubicBezTo>
                <a:cubicBezTo>
                  <a:pt x="19242" y="1600"/>
                  <a:pt x="19259" y="1626"/>
                  <a:pt x="19276" y="1638"/>
                </a:cubicBezTo>
                <a:cubicBezTo>
                  <a:pt x="19290" y="1648"/>
                  <a:pt x="19358" y="1653"/>
                  <a:pt x="19405" y="1653"/>
                </a:cubicBezTo>
                <a:cubicBezTo>
                  <a:pt x="19424" y="1653"/>
                  <a:pt x="19438" y="1652"/>
                  <a:pt x="19446" y="1651"/>
                </a:cubicBezTo>
                <a:cubicBezTo>
                  <a:pt x="19477" y="1645"/>
                  <a:pt x="19505" y="1653"/>
                  <a:pt x="19532" y="1603"/>
                </a:cubicBezTo>
                <a:cubicBezTo>
                  <a:pt x="19535" y="1596"/>
                  <a:pt x="19540" y="1593"/>
                  <a:pt x="19547" y="1593"/>
                </a:cubicBezTo>
                <a:cubicBezTo>
                  <a:pt x="19565" y="1593"/>
                  <a:pt x="19592" y="1615"/>
                  <a:pt x="19601" y="1617"/>
                </a:cubicBezTo>
                <a:cubicBezTo>
                  <a:pt x="19662" y="1600"/>
                  <a:pt x="19722" y="1589"/>
                  <a:pt x="19780" y="1589"/>
                </a:cubicBezTo>
                <a:cubicBezTo>
                  <a:pt x="19900" y="1589"/>
                  <a:pt x="20016" y="1633"/>
                  <a:pt x="20133" y="1750"/>
                </a:cubicBezTo>
                <a:cubicBezTo>
                  <a:pt x="20135" y="1722"/>
                  <a:pt x="20136" y="1695"/>
                  <a:pt x="20138" y="1647"/>
                </a:cubicBezTo>
                <a:cubicBezTo>
                  <a:pt x="20147" y="1647"/>
                  <a:pt x="20161" y="1653"/>
                  <a:pt x="20172" y="1653"/>
                </a:cubicBezTo>
                <a:cubicBezTo>
                  <a:pt x="20178" y="1653"/>
                  <a:pt x="20183" y="1651"/>
                  <a:pt x="20186" y="1645"/>
                </a:cubicBezTo>
                <a:cubicBezTo>
                  <a:pt x="20206" y="1603"/>
                  <a:pt x="20228" y="1587"/>
                  <a:pt x="20250" y="1587"/>
                </a:cubicBezTo>
                <a:cubicBezTo>
                  <a:pt x="20281" y="1587"/>
                  <a:pt x="20313" y="1619"/>
                  <a:pt x="20344" y="1654"/>
                </a:cubicBezTo>
                <a:cubicBezTo>
                  <a:pt x="20370" y="1685"/>
                  <a:pt x="20392" y="1698"/>
                  <a:pt x="20413" y="1698"/>
                </a:cubicBezTo>
                <a:cubicBezTo>
                  <a:pt x="20435" y="1698"/>
                  <a:pt x="20455" y="1684"/>
                  <a:pt x="20479" y="1661"/>
                </a:cubicBezTo>
                <a:cubicBezTo>
                  <a:pt x="20486" y="1655"/>
                  <a:pt x="20493" y="1653"/>
                  <a:pt x="20501" y="1653"/>
                </a:cubicBezTo>
                <a:cubicBezTo>
                  <a:pt x="20527" y="1653"/>
                  <a:pt x="20557" y="1678"/>
                  <a:pt x="20566" y="1680"/>
                </a:cubicBezTo>
                <a:cubicBezTo>
                  <a:pt x="20641" y="1658"/>
                  <a:pt x="20694" y="1641"/>
                  <a:pt x="20775" y="1616"/>
                </a:cubicBezTo>
                <a:cubicBezTo>
                  <a:pt x="20728" y="1558"/>
                  <a:pt x="20707" y="1532"/>
                  <a:pt x="20685" y="1505"/>
                </a:cubicBezTo>
                <a:cubicBezTo>
                  <a:pt x="20706" y="1480"/>
                  <a:pt x="20728" y="1454"/>
                  <a:pt x="20747" y="1430"/>
                </a:cubicBezTo>
                <a:cubicBezTo>
                  <a:pt x="20766" y="1483"/>
                  <a:pt x="20785" y="1535"/>
                  <a:pt x="20803" y="1583"/>
                </a:cubicBezTo>
                <a:cubicBezTo>
                  <a:pt x="20819" y="1587"/>
                  <a:pt x="20835" y="1589"/>
                  <a:pt x="20852" y="1589"/>
                </a:cubicBezTo>
                <a:cubicBezTo>
                  <a:pt x="20879" y="1589"/>
                  <a:pt x="20906" y="1585"/>
                  <a:pt x="20932" y="1585"/>
                </a:cubicBezTo>
                <a:cubicBezTo>
                  <a:pt x="20976" y="1585"/>
                  <a:pt x="21019" y="1595"/>
                  <a:pt x="21062" y="1650"/>
                </a:cubicBezTo>
                <a:cubicBezTo>
                  <a:pt x="21073" y="1626"/>
                  <a:pt x="21082" y="1607"/>
                  <a:pt x="21088" y="1594"/>
                </a:cubicBezTo>
                <a:cubicBezTo>
                  <a:pt x="21126" y="1632"/>
                  <a:pt x="21163" y="1669"/>
                  <a:pt x="21200" y="1704"/>
                </a:cubicBezTo>
                <a:cubicBezTo>
                  <a:pt x="21215" y="1682"/>
                  <a:pt x="21228" y="1663"/>
                  <a:pt x="21241" y="1642"/>
                </a:cubicBezTo>
                <a:cubicBezTo>
                  <a:pt x="21269" y="1664"/>
                  <a:pt x="21297" y="1683"/>
                  <a:pt x="21325" y="1706"/>
                </a:cubicBezTo>
                <a:cubicBezTo>
                  <a:pt x="21331" y="1651"/>
                  <a:pt x="21334" y="1619"/>
                  <a:pt x="21338" y="1583"/>
                </a:cubicBezTo>
                <a:cubicBezTo>
                  <a:pt x="21351" y="1605"/>
                  <a:pt x="21365" y="1639"/>
                  <a:pt x="21373" y="1639"/>
                </a:cubicBezTo>
                <a:cubicBezTo>
                  <a:pt x="21373" y="1639"/>
                  <a:pt x="21373" y="1639"/>
                  <a:pt x="21374" y="1639"/>
                </a:cubicBezTo>
                <a:cubicBezTo>
                  <a:pt x="21391" y="1633"/>
                  <a:pt x="21410" y="1593"/>
                  <a:pt x="21422" y="1593"/>
                </a:cubicBezTo>
                <a:cubicBezTo>
                  <a:pt x="21424" y="1593"/>
                  <a:pt x="21425" y="1594"/>
                  <a:pt x="21427" y="1595"/>
                </a:cubicBezTo>
                <a:cubicBezTo>
                  <a:pt x="21445" y="1614"/>
                  <a:pt x="21457" y="1634"/>
                  <a:pt x="21473" y="1634"/>
                </a:cubicBezTo>
                <a:cubicBezTo>
                  <a:pt x="21481" y="1634"/>
                  <a:pt x="21489" y="1630"/>
                  <a:pt x="21499" y="1620"/>
                </a:cubicBezTo>
                <a:cubicBezTo>
                  <a:pt x="21517" y="1604"/>
                  <a:pt x="21551" y="1583"/>
                  <a:pt x="21573" y="1583"/>
                </a:cubicBezTo>
                <a:cubicBezTo>
                  <a:pt x="21580" y="1583"/>
                  <a:pt x="21586" y="1585"/>
                  <a:pt x="21590" y="1591"/>
                </a:cubicBezTo>
                <a:cubicBezTo>
                  <a:pt x="21617" y="1634"/>
                  <a:pt x="21643" y="1644"/>
                  <a:pt x="21668" y="1644"/>
                </a:cubicBezTo>
                <a:cubicBezTo>
                  <a:pt x="21689" y="1644"/>
                  <a:pt x="21709" y="1637"/>
                  <a:pt x="21729" y="1637"/>
                </a:cubicBezTo>
                <a:cubicBezTo>
                  <a:pt x="21740" y="1637"/>
                  <a:pt x="21750" y="1639"/>
                  <a:pt x="21760" y="1645"/>
                </a:cubicBezTo>
                <a:cubicBezTo>
                  <a:pt x="21777" y="1582"/>
                  <a:pt x="21791" y="1526"/>
                  <a:pt x="21812" y="1444"/>
                </a:cubicBezTo>
                <a:cubicBezTo>
                  <a:pt x="21824" y="1530"/>
                  <a:pt x="21831" y="1582"/>
                  <a:pt x="21841" y="1658"/>
                </a:cubicBezTo>
                <a:cubicBezTo>
                  <a:pt x="21861" y="1560"/>
                  <a:pt x="21877" y="1482"/>
                  <a:pt x="21897" y="1372"/>
                </a:cubicBezTo>
                <a:cubicBezTo>
                  <a:pt x="21924" y="1444"/>
                  <a:pt x="21937" y="1485"/>
                  <a:pt x="21953" y="1527"/>
                </a:cubicBezTo>
                <a:cubicBezTo>
                  <a:pt x="21959" y="1489"/>
                  <a:pt x="21965" y="1452"/>
                  <a:pt x="21972" y="1414"/>
                </a:cubicBezTo>
                <a:cubicBezTo>
                  <a:pt x="21983" y="1432"/>
                  <a:pt x="21990" y="1445"/>
                  <a:pt x="21997" y="1460"/>
                </a:cubicBezTo>
                <a:cubicBezTo>
                  <a:pt x="22009" y="1448"/>
                  <a:pt x="22021" y="1435"/>
                  <a:pt x="22036" y="1420"/>
                </a:cubicBezTo>
                <a:cubicBezTo>
                  <a:pt x="22044" y="1476"/>
                  <a:pt x="22052" y="1529"/>
                  <a:pt x="22058" y="1576"/>
                </a:cubicBezTo>
                <a:cubicBezTo>
                  <a:pt x="22073" y="1583"/>
                  <a:pt x="22088" y="1585"/>
                  <a:pt x="22103" y="1585"/>
                </a:cubicBezTo>
                <a:cubicBezTo>
                  <a:pt x="22128" y="1585"/>
                  <a:pt x="22152" y="1579"/>
                  <a:pt x="22175" y="1579"/>
                </a:cubicBezTo>
                <a:cubicBezTo>
                  <a:pt x="22206" y="1579"/>
                  <a:pt x="22236" y="1589"/>
                  <a:pt x="22265" y="1632"/>
                </a:cubicBezTo>
                <a:cubicBezTo>
                  <a:pt x="22290" y="1600"/>
                  <a:pt x="22318" y="1566"/>
                  <a:pt x="22345" y="1532"/>
                </a:cubicBezTo>
                <a:cubicBezTo>
                  <a:pt x="22369" y="1593"/>
                  <a:pt x="22374" y="1694"/>
                  <a:pt x="22431" y="1694"/>
                </a:cubicBezTo>
                <a:cubicBezTo>
                  <a:pt x="22432" y="1694"/>
                  <a:pt x="22434" y="1694"/>
                  <a:pt x="22436" y="1694"/>
                </a:cubicBezTo>
                <a:cubicBezTo>
                  <a:pt x="22442" y="1661"/>
                  <a:pt x="22448" y="1623"/>
                  <a:pt x="22455" y="1583"/>
                </a:cubicBezTo>
                <a:cubicBezTo>
                  <a:pt x="22467" y="1601"/>
                  <a:pt x="22477" y="1619"/>
                  <a:pt x="22489" y="1638"/>
                </a:cubicBezTo>
                <a:cubicBezTo>
                  <a:pt x="22499" y="1611"/>
                  <a:pt x="22509" y="1585"/>
                  <a:pt x="22521" y="1557"/>
                </a:cubicBezTo>
                <a:cubicBezTo>
                  <a:pt x="22509" y="1523"/>
                  <a:pt x="22496" y="1488"/>
                  <a:pt x="22483" y="1450"/>
                </a:cubicBezTo>
                <a:lnTo>
                  <a:pt x="22524" y="1366"/>
                </a:lnTo>
                <a:cubicBezTo>
                  <a:pt x="22537" y="1380"/>
                  <a:pt x="22552" y="1398"/>
                  <a:pt x="22568" y="1417"/>
                </a:cubicBezTo>
                <a:cubicBezTo>
                  <a:pt x="22586" y="1395"/>
                  <a:pt x="22603" y="1373"/>
                  <a:pt x="22620" y="1352"/>
                </a:cubicBezTo>
                <a:cubicBezTo>
                  <a:pt x="22630" y="1361"/>
                  <a:pt x="22639" y="1366"/>
                  <a:pt x="22648" y="1374"/>
                </a:cubicBezTo>
                <a:cubicBezTo>
                  <a:pt x="22654" y="1383"/>
                  <a:pt x="22661" y="1395"/>
                  <a:pt x="22661" y="1395"/>
                </a:cubicBezTo>
                <a:cubicBezTo>
                  <a:pt x="22661" y="1395"/>
                  <a:pt x="22661" y="1395"/>
                  <a:pt x="22661" y="1395"/>
                </a:cubicBezTo>
                <a:cubicBezTo>
                  <a:pt x="22699" y="1365"/>
                  <a:pt x="22737" y="1353"/>
                  <a:pt x="22775" y="1353"/>
                </a:cubicBezTo>
                <a:cubicBezTo>
                  <a:pt x="22861" y="1353"/>
                  <a:pt x="22946" y="1414"/>
                  <a:pt x="23030" y="1466"/>
                </a:cubicBezTo>
                <a:cubicBezTo>
                  <a:pt x="23051" y="1444"/>
                  <a:pt x="23071" y="1432"/>
                  <a:pt x="23090" y="1432"/>
                </a:cubicBezTo>
                <a:cubicBezTo>
                  <a:pt x="23105" y="1432"/>
                  <a:pt x="23120" y="1440"/>
                  <a:pt x="23135" y="1454"/>
                </a:cubicBezTo>
                <a:cubicBezTo>
                  <a:pt x="23170" y="1420"/>
                  <a:pt x="23204" y="1407"/>
                  <a:pt x="23237" y="1407"/>
                </a:cubicBezTo>
                <a:cubicBezTo>
                  <a:pt x="23308" y="1407"/>
                  <a:pt x="23373" y="1465"/>
                  <a:pt x="23427" y="1505"/>
                </a:cubicBezTo>
                <a:cubicBezTo>
                  <a:pt x="23497" y="1482"/>
                  <a:pt x="23547" y="1466"/>
                  <a:pt x="23600" y="1448"/>
                </a:cubicBezTo>
                <a:cubicBezTo>
                  <a:pt x="23611" y="1419"/>
                  <a:pt x="23626" y="1385"/>
                  <a:pt x="23636" y="1361"/>
                </a:cubicBezTo>
                <a:cubicBezTo>
                  <a:pt x="23669" y="1432"/>
                  <a:pt x="23702" y="1505"/>
                  <a:pt x="23733" y="1570"/>
                </a:cubicBezTo>
                <a:cubicBezTo>
                  <a:pt x="23766" y="1532"/>
                  <a:pt x="23791" y="1502"/>
                  <a:pt x="23817" y="1472"/>
                </a:cubicBezTo>
                <a:cubicBezTo>
                  <a:pt x="23846" y="1510"/>
                  <a:pt x="23874" y="1526"/>
                  <a:pt x="23901" y="1526"/>
                </a:cubicBezTo>
                <a:cubicBezTo>
                  <a:pt x="23935" y="1526"/>
                  <a:pt x="23968" y="1500"/>
                  <a:pt x="24000" y="1461"/>
                </a:cubicBezTo>
                <a:cubicBezTo>
                  <a:pt x="24019" y="1482"/>
                  <a:pt x="24039" y="1502"/>
                  <a:pt x="24056" y="1520"/>
                </a:cubicBezTo>
                <a:cubicBezTo>
                  <a:pt x="24093" y="1513"/>
                  <a:pt x="24096" y="1407"/>
                  <a:pt x="24132" y="1407"/>
                </a:cubicBezTo>
                <a:cubicBezTo>
                  <a:pt x="24138" y="1407"/>
                  <a:pt x="24146" y="1410"/>
                  <a:pt x="24156" y="1419"/>
                </a:cubicBezTo>
                <a:cubicBezTo>
                  <a:pt x="24163" y="1470"/>
                  <a:pt x="24170" y="1522"/>
                  <a:pt x="24178" y="1570"/>
                </a:cubicBezTo>
                <a:cubicBezTo>
                  <a:pt x="24211" y="1530"/>
                  <a:pt x="24245" y="1509"/>
                  <a:pt x="24279" y="1509"/>
                </a:cubicBezTo>
                <a:cubicBezTo>
                  <a:pt x="24309" y="1509"/>
                  <a:pt x="24339" y="1524"/>
                  <a:pt x="24370" y="1555"/>
                </a:cubicBezTo>
                <a:cubicBezTo>
                  <a:pt x="24397" y="1581"/>
                  <a:pt x="24437" y="1622"/>
                  <a:pt x="24458" y="1622"/>
                </a:cubicBezTo>
                <a:cubicBezTo>
                  <a:pt x="24462" y="1622"/>
                  <a:pt x="24465" y="1620"/>
                  <a:pt x="24468" y="1616"/>
                </a:cubicBezTo>
                <a:cubicBezTo>
                  <a:pt x="24488" y="1580"/>
                  <a:pt x="24511" y="1572"/>
                  <a:pt x="24535" y="1572"/>
                </a:cubicBezTo>
                <a:cubicBezTo>
                  <a:pt x="24554" y="1572"/>
                  <a:pt x="24574" y="1577"/>
                  <a:pt x="24593" y="1577"/>
                </a:cubicBezTo>
                <a:cubicBezTo>
                  <a:pt x="24608" y="1577"/>
                  <a:pt x="24622" y="1574"/>
                  <a:pt x="24635" y="1563"/>
                </a:cubicBezTo>
                <a:cubicBezTo>
                  <a:pt x="24646" y="1580"/>
                  <a:pt x="24656" y="1598"/>
                  <a:pt x="24666" y="1617"/>
                </a:cubicBezTo>
                <a:cubicBezTo>
                  <a:pt x="24671" y="1561"/>
                  <a:pt x="24674" y="1507"/>
                  <a:pt x="24678" y="1411"/>
                </a:cubicBezTo>
                <a:cubicBezTo>
                  <a:pt x="24697" y="1527"/>
                  <a:pt x="24706" y="1579"/>
                  <a:pt x="24712" y="1619"/>
                </a:cubicBezTo>
                <a:lnTo>
                  <a:pt x="24810" y="1619"/>
                </a:lnTo>
                <a:cubicBezTo>
                  <a:pt x="24813" y="1578"/>
                  <a:pt x="24816" y="1547"/>
                  <a:pt x="24819" y="1513"/>
                </a:cubicBezTo>
                <a:cubicBezTo>
                  <a:pt x="24835" y="1536"/>
                  <a:pt x="24846" y="1552"/>
                  <a:pt x="24856" y="1569"/>
                </a:cubicBezTo>
                <a:cubicBezTo>
                  <a:pt x="24862" y="1530"/>
                  <a:pt x="24868" y="1497"/>
                  <a:pt x="24875" y="1448"/>
                </a:cubicBezTo>
                <a:cubicBezTo>
                  <a:pt x="24888" y="1501"/>
                  <a:pt x="24897" y="1533"/>
                  <a:pt x="24909" y="1580"/>
                </a:cubicBezTo>
                <a:cubicBezTo>
                  <a:pt x="24931" y="1560"/>
                  <a:pt x="24950" y="1542"/>
                  <a:pt x="24969" y="1526"/>
                </a:cubicBezTo>
                <a:cubicBezTo>
                  <a:pt x="24980" y="1544"/>
                  <a:pt x="24987" y="1558"/>
                  <a:pt x="24990" y="1564"/>
                </a:cubicBezTo>
                <a:cubicBezTo>
                  <a:pt x="25009" y="1544"/>
                  <a:pt x="25027" y="1525"/>
                  <a:pt x="25035" y="1513"/>
                </a:cubicBezTo>
                <a:cubicBezTo>
                  <a:pt x="25063" y="1566"/>
                  <a:pt x="25084" y="1603"/>
                  <a:pt x="25116" y="1663"/>
                </a:cubicBezTo>
                <a:cubicBezTo>
                  <a:pt x="25118" y="1570"/>
                  <a:pt x="25118" y="1517"/>
                  <a:pt x="25118" y="1439"/>
                </a:cubicBezTo>
                <a:cubicBezTo>
                  <a:pt x="25165" y="1541"/>
                  <a:pt x="25205" y="1623"/>
                  <a:pt x="25233" y="1680"/>
                </a:cubicBezTo>
                <a:lnTo>
                  <a:pt x="25365" y="1680"/>
                </a:lnTo>
                <a:cubicBezTo>
                  <a:pt x="25380" y="1645"/>
                  <a:pt x="25394" y="1611"/>
                  <a:pt x="25412" y="1569"/>
                </a:cubicBezTo>
                <a:lnTo>
                  <a:pt x="25503" y="1569"/>
                </a:lnTo>
                <a:cubicBezTo>
                  <a:pt x="25517" y="1510"/>
                  <a:pt x="25528" y="1455"/>
                  <a:pt x="25534" y="1423"/>
                </a:cubicBezTo>
                <a:cubicBezTo>
                  <a:pt x="25574" y="1392"/>
                  <a:pt x="25605" y="1369"/>
                  <a:pt x="25637" y="1342"/>
                </a:cubicBezTo>
                <a:cubicBezTo>
                  <a:pt x="25655" y="1360"/>
                  <a:pt x="25675" y="1389"/>
                  <a:pt x="25696" y="1397"/>
                </a:cubicBezTo>
                <a:cubicBezTo>
                  <a:pt x="25706" y="1400"/>
                  <a:pt x="25716" y="1401"/>
                  <a:pt x="25725" y="1401"/>
                </a:cubicBezTo>
                <a:cubicBezTo>
                  <a:pt x="25741" y="1401"/>
                  <a:pt x="25756" y="1398"/>
                  <a:pt x="25768" y="1398"/>
                </a:cubicBezTo>
                <a:cubicBezTo>
                  <a:pt x="25781" y="1452"/>
                  <a:pt x="25789" y="1480"/>
                  <a:pt x="25795" y="1508"/>
                </a:cubicBezTo>
                <a:cubicBezTo>
                  <a:pt x="25800" y="1505"/>
                  <a:pt x="25808" y="1502"/>
                  <a:pt x="25814" y="1498"/>
                </a:cubicBezTo>
                <a:cubicBezTo>
                  <a:pt x="25799" y="1411"/>
                  <a:pt x="25784" y="1324"/>
                  <a:pt x="25768" y="1238"/>
                </a:cubicBezTo>
                <a:cubicBezTo>
                  <a:pt x="25774" y="1233"/>
                  <a:pt x="25780" y="1229"/>
                  <a:pt x="25786" y="1224"/>
                </a:cubicBezTo>
                <a:cubicBezTo>
                  <a:pt x="25818" y="1319"/>
                  <a:pt x="25852" y="1413"/>
                  <a:pt x="25884" y="1507"/>
                </a:cubicBezTo>
                <a:cubicBezTo>
                  <a:pt x="25887" y="1491"/>
                  <a:pt x="25890" y="1476"/>
                  <a:pt x="25893" y="1460"/>
                </a:cubicBezTo>
                <a:cubicBezTo>
                  <a:pt x="25896" y="1438"/>
                  <a:pt x="25901" y="1416"/>
                  <a:pt x="25903" y="1394"/>
                </a:cubicBezTo>
                <a:cubicBezTo>
                  <a:pt x="25947" y="1427"/>
                  <a:pt x="25964" y="1441"/>
                  <a:pt x="25988" y="1441"/>
                </a:cubicBezTo>
                <a:cubicBezTo>
                  <a:pt x="26005" y="1441"/>
                  <a:pt x="26025" y="1434"/>
                  <a:pt x="26059" y="1423"/>
                </a:cubicBezTo>
                <a:cubicBezTo>
                  <a:pt x="26061" y="1423"/>
                  <a:pt x="26062" y="1423"/>
                  <a:pt x="26063" y="1423"/>
                </a:cubicBezTo>
                <a:cubicBezTo>
                  <a:pt x="26071" y="1423"/>
                  <a:pt x="26080" y="1431"/>
                  <a:pt x="26089" y="1432"/>
                </a:cubicBezTo>
                <a:cubicBezTo>
                  <a:pt x="26166" y="1437"/>
                  <a:pt x="26244" y="1450"/>
                  <a:pt x="26321" y="1450"/>
                </a:cubicBezTo>
                <a:cubicBezTo>
                  <a:pt x="26349" y="1450"/>
                  <a:pt x="26377" y="1448"/>
                  <a:pt x="26405" y="1444"/>
                </a:cubicBezTo>
                <a:cubicBezTo>
                  <a:pt x="26427" y="1440"/>
                  <a:pt x="26447" y="1400"/>
                  <a:pt x="26472" y="1400"/>
                </a:cubicBezTo>
                <a:cubicBezTo>
                  <a:pt x="26480" y="1400"/>
                  <a:pt x="26489" y="1405"/>
                  <a:pt x="26499" y="1417"/>
                </a:cubicBezTo>
                <a:cubicBezTo>
                  <a:pt x="26506" y="1425"/>
                  <a:pt x="26512" y="1428"/>
                  <a:pt x="26518" y="1428"/>
                </a:cubicBezTo>
                <a:cubicBezTo>
                  <a:pt x="26540" y="1428"/>
                  <a:pt x="26558" y="1384"/>
                  <a:pt x="26575" y="1384"/>
                </a:cubicBezTo>
                <a:cubicBezTo>
                  <a:pt x="26580" y="1384"/>
                  <a:pt x="26584" y="1388"/>
                  <a:pt x="26589" y="1398"/>
                </a:cubicBezTo>
                <a:cubicBezTo>
                  <a:pt x="26608" y="1436"/>
                  <a:pt x="26626" y="1446"/>
                  <a:pt x="26644" y="1446"/>
                </a:cubicBezTo>
                <a:cubicBezTo>
                  <a:pt x="26668" y="1446"/>
                  <a:pt x="26692" y="1426"/>
                  <a:pt x="26716" y="1426"/>
                </a:cubicBezTo>
                <a:cubicBezTo>
                  <a:pt x="26729" y="1426"/>
                  <a:pt x="26742" y="1432"/>
                  <a:pt x="26755" y="1451"/>
                </a:cubicBezTo>
                <a:cubicBezTo>
                  <a:pt x="26769" y="1403"/>
                  <a:pt x="26787" y="1389"/>
                  <a:pt x="26807" y="1389"/>
                </a:cubicBezTo>
                <a:cubicBezTo>
                  <a:pt x="26835" y="1389"/>
                  <a:pt x="26867" y="1417"/>
                  <a:pt x="26897" y="1417"/>
                </a:cubicBezTo>
                <a:cubicBezTo>
                  <a:pt x="26908" y="1417"/>
                  <a:pt x="26919" y="1413"/>
                  <a:pt x="26929" y="1402"/>
                </a:cubicBezTo>
                <a:cubicBezTo>
                  <a:pt x="26937" y="1394"/>
                  <a:pt x="26947" y="1390"/>
                  <a:pt x="26958" y="1390"/>
                </a:cubicBezTo>
                <a:cubicBezTo>
                  <a:pt x="26990" y="1390"/>
                  <a:pt x="27031" y="1421"/>
                  <a:pt x="27060" y="1429"/>
                </a:cubicBezTo>
                <a:cubicBezTo>
                  <a:pt x="27108" y="1413"/>
                  <a:pt x="27150" y="1399"/>
                  <a:pt x="27188" y="1386"/>
                </a:cubicBezTo>
                <a:cubicBezTo>
                  <a:pt x="27201" y="1441"/>
                  <a:pt x="27208" y="1473"/>
                  <a:pt x="27217" y="1508"/>
                </a:cubicBezTo>
                <a:cubicBezTo>
                  <a:pt x="27236" y="1467"/>
                  <a:pt x="27253" y="1432"/>
                  <a:pt x="27272" y="1391"/>
                </a:cubicBezTo>
                <a:cubicBezTo>
                  <a:pt x="27288" y="1430"/>
                  <a:pt x="27303" y="1469"/>
                  <a:pt x="27317" y="1505"/>
                </a:cubicBezTo>
                <a:cubicBezTo>
                  <a:pt x="27363" y="1438"/>
                  <a:pt x="27438" y="1458"/>
                  <a:pt x="27456" y="1348"/>
                </a:cubicBezTo>
                <a:lnTo>
                  <a:pt x="27563" y="1348"/>
                </a:lnTo>
                <a:cubicBezTo>
                  <a:pt x="27554" y="1423"/>
                  <a:pt x="27548" y="1483"/>
                  <a:pt x="27535" y="1601"/>
                </a:cubicBezTo>
                <a:cubicBezTo>
                  <a:pt x="27581" y="1541"/>
                  <a:pt x="27603" y="1513"/>
                  <a:pt x="27617" y="1494"/>
                </a:cubicBezTo>
                <a:cubicBezTo>
                  <a:pt x="27606" y="1432"/>
                  <a:pt x="27595" y="1388"/>
                  <a:pt x="27585" y="1339"/>
                </a:cubicBezTo>
                <a:cubicBezTo>
                  <a:pt x="27607" y="1336"/>
                  <a:pt x="27616" y="1335"/>
                  <a:pt x="27625" y="1335"/>
                </a:cubicBezTo>
                <a:cubicBezTo>
                  <a:pt x="27640" y="1376"/>
                  <a:pt x="27654" y="1416"/>
                  <a:pt x="27679" y="1488"/>
                </a:cubicBezTo>
                <a:cubicBezTo>
                  <a:pt x="27694" y="1416"/>
                  <a:pt x="27703" y="1374"/>
                  <a:pt x="27712" y="1335"/>
                </a:cubicBezTo>
                <a:cubicBezTo>
                  <a:pt x="27725" y="1335"/>
                  <a:pt x="27738" y="1335"/>
                  <a:pt x="27751" y="1332"/>
                </a:cubicBezTo>
                <a:cubicBezTo>
                  <a:pt x="27754" y="1314"/>
                  <a:pt x="27760" y="1298"/>
                  <a:pt x="27766" y="1283"/>
                </a:cubicBezTo>
                <a:cubicBezTo>
                  <a:pt x="27769" y="1289"/>
                  <a:pt x="27772" y="1295"/>
                  <a:pt x="27775" y="1301"/>
                </a:cubicBezTo>
                <a:cubicBezTo>
                  <a:pt x="27769" y="1314"/>
                  <a:pt x="27762" y="1327"/>
                  <a:pt x="27756" y="1341"/>
                </a:cubicBezTo>
                <a:cubicBezTo>
                  <a:pt x="27753" y="1337"/>
                  <a:pt x="27752" y="1334"/>
                  <a:pt x="27751" y="1332"/>
                </a:cubicBezTo>
                <a:lnTo>
                  <a:pt x="27751" y="1332"/>
                </a:lnTo>
                <a:cubicBezTo>
                  <a:pt x="27756" y="1388"/>
                  <a:pt x="27760" y="1441"/>
                  <a:pt x="27766" y="1547"/>
                </a:cubicBezTo>
                <a:cubicBezTo>
                  <a:pt x="27785" y="1460"/>
                  <a:pt x="27793" y="1422"/>
                  <a:pt x="27801" y="1380"/>
                </a:cubicBezTo>
                <a:cubicBezTo>
                  <a:pt x="27834" y="1411"/>
                  <a:pt x="27857" y="1433"/>
                  <a:pt x="27884" y="1458"/>
                </a:cubicBezTo>
                <a:cubicBezTo>
                  <a:pt x="27893" y="1410"/>
                  <a:pt x="27898" y="1372"/>
                  <a:pt x="27907" y="1317"/>
                </a:cubicBezTo>
                <a:cubicBezTo>
                  <a:pt x="27934" y="1424"/>
                  <a:pt x="27957" y="1519"/>
                  <a:pt x="27984" y="1623"/>
                </a:cubicBezTo>
                <a:cubicBezTo>
                  <a:pt x="27993" y="1571"/>
                  <a:pt x="28007" y="1555"/>
                  <a:pt x="28022" y="1555"/>
                </a:cubicBezTo>
                <a:cubicBezTo>
                  <a:pt x="28045" y="1555"/>
                  <a:pt x="28072" y="1590"/>
                  <a:pt x="28096" y="1590"/>
                </a:cubicBezTo>
                <a:cubicBezTo>
                  <a:pt x="28100" y="1590"/>
                  <a:pt x="28104" y="1589"/>
                  <a:pt x="28107" y="1586"/>
                </a:cubicBezTo>
                <a:cubicBezTo>
                  <a:pt x="28156" y="1557"/>
                  <a:pt x="28210" y="1557"/>
                  <a:pt x="28263" y="1544"/>
                </a:cubicBezTo>
                <a:cubicBezTo>
                  <a:pt x="28263" y="1492"/>
                  <a:pt x="28265" y="1441"/>
                  <a:pt x="28266" y="1382"/>
                </a:cubicBezTo>
                <a:cubicBezTo>
                  <a:pt x="28285" y="1413"/>
                  <a:pt x="28300" y="1433"/>
                  <a:pt x="28309" y="1447"/>
                </a:cubicBezTo>
                <a:cubicBezTo>
                  <a:pt x="28353" y="1414"/>
                  <a:pt x="28387" y="1389"/>
                  <a:pt x="28419" y="1366"/>
                </a:cubicBezTo>
                <a:cubicBezTo>
                  <a:pt x="28422" y="1335"/>
                  <a:pt x="28425" y="1305"/>
                  <a:pt x="28431" y="1255"/>
                </a:cubicBezTo>
                <a:cubicBezTo>
                  <a:pt x="28446" y="1314"/>
                  <a:pt x="28453" y="1347"/>
                  <a:pt x="28465" y="1389"/>
                </a:cubicBezTo>
                <a:cubicBezTo>
                  <a:pt x="28497" y="1385"/>
                  <a:pt x="28531" y="1382"/>
                  <a:pt x="28555" y="1379"/>
                </a:cubicBezTo>
                <a:cubicBezTo>
                  <a:pt x="28562" y="1329"/>
                  <a:pt x="28565" y="1304"/>
                  <a:pt x="28574" y="1242"/>
                </a:cubicBezTo>
                <a:cubicBezTo>
                  <a:pt x="28588" y="1338"/>
                  <a:pt x="28596" y="1391"/>
                  <a:pt x="28603" y="1439"/>
                </a:cubicBezTo>
                <a:cubicBezTo>
                  <a:pt x="28618" y="1442"/>
                  <a:pt x="28627" y="1442"/>
                  <a:pt x="28636" y="1444"/>
                </a:cubicBezTo>
                <a:cubicBezTo>
                  <a:pt x="28646" y="1402"/>
                  <a:pt x="28655" y="1361"/>
                  <a:pt x="28674" y="1274"/>
                </a:cubicBezTo>
                <a:cubicBezTo>
                  <a:pt x="28702" y="1339"/>
                  <a:pt x="28718" y="1376"/>
                  <a:pt x="28739" y="1422"/>
                </a:cubicBezTo>
                <a:cubicBezTo>
                  <a:pt x="28714" y="1441"/>
                  <a:pt x="28697" y="1452"/>
                  <a:pt x="28677" y="1467"/>
                </a:cubicBezTo>
                <a:cubicBezTo>
                  <a:pt x="28703" y="1507"/>
                  <a:pt x="28725" y="1539"/>
                  <a:pt x="28744" y="1567"/>
                </a:cubicBezTo>
                <a:cubicBezTo>
                  <a:pt x="28768" y="1533"/>
                  <a:pt x="28784" y="1510"/>
                  <a:pt x="28789" y="1505"/>
                </a:cubicBezTo>
                <a:cubicBezTo>
                  <a:pt x="28819" y="1536"/>
                  <a:pt x="28840" y="1558"/>
                  <a:pt x="28850" y="1569"/>
                </a:cubicBezTo>
                <a:cubicBezTo>
                  <a:pt x="28844" y="1614"/>
                  <a:pt x="28842" y="1636"/>
                  <a:pt x="28839" y="1660"/>
                </a:cubicBezTo>
                <a:cubicBezTo>
                  <a:pt x="28921" y="1529"/>
                  <a:pt x="29027" y="1530"/>
                  <a:pt x="29106" y="1433"/>
                </a:cubicBezTo>
                <a:cubicBezTo>
                  <a:pt x="29130" y="1482"/>
                  <a:pt x="29152" y="1501"/>
                  <a:pt x="29171" y="1501"/>
                </a:cubicBezTo>
                <a:cubicBezTo>
                  <a:pt x="29195" y="1501"/>
                  <a:pt x="29216" y="1473"/>
                  <a:pt x="29236" y="1436"/>
                </a:cubicBezTo>
                <a:cubicBezTo>
                  <a:pt x="29265" y="1464"/>
                  <a:pt x="29291" y="1499"/>
                  <a:pt x="29316" y="1499"/>
                </a:cubicBezTo>
                <a:cubicBezTo>
                  <a:pt x="29331" y="1499"/>
                  <a:pt x="29345" y="1487"/>
                  <a:pt x="29359" y="1454"/>
                </a:cubicBezTo>
                <a:cubicBezTo>
                  <a:pt x="29365" y="1442"/>
                  <a:pt x="29373" y="1435"/>
                  <a:pt x="29381" y="1435"/>
                </a:cubicBezTo>
                <a:cubicBezTo>
                  <a:pt x="29393" y="1435"/>
                  <a:pt x="29405" y="1452"/>
                  <a:pt x="29409" y="1497"/>
                </a:cubicBezTo>
                <a:cubicBezTo>
                  <a:pt x="29440" y="1505"/>
                  <a:pt x="29468" y="1491"/>
                  <a:pt x="29502" y="1529"/>
                </a:cubicBezTo>
                <a:cubicBezTo>
                  <a:pt x="29506" y="1533"/>
                  <a:pt x="29510" y="1535"/>
                  <a:pt x="29515" y="1535"/>
                </a:cubicBezTo>
                <a:cubicBezTo>
                  <a:pt x="29536" y="1535"/>
                  <a:pt x="29566" y="1503"/>
                  <a:pt x="29582" y="1503"/>
                </a:cubicBezTo>
                <a:cubicBezTo>
                  <a:pt x="29585" y="1503"/>
                  <a:pt x="29588" y="1505"/>
                  <a:pt x="29590" y="1508"/>
                </a:cubicBezTo>
                <a:cubicBezTo>
                  <a:pt x="29601" y="1530"/>
                  <a:pt x="29610" y="1537"/>
                  <a:pt x="29616" y="1537"/>
                </a:cubicBezTo>
                <a:cubicBezTo>
                  <a:pt x="29632" y="1537"/>
                  <a:pt x="29640" y="1498"/>
                  <a:pt x="29654" y="1498"/>
                </a:cubicBezTo>
                <a:cubicBezTo>
                  <a:pt x="29654" y="1498"/>
                  <a:pt x="29655" y="1498"/>
                  <a:pt x="29655" y="1498"/>
                </a:cubicBezTo>
                <a:cubicBezTo>
                  <a:pt x="29678" y="1503"/>
                  <a:pt x="29708" y="1536"/>
                  <a:pt x="29728" y="1536"/>
                </a:cubicBezTo>
                <a:cubicBezTo>
                  <a:pt x="29732" y="1536"/>
                  <a:pt x="29736" y="1535"/>
                  <a:pt x="29739" y="1532"/>
                </a:cubicBezTo>
                <a:cubicBezTo>
                  <a:pt x="29772" y="1500"/>
                  <a:pt x="29806" y="1491"/>
                  <a:pt x="29842" y="1491"/>
                </a:cubicBezTo>
                <a:cubicBezTo>
                  <a:pt x="29881" y="1491"/>
                  <a:pt x="29920" y="1501"/>
                  <a:pt x="29959" y="1501"/>
                </a:cubicBezTo>
                <a:cubicBezTo>
                  <a:pt x="29970" y="1501"/>
                  <a:pt x="29982" y="1500"/>
                  <a:pt x="29993" y="1498"/>
                </a:cubicBezTo>
                <a:cubicBezTo>
                  <a:pt x="29994" y="1498"/>
                  <a:pt x="29995" y="1498"/>
                  <a:pt x="29995" y="1498"/>
                </a:cubicBezTo>
                <a:cubicBezTo>
                  <a:pt x="30010" y="1498"/>
                  <a:pt x="30027" y="1530"/>
                  <a:pt x="30042" y="1547"/>
                </a:cubicBezTo>
                <a:cubicBezTo>
                  <a:pt x="30055" y="1516"/>
                  <a:pt x="30070" y="1482"/>
                  <a:pt x="30083" y="1450"/>
                </a:cubicBezTo>
                <a:cubicBezTo>
                  <a:pt x="30112" y="1490"/>
                  <a:pt x="30141" y="1499"/>
                  <a:pt x="30170" y="1499"/>
                </a:cubicBezTo>
                <a:cubicBezTo>
                  <a:pt x="30197" y="1499"/>
                  <a:pt x="30224" y="1491"/>
                  <a:pt x="30251" y="1491"/>
                </a:cubicBezTo>
                <a:cubicBezTo>
                  <a:pt x="30252" y="1491"/>
                  <a:pt x="30253" y="1491"/>
                  <a:pt x="30254" y="1491"/>
                </a:cubicBezTo>
                <a:cubicBezTo>
                  <a:pt x="30300" y="1492"/>
                  <a:pt x="30345" y="1494"/>
                  <a:pt x="30392" y="1530"/>
                </a:cubicBezTo>
                <a:cubicBezTo>
                  <a:pt x="30394" y="1532"/>
                  <a:pt x="30396" y="1532"/>
                  <a:pt x="30397" y="1532"/>
                </a:cubicBezTo>
                <a:cubicBezTo>
                  <a:pt x="30402" y="1532"/>
                  <a:pt x="30407" y="1529"/>
                  <a:pt x="30413" y="1529"/>
                </a:cubicBezTo>
                <a:cubicBezTo>
                  <a:pt x="30411" y="1483"/>
                  <a:pt x="30411" y="1439"/>
                  <a:pt x="30411" y="1398"/>
                </a:cubicBezTo>
                <a:cubicBezTo>
                  <a:pt x="30439" y="1372"/>
                  <a:pt x="30464" y="1347"/>
                  <a:pt x="30494" y="1319"/>
                </a:cubicBezTo>
                <a:cubicBezTo>
                  <a:pt x="30514" y="1368"/>
                  <a:pt x="30532" y="1384"/>
                  <a:pt x="30549" y="1384"/>
                </a:cubicBezTo>
                <a:cubicBezTo>
                  <a:pt x="30583" y="1384"/>
                  <a:pt x="30615" y="1323"/>
                  <a:pt x="30654" y="1323"/>
                </a:cubicBezTo>
                <a:cubicBezTo>
                  <a:pt x="30660" y="1323"/>
                  <a:pt x="30666" y="1324"/>
                  <a:pt x="30672" y="1327"/>
                </a:cubicBezTo>
                <a:cubicBezTo>
                  <a:pt x="30686" y="1357"/>
                  <a:pt x="30706" y="1401"/>
                  <a:pt x="30734" y="1464"/>
                </a:cubicBezTo>
                <a:cubicBezTo>
                  <a:pt x="30750" y="1405"/>
                  <a:pt x="30763" y="1361"/>
                  <a:pt x="30764" y="1354"/>
                </a:cubicBezTo>
                <a:cubicBezTo>
                  <a:pt x="30801" y="1358"/>
                  <a:pt x="30827" y="1367"/>
                  <a:pt x="30850" y="1367"/>
                </a:cubicBezTo>
                <a:cubicBezTo>
                  <a:pt x="30856" y="1367"/>
                  <a:pt x="30863" y="1366"/>
                  <a:pt x="30869" y="1364"/>
                </a:cubicBezTo>
                <a:cubicBezTo>
                  <a:pt x="30879" y="1362"/>
                  <a:pt x="30882" y="1339"/>
                  <a:pt x="30893" y="1339"/>
                </a:cubicBezTo>
                <a:cubicBezTo>
                  <a:pt x="30897" y="1339"/>
                  <a:pt x="30902" y="1342"/>
                  <a:pt x="30909" y="1349"/>
                </a:cubicBezTo>
                <a:cubicBezTo>
                  <a:pt x="30912" y="1354"/>
                  <a:pt x="30917" y="1355"/>
                  <a:pt x="30922" y="1355"/>
                </a:cubicBezTo>
                <a:cubicBezTo>
                  <a:pt x="30937" y="1355"/>
                  <a:pt x="30956" y="1340"/>
                  <a:pt x="30970" y="1340"/>
                </a:cubicBezTo>
                <a:cubicBezTo>
                  <a:pt x="30975" y="1340"/>
                  <a:pt x="30979" y="1342"/>
                  <a:pt x="30982" y="1347"/>
                </a:cubicBezTo>
                <a:cubicBezTo>
                  <a:pt x="31002" y="1374"/>
                  <a:pt x="31019" y="1381"/>
                  <a:pt x="31037" y="1381"/>
                </a:cubicBezTo>
                <a:cubicBezTo>
                  <a:pt x="31054" y="1381"/>
                  <a:pt x="31071" y="1374"/>
                  <a:pt x="31089" y="1374"/>
                </a:cubicBezTo>
                <a:cubicBezTo>
                  <a:pt x="31089" y="1374"/>
                  <a:pt x="31090" y="1374"/>
                  <a:pt x="31091" y="1374"/>
                </a:cubicBezTo>
                <a:cubicBezTo>
                  <a:pt x="31127" y="1377"/>
                  <a:pt x="31162" y="1378"/>
                  <a:pt x="31198" y="1378"/>
                </a:cubicBezTo>
                <a:cubicBezTo>
                  <a:pt x="31239" y="1378"/>
                  <a:pt x="31281" y="1377"/>
                  <a:pt x="31323" y="1377"/>
                </a:cubicBezTo>
                <a:cubicBezTo>
                  <a:pt x="31333" y="1377"/>
                  <a:pt x="31344" y="1377"/>
                  <a:pt x="31354" y="1377"/>
                </a:cubicBezTo>
                <a:cubicBezTo>
                  <a:pt x="31362" y="1377"/>
                  <a:pt x="31371" y="1391"/>
                  <a:pt x="31379" y="1398"/>
                </a:cubicBezTo>
                <a:cubicBezTo>
                  <a:pt x="31384" y="1424"/>
                  <a:pt x="31388" y="1450"/>
                  <a:pt x="31394" y="1483"/>
                </a:cubicBezTo>
                <a:cubicBezTo>
                  <a:pt x="31413" y="1463"/>
                  <a:pt x="31429" y="1445"/>
                  <a:pt x="31447" y="1424"/>
                </a:cubicBezTo>
                <a:cubicBezTo>
                  <a:pt x="31474" y="1469"/>
                  <a:pt x="31500" y="1511"/>
                  <a:pt x="31535" y="1567"/>
                </a:cubicBezTo>
                <a:cubicBezTo>
                  <a:pt x="31560" y="1533"/>
                  <a:pt x="31585" y="1501"/>
                  <a:pt x="31610" y="1469"/>
                </a:cubicBezTo>
                <a:cubicBezTo>
                  <a:pt x="31596" y="1432"/>
                  <a:pt x="31587" y="1414"/>
                  <a:pt x="31565" y="1366"/>
                </a:cubicBezTo>
                <a:lnTo>
                  <a:pt x="31565" y="1366"/>
                </a:lnTo>
                <a:cubicBezTo>
                  <a:pt x="31634" y="1380"/>
                  <a:pt x="31685" y="1391"/>
                  <a:pt x="31744" y="1404"/>
                </a:cubicBezTo>
                <a:cubicBezTo>
                  <a:pt x="31759" y="1369"/>
                  <a:pt x="31783" y="1316"/>
                  <a:pt x="31803" y="1264"/>
                </a:cubicBezTo>
                <a:cubicBezTo>
                  <a:pt x="31903" y="1447"/>
                  <a:pt x="32021" y="1419"/>
                  <a:pt x="32130" y="1494"/>
                </a:cubicBezTo>
                <a:cubicBezTo>
                  <a:pt x="32136" y="1442"/>
                  <a:pt x="32139" y="1410"/>
                  <a:pt x="32143" y="1372"/>
                </a:cubicBezTo>
                <a:cubicBezTo>
                  <a:pt x="32189" y="1427"/>
                  <a:pt x="32231" y="1480"/>
                  <a:pt x="32272" y="1530"/>
                </a:cubicBezTo>
                <a:cubicBezTo>
                  <a:pt x="32350" y="1529"/>
                  <a:pt x="32427" y="1529"/>
                  <a:pt x="32511" y="1529"/>
                </a:cubicBezTo>
                <a:cubicBezTo>
                  <a:pt x="32495" y="1495"/>
                  <a:pt x="32484" y="1476"/>
                  <a:pt x="32467" y="1441"/>
                </a:cubicBezTo>
                <a:cubicBezTo>
                  <a:pt x="32528" y="1383"/>
                  <a:pt x="32587" y="1327"/>
                  <a:pt x="32648" y="1270"/>
                </a:cubicBezTo>
                <a:cubicBezTo>
                  <a:pt x="32656" y="1282"/>
                  <a:pt x="32671" y="1304"/>
                  <a:pt x="32683" y="1320"/>
                </a:cubicBezTo>
                <a:cubicBezTo>
                  <a:pt x="32709" y="1292"/>
                  <a:pt x="32730" y="1270"/>
                  <a:pt x="32754" y="1245"/>
                </a:cubicBezTo>
                <a:cubicBezTo>
                  <a:pt x="32767" y="1295"/>
                  <a:pt x="32774" y="1327"/>
                  <a:pt x="32786" y="1372"/>
                </a:cubicBezTo>
                <a:cubicBezTo>
                  <a:pt x="32801" y="1366"/>
                  <a:pt x="32815" y="1360"/>
                  <a:pt x="32836" y="1351"/>
                </a:cubicBezTo>
                <a:cubicBezTo>
                  <a:pt x="32821" y="1294"/>
                  <a:pt x="32809" y="1251"/>
                  <a:pt x="32789" y="1176"/>
                </a:cubicBezTo>
                <a:lnTo>
                  <a:pt x="32789" y="1176"/>
                </a:lnTo>
                <a:cubicBezTo>
                  <a:pt x="32851" y="1232"/>
                  <a:pt x="32895" y="1273"/>
                  <a:pt x="32943" y="1317"/>
                </a:cubicBezTo>
                <a:cubicBezTo>
                  <a:pt x="32955" y="1299"/>
                  <a:pt x="32967" y="1280"/>
                  <a:pt x="32976" y="1267"/>
                </a:cubicBezTo>
                <a:cubicBezTo>
                  <a:pt x="33002" y="1294"/>
                  <a:pt x="33027" y="1317"/>
                  <a:pt x="33051" y="1341"/>
                </a:cubicBezTo>
                <a:cubicBezTo>
                  <a:pt x="33043" y="1360"/>
                  <a:pt x="33036" y="1380"/>
                  <a:pt x="33026" y="1405"/>
                </a:cubicBezTo>
                <a:cubicBezTo>
                  <a:pt x="33037" y="1417"/>
                  <a:pt x="33047" y="1422"/>
                  <a:pt x="33055" y="1422"/>
                </a:cubicBezTo>
                <a:cubicBezTo>
                  <a:pt x="33090" y="1422"/>
                  <a:pt x="33098" y="1335"/>
                  <a:pt x="33130" y="1302"/>
                </a:cubicBezTo>
                <a:cubicBezTo>
                  <a:pt x="33165" y="1319"/>
                  <a:pt x="33210" y="1339"/>
                  <a:pt x="33258" y="1361"/>
                </a:cubicBezTo>
                <a:cubicBezTo>
                  <a:pt x="33279" y="1336"/>
                  <a:pt x="33301" y="1304"/>
                  <a:pt x="33327" y="1304"/>
                </a:cubicBezTo>
                <a:cubicBezTo>
                  <a:pt x="33346" y="1304"/>
                  <a:pt x="33366" y="1320"/>
                  <a:pt x="33388" y="1367"/>
                </a:cubicBezTo>
                <a:cubicBezTo>
                  <a:pt x="33417" y="1386"/>
                  <a:pt x="33448" y="1420"/>
                  <a:pt x="33477" y="1420"/>
                </a:cubicBezTo>
                <a:cubicBezTo>
                  <a:pt x="33510" y="1419"/>
                  <a:pt x="33539" y="1386"/>
                  <a:pt x="33570" y="1369"/>
                </a:cubicBezTo>
                <a:cubicBezTo>
                  <a:pt x="33591" y="1405"/>
                  <a:pt x="33608" y="1438"/>
                  <a:pt x="33622" y="1460"/>
                </a:cubicBezTo>
                <a:cubicBezTo>
                  <a:pt x="33655" y="1444"/>
                  <a:pt x="33686" y="1430"/>
                  <a:pt x="33708" y="1422"/>
                </a:cubicBezTo>
                <a:cubicBezTo>
                  <a:pt x="33736" y="1494"/>
                  <a:pt x="33755" y="1545"/>
                  <a:pt x="33773" y="1592"/>
                </a:cubicBezTo>
                <a:cubicBezTo>
                  <a:pt x="33778" y="1592"/>
                  <a:pt x="33783" y="1592"/>
                  <a:pt x="33788" y="1592"/>
                </a:cubicBezTo>
                <a:cubicBezTo>
                  <a:pt x="33835" y="1592"/>
                  <a:pt x="33882" y="1596"/>
                  <a:pt x="33927" y="1596"/>
                </a:cubicBezTo>
                <a:cubicBezTo>
                  <a:pt x="33961" y="1596"/>
                  <a:pt x="33994" y="1594"/>
                  <a:pt x="34028" y="1586"/>
                </a:cubicBezTo>
                <a:cubicBezTo>
                  <a:pt x="34070" y="1577"/>
                  <a:pt x="34108" y="1529"/>
                  <a:pt x="34155" y="1529"/>
                </a:cubicBezTo>
                <a:cubicBezTo>
                  <a:pt x="34158" y="1529"/>
                  <a:pt x="34162" y="1530"/>
                  <a:pt x="34166" y="1530"/>
                </a:cubicBezTo>
                <a:cubicBezTo>
                  <a:pt x="34166" y="1530"/>
                  <a:pt x="34166" y="1530"/>
                  <a:pt x="34167" y="1530"/>
                </a:cubicBezTo>
                <a:cubicBezTo>
                  <a:pt x="34183" y="1530"/>
                  <a:pt x="34199" y="1487"/>
                  <a:pt x="34216" y="1463"/>
                </a:cubicBezTo>
                <a:cubicBezTo>
                  <a:pt x="34231" y="1514"/>
                  <a:pt x="34242" y="1551"/>
                  <a:pt x="34256" y="1598"/>
                </a:cubicBezTo>
                <a:cubicBezTo>
                  <a:pt x="34262" y="1554"/>
                  <a:pt x="34264" y="1522"/>
                  <a:pt x="34269" y="1488"/>
                </a:cubicBezTo>
                <a:cubicBezTo>
                  <a:pt x="34328" y="1540"/>
                  <a:pt x="34386" y="1566"/>
                  <a:pt x="34443" y="1566"/>
                </a:cubicBezTo>
                <a:cubicBezTo>
                  <a:pt x="34501" y="1566"/>
                  <a:pt x="34557" y="1539"/>
                  <a:pt x="34613" y="1482"/>
                </a:cubicBezTo>
                <a:cubicBezTo>
                  <a:pt x="34647" y="1514"/>
                  <a:pt x="34698" y="1531"/>
                  <a:pt x="34766" y="1531"/>
                </a:cubicBezTo>
                <a:cubicBezTo>
                  <a:pt x="34769" y="1531"/>
                  <a:pt x="34772" y="1530"/>
                  <a:pt x="34775" y="1530"/>
                </a:cubicBezTo>
                <a:cubicBezTo>
                  <a:pt x="34794" y="1466"/>
                  <a:pt x="34813" y="1407"/>
                  <a:pt x="34841" y="1314"/>
                </a:cubicBezTo>
                <a:cubicBezTo>
                  <a:pt x="34862" y="1391"/>
                  <a:pt x="34871" y="1426"/>
                  <a:pt x="34881" y="1464"/>
                </a:cubicBezTo>
                <a:cubicBezTo>
                  <a:pt x="34896" y="1465"/>
                  <a:pt x="34914" y="1481"/>
                  <a:pt x="34928" y="1481"/>
                </a:cubicBezTo>
                <a:cubicBezTo>
                  <a:pt x="34941" y="1481"/>
                  <a:pt x="34950" y="1469"/>
                  <a:pt x="34952" y="1420"/>
                </a:cubicBezTo>
                <a:cubicBezTo>
                  <a:pt x="34943" y="1410"/>
                  <a:pt x="34934" y="1397"/>
                  <a:pt x="34925" y="1383"/>
                </a:cubicBezTo>
                <a:cubicBezTo>
                  <a:pt x="34928" y="1377"/>
                  <a:pt x="34931" y="1372"/>
                  <a:pt x="34932" y="1366"/>
                </a:cubicBezTo>
                <a:cubicBezTo>
                  <a:pt x="34940" y="1382"/>
                  <a:pt x="34947" y="1397"/>
                  <a:pt x="34954" y="1411"/>
                </a:cubicBezTo>
                <a:cubicBezTo>
                  <a:pt x="34953" y="1416"/>
                  <a:pt x="34952" y="1420"/>
                  <a:pt x="34952" y="1420"/>
                </a:cubicBezTo>
                <a:cubicBezTo>
                  <a:pt x="34977" y="1400"/>
                  <a:pt x="34997" y="1354"/>
                  <a:pt x="35023" y="1354"/>
                </a:cubicBezTo>
                <a:cubicBezTo>
                  <a:pt x="35033" y="1354"/>
                  <a:pt x="35045" y="1362"/>
                  <a:pt x="35057" y="1380"/>
                </a:cubicBezTo>
                <a:cubicBezTo>
                  <a:pt x="35065" y="1413"/>
                  <a:pt x="35072" y="1442"/>
                  <a:pt x="35075" y="1461"/>
                </a:cubicBezTo>
                <a:cubicBezTo>
                  <a:pt x="35116" y="1427"/>
                  <a:pt x="35156" y="1410"/>
                  <a:pt x="35195" y="1410"/>
                </a:cubicBezTo>
                <a:cubicBezTo>
                  <a:pt x="35246" y="1410"/>
                  <a:pt x="35296" y="1439"/>
                  <a:pt x="35346" y="1497"/>
                </a:cubicBezTo>
                <a:cubicBezTo>
                  <a:pt x="35352" y="1530"/>
                  <a:pt x="35356" y="1555"/>
                  <a:pt x="35362" y="1582"/>
                </a:cubicBezTo>
                <a:cubicBezTo>
                  <a:pt x="35396" y="1548"/>
                  <a:pt x="35406" y="1464"/>
                  <a:pt x="35453" y="1464"/>
                </a:cubicBezTo>
                <a:cubicBezTo>
                  <a:pt x="35454" y="1464"/>
                  <a:pt x="35456" y="1464"/>
                  <a:pt x="35458" y="1464"/>
                </a:cubicBezTo>
                <a:cubicBezTo>
                  <a:pt x="35482" y="1467"/>
                  <a:pt x="35508" y="1514"/>
                  <a:pt x="35531" y="1514"/>
                </a:cubicBezTo>
                <a:cubicBezTo>
                  <a:pt x="35540" y="1514"/>
                  <a:pt x="35549" y="1507"/>
                  <a:pt x="35556" y="1485"/>
                </a:cubicBezTo>
                <a:cubicBezTo>
                  <a:pt x="35578" y="1535"/>
                  <a:pt x="35599" y="1586"/>
                  <a:pt x="35625" y="1650"/>
                </a:cubicBezTo>
                <a:cubicBezTo>
                  <a:pt x="35631" y="1595"/>
                  <a:pt x="35636" y="1563"/>
                  <a:pt x="35640" y="1525"/>
                </a:cubicBezTo>
                <a:cubicBezTo>
                  <a:pt x="35664" y="1566"/>
                  <a:pt x="35686" y="1603"/>
                  <a:pt x="35708" y="1641"/>
                </a:cubicBezTo>
                <a:cubicBezTo>
                  <a:pt x="35736" y="1641"/>
                  <a:pt x="35765" y="1636"/>
                  <a:pt x="35794" y="1636"/>
                </a:cubicBezTo>
                <a:cubicBezTo>
                  <a:pt x="35811" y="1636"/>
                  <a:pt x="35829" y="1638"/>
                  <a:pt x="35846" y="1644"/>
                </a:cubicBezTo>
                <a:cubicBezTo>
                  <a:pt x="35888" y="1658"/>
                  <a:pt x="35938" y="1731"/>
                  <a:pt x="35971" y="1731"/>
                </a:cubicBezTo>
                <a:cubicBezTo>
                  <a:pt x="35975" y="1731"/>
                  <a:pt x="35979" y="1730"/>
                  <a:pt x="35983" y="1728"/>
                </a:cubicBezTo>
                <a:cubicBezTo>
                  <a:pt x="35995" y="1719"/>
                  <a:pt x="36007" y="1715"/>
                  <a:pt x="36018" y="1715"/>
                </a:cubicBezTo>
                <a:cubicBezTo>
                  <a:pt x="36047" y="1715"/>
                  <a:pt x="36071" y="1740"/>
                  <a:pt x="36098" y="1756"/>
                </a:cubicBezTo>
                <a:cubicBezTo>
                  <a:pt x="36111" y="1735"/>
                  <a:pt x="36123" y="1717"/>
                  <a:pt x="36133" y="1703"/>
                </a:cubicBezTo>
                <a:cubicBezTo>
                  <a:pt x="36145" y="1725"/>
                  <a:pt x="36152" y="1738"/>
                  <a:pt x="36170" y="1769"/>
                </a:cubicBezTo>
                <a:cubicBezTo>
                  <a:pt x="36192" y="1710"/>
                  <a:pt x="36215" y="1650"/>
                  <a:pt x="36245" y="1567"/>
                </a:cubicBezTo>
                <a:cubicBezTo>
                  <a:pt x="36249" y="1625"/>
                  <a:pt x="36252" y="1660"/>
                  <a:pt x="36254" y="1695"/>
                </a:cubicBezTo>
                <a:lnTo>
                  <a:pt x="36304" y="1695"/>
                </a:lnTo>
                <a:cubicBezTo>
                  <a:pt x="36305" y="1625"/>
                  <a:pt x="36305" y="1575"/>
                  <a:pt x="36305" y="1466"/>
                </a:cubicBezTo>
                <a:cubicBezTo>
                  <a:pt x="36357" y="1557"/>
                  <a:pt x="36387" y="1613"/>
                  <a:pt x="36415" y="1660"/>
                </a:cubicBezTo>
                <a:cubicBezTo>
                  <a:pt x="36417" y="1648"/>
                  <a:pt x="36420" y="1614"/>
                  <a:pt x="36421" y="1603"/>
                </a:cubicBezTo>
                <a:cubicBezTo>
                  <a:pt x="36474" y="1573"/>
                  <a:pt x="36518" y="1550"/>
                  <a:pt x="36564" y="1525"/>
                </a:cubicBezTo>
                <a:cubicBezTo>
                  <a:pt x="36576" y="1560"/>
                  <a:pt x="36586" y="1598"/>
                  <a:pt x="36599" y="1641"/>
                </a:cubicBezTo>
                <a:cubicBezTo>
                  <a:pt x="36607" y="1597"/>
                  <a:pt x="36614" y="1558"/>
                  <a:pt x="36623" y="1513"/>
                </a:cubicBezTo>
                <a:cubicBezTo>
                  <a:pt x="36645" y="1533"/>
                  <a:pt x="36664" y="1552"/>
                  <a:pt x="36682" y="1569"/>
                </a:cubicBezTo>
                <a:cubicBezTo>
                  <a:pt x="36691" y="1554"/>
                  <a:pt x="36698" y="1541"/>
                  <a:pt x="36707" y="1525"/>
                </a:cubicBezTo>
                <a:cubicBezTo>
                  <a:pt x="36718" y="1570"/>
                  <a:pt x="36726" y="1603"/>
                  <a:pt x="36729" y="1616"/>
                </a:cubicBezTo>
                <a:cubicBezTo>
                  <a:pt x="36776" y="1645"/>
                  <a:pt x="36816" y="1669"/>
                  <a:pt x="36857" y="1695"/>
                </a:cubicBezTo>
                <a:cubicBezTo>
                  <a:pt x="36860" y="1661"/>
                  <a:pt x="36863" y="1628"/>
                  <a:pt x="36866" y="1600"/>
                </a:cubicBezTo>
                <a:cubicBezTo>
                  <a:pt x="36969" y="1558"/>
                  <a:pt x="37070" y="1519"/>
                  <a:pt x="37178" y="1476"/>
                </a:cubicBezTo>
                <a:cubicBezTo>
                  <a:pt x="37182" y="1483"/>
                  <a:pt x="37194" y="1502"/>
                  <a:pt x="37211" y="1532"/>
                </a:cubicBezTo>
                <a:cubicBezTo>
                  <a:pt x="37234" y="1497"/>
                  <a:pt x="37259" y="1459"/>
                  <a:pt x="37287" y="1459"/>
                </a:cubicBezTo>
                <a:cubicBezTo>
                  <a:pt x="37305" y="1459"/>
                  <a:pt x="37324" y="1474"/>
                  <a:pt x="37344" y="1513"/>
                </a:cubicBezTo>
                <a:cubicBezTo>
                  <a:pt x="37356" y="1495"/>
                  <a:pt x="37364" y="1472"/>
                  <a:pt x="37375" y="1466"/>
                </a:cubicBezTo>
                <a:cubicBezTo>
                  <a:pt x="37381" y="1463"/>
                  <a:pt x="37388" y="1462"/>
                  <a:pt x="37395" y="1462"/>
                </a:cubicBezTo>
                <a:cubicBezTo>
                  <a:pt x="37406" y="1462"/>
                  <a:pt x="37416" y="1464"/>
                  <a:pt x="37423" y="1464"/>
                </a:cubicBezTo>
                <a:cubicBezTo>
                  <a:pt x="37448" y="1507"/>
                  <a:pt x="37466" y="1541"/>
                  <a:pt x="37485" y="1573"/>
                </a:cubicBezTo>
                <a:cubicBezTo>
                  <a:pt x="37524" y="1512"/>
                  <a:pt x="37563" y="1461"/>
                  <a:pt x="37619" y="1461"/>
                </a:cubicBezTo>
                <a:cubicBezTo>
                  <a:pt x="37620" y="1461"/>
                  <a:pt x="37621" y="1461"/>
                  <a:pt x="37622" y="1461"/>
                </a:cubicBezTo>
                <a:cubicBezTo>
                  <a:pt x="37686" y="1461"/>
                  <a:pt x="37742" y="1398"/>
                  <a:pt x="37809" y="1398"/>
                </a:cubicBezTo>
                <a:cubicBezTo>
                  <a:pt x="37816" y="1398"/>
                  <a:pt x="37823" y="1398"/>
                  <a:pt x="37829" y="1399"/>
                </a:cubicBezTo>
                <a:cubicBezTo>
                  <a:pt x="37833" y="1400"/>
                  <a:pt x="37837" y="1400"/>
                  <a:pt x="37841" y="1400"/>
                </a:cubicBezTo>
                <a:cubicBezTo>
                  <a:pt x="37882" y="1400"/>
                  <a:pt x="37929" y="1365"/>
                  <a:pt x="37956" y="1314"/>
                </a:cubicBezTo>
                <a:cubicBezTo>
                  <a:pt x="38028" y="1179"/>
                  <a:pt x="38122" y="1142"/>
                  <a:pt x="38200" y="1061"/>
                </a:cubicBezTo>
                <a:cubicBezTo>
                  <a:pt x="38219" y="1089"/>
                  <a:pt x="38229" y="1102"/>
                  <a:pt x="38244" y="1123"/>
                </a:cubicBezTo>
                <a:cubicBezTo>
                  <a:pt x="38275" y="1042"/>
                  <a:pt x="38304" y="967"/>
                  <a:pt x="38316" y="938"/>
                </a:cubicBezTo>
                <a:cubicBezTo>
                  <a:pt x="38380" y="879"/>
                  <a:pt x="38428" y="864"/>
                  <a:pt x="38450" y="805"/>
                </a:cubicBezTo>
                <a:cubicBezTo>
                  <a:pt x="38478" y="730"/>
                  <a:pt x="38527" y="742"/>
                  <a:pt x="38562" y="698"/>
                </a:cubicBezTo>
                <a:cubicBezTo>
                  <a:pt x="38553" y="662"/>
                  <a:pt x="38547" y="637"/>
                  <a:pt x="38538" y="599"/>
                </a:cubicBezTo>
                <a:cubicBezTo>
                  <a:pt x="38510" y="629"/>
                  <a:pt x="38485" y="654"/>
                  <a:pt x="38463" y="676"/>
                </a:cubicBezTo>
                <a:cubicBezTo>
                  <a:pt x="38447" y="649"/>
                  <a:pt x="38435" y="632"/>
                  <a:pt x="38430" y="623"/>
                </a:cubicBezTo>
                <a:cubicBezTo>
                  <a:pt x="38409" y="643"/>
                  <a:pt x="38393" y="659"/>
                  <a:pt x="38375" y="677"/>
                </a:cubicBezTo>
                <a:cubicBezTo>
                  <a:pt x="38359" y="624"/>
                  <a:pt x="38349" y="587"/>
                  <a:pt x="38340" y="556"/>
                </a:cubicBezTo>
                <a:cubicBezTo>
                  <a:pt x="38300" y="579"/>
                  <a:pt x="38268" y="608"/>
                  <a:pt x="38235" y="611"/>
                </a:cubicBezTo>
                <a:cubicBezTo>
                  <a:pt x="37947" y="634"/>
                  <a:pt x="37660" y="652"/>
                  <a:pt x="37373" y="674"/>
                </a:cubicBezTo>
                <a:cubicBezTo>
                  <a:pt x="37339" y="677"/>
                  <a:pt x="37307" y="705"/>
                  <a:pt x="37270" y="723"/>
                </a:cubicBezTo>
                <a:cubicBezTo>
                  <a:pt x="37235" y="681"/>
                  <a:pt x="37200" y="667"/>
                  <a:pt x="37164" y="667"/>
                </a:cubicBezTo>
                <a:cubicBezTo>
                  <a:pt x="37128" y="667"/>
                  <a:pt x="37091" y="681"/>
                  <a:pt x="37054" y="698"/>
                </a:cubicBezTo>
                <a:cubicBezTo>
                  <a:pt x="37036" y="705"/>
                  <a:pt x="37010" y="731"/>
                  <a:pt x="36999" y="731"/>
                </a:cubicBezTo>
                <a:cubicBezTo>
                  <a:pt x="36997" y="731"/>
                  <a:pt x="36996" y="730"/>
                  <a:pt x="36995" y="729"/>
                </a:cubicBezTo>
                <a:cubicBezTo>
                  <a:pt x="36981" y="694"/>
                  <a:pt x="36968" y="683"/>
                  <a:pt x="36955" y="683"/>
                </a:cubicBezTo>
                <a:cubicBezTo>
                  <a:pt x="36935" y="683"/>
                  <a:pt x="36916" y="707"/>
                  <a:pt x="36896" y="707"/>
                </a:cubicBezTo>
                <a:cubicBezTo>
                  <a:pt x="36891" y="707"/>
                  <a:pt x="36887" y="705"/>
                  <a:pt x="36882" y="702"/>
                </a:cubicBezTo>
                <a:cubicBezTo>
                  <a:pt x="36880" y="701"/>
                  <a:pt x="36878" y="700"/>
                  <a:pt x="36876" y="700"/>
                </a:cubicBezTo>
                <a:cubicBezTo>
                  <a:pt x="36859" y="700"/>
                  <a:pt x="36836" y="731"/>
                  <a:pt x="36824" y="731"/>
                </a:cubicBezTo>
                <a:cubicBezTo>
                  <a:pt x="36822" y="731"/>
                  <a:pt x="36820" y="730"/>
                  <a:pt x="36819" y="727"/>
                </a:cubicBezTo>
                <a:cubicBezTo>
                  <a:pt x="36791" y="678"/>
                  <a:pt x="36762" y="662"/>
                  <a:pt x="36735" y="662"/>
                </a:cubicBezTo>
                <a:cubicBezTo>
                  <a:pt x="36713" y="662"/>
                  <a:pt x="36691" y="673"/>
                  <a:pt x="36673" y="684"/>
                </a:cubicBezTo>
                <a:cubicBezTo>
                  <a:pt x="36660" y="692"/>
                  <a:pt x="36648" y="695"/>
                  <a:pt x="36635" y="695"/>
                </a:cubicBezTo>
                <a:cubicBezTo>
                  <a:pt x="36600" y="695"/>
                  <a:pt x="36565" y="672"/>
                  <a:pt x="36530" y="672"/>
                </a:cubicBezTo>
                <a:cubicBezTo>
                  <a:pt x="36524" y="672"/>
                  <a:pt x="36518" y="673"/>
                  <a:pt x="36513" y="674"/>
                </a:cubicBezTo>
                <a:cubicBezTo>
                  <a:pt x="36512" y="674"/>
                  <a:pt x="36512" y="674"/>
                  <a:pt x="36511" y="674"/>
                </a:cubicBezTo>
                <a:cubicBezTo>
                  <a:pt x="36494" y="674"/>
                  <a:pt x="36475" y="616"/>
                  <a:pt x="36457" y="616"/>
                </a:cubicBezTo>
                <a:cubicBezTo>
                  <a:pt x="36452" y="616"/>
                  <a:pt x="36447" y="622"/>
                  <a:pt x="36442" y="636"/>
                </a:cubicBezTo>
                <a:cubicBezTo>
                  <a:pt x="36435" y="657"/>
                  <a:pt x="36428" y="665"/>
                  <a:pt x="36422" y="665"/>
                </a:cubicBezTo>
                <a:cubicBezTo>
                  <a:pt x="36405" y="665"/>
                  <a:pt x="36390" y="609"/>
                  <a:pt x="36374" y="609"/>
                </a:cubicBezTo>
                <a:cubicBezTo>
                  <a:pt x="36370" y="609"/>
                  <a:pt x="36366" y="612"/>
                  <a:pt x="36362" y="618"/>
                </a:cubicBezTo>
                <a:cubicBezTo>
                  <a:pt x="36345" y="649"/>
                  <a:pt x="36317" y="659"/>
                  <a:pt x="36305" y="670"/>
                </a:cubicBezTo>
                <a:cubicBezTo>
                  <a:pt x="36235" y="643"/>
                  <a:pt x="36169" y="570"/>
                  <a:pt x="36110" y="570"/>
                </a:cubicBezTo>
                <a:cubicBezTo>
                  <a:pt x="36086" y="570"/>
                  <a:pt x="36063" y="581"/>
                  <a:pt x="36042" y="612"/>
                </a:cubicBezTo>
                <a:cubicBezTo>
                  <a:pt x="36008" y="595"/>
                  <a:pt x="35983" y="580"/>
                  <a:pt x="35956" y="567"/>
                </a:cubicBezTo>
                <a:cubicBezTo>
                  <a:pt x="35927" y="549"/>
                  <a:pt x="35898" y="531"/>
                  <a:pt x="35877" y="521"/>
                </a:cubicBezTo>
                <a:cubicBezTo>
                  <a:pt x="35831" y="539"/>
                  <a:pt x="35795" y="558"/>
                  <a:pt x="35758" y="567"/>
                </a:cubicBezTo>
                <a:cubicBezTo>
                  <a:pt x="35740" y="571"/>
                  <a:pt x="35722" y="573"/>
                  <a:pt x="35704" y="573"/>
                </a:cubicBezTo>
                <a:cubicBezTo>
                  <a:pt x="35613" y="573"/>
                  <a:pt x="35522" y="528"/>
                  <a:pt x="35431" y="515"/>
                </a:cubicBezTo>
                <a:cubicBezTo>
                  <a:pt x="35387" y="510"/>
                  <a:pt x="35344" y="508"/>
                  <a:pt x="35300" y="508"/>
                </a:cubicBezTo>
                <a:cubicBezTo>
                  <a:pt x="35228" y="508"/>
                  <a:pt x="35155" y="513"/>
                  <a:pt x="35082" y="514"/>
                </a:cubicBezTo>
                <a:cubicBezTo>
                  <a:pt x="35051" y="514"/>
                  <a:pt x="35019" y="516"/>
                  <a:pt x="34987" y="516"/>
                </a:cubicBezTo>
                <a:cubicBezTo>
                  <a:pt x="34963" y="516"/>
                  <a:pt x="34939" y="515"/>
                  <a:pt x="34915" y="511"/>
                </a:cubicBezTo>
                <a:cubicBezTo>
                  <a:pt x="34885" y="506"/>
                  <a:pt x="34856" y="477"/>
                  <a:pt x="34837" y="464"/>
                </a:cubicBezTo>
                <a:cubicBezTo>
                  <a:pt x="34810" y="481"/>
                  <a:pt x="34785" y="514"/>
                  <a:pt x="34768" y="514"/>
                </a:cubicBezTo>
                <a:cubicBezTo>
                  <a:pt x="34765" y="514"/>
                  <a:pt x="34761" y="512"/>
                  <a:pt x="34759" y="509"/>
                </a:cubicBezTo>
                <a:cubicBezTo>
                  <a:pt x="34715" y="466"/>
                  <a:pt x="34673" y="457"/>
                  <a:pt x="34631" y="457"/>
                </a:cubicBezTo>
                <a:cubicBezTo>
                  <a:pt x="34601" y="457"/>
                  <a:pt x="34571" y="462"/>
                  <a:pt x="34542" y="462"/>
                </a:cubicBezTo>
                <a:cubicBezTo>
                  <a:pt x="34528" y="462"/>
                  <a:pt x="34514" y="461"/>
                  <a:pt x="34500" y="458"/>
                </a:cubicBezTo>
                <a:cubicBezTo>
                  <a:pt x="34448" y="448"/>
                  <a:pt x="34394" y="430"/>
                  <a:pt x="34337" y="415"/>
                </a:cubicBezTo>
                <a:cubicBezTo>
                  <a:pt x="34329" y="427"/>
                  <a:pt x="34317" y="448"/>
                  <a:pt x="34307" y="465"/>
                </a:cubicBezTo>
                <a:cubicBezTo>
                  <a:pt x="34277" y="441"/>
                  <a:pt x="34252" y="404"/>
                  <a:pt x="34224" y="404"/>
                </a:cubicBezTo>
                <a:cubicBezTo>
                  <a:pt x="34212" y="404"/>
                  <a:pt x="34201" y="410"/>
                  <a:pt x="34188" y="426"/>
                </a:cubicBezTo>
                <a:cubicBezTo>
                  <a:pt x="34172" y="446"/>
                  <a:pt x="34147" y="457"/>
                  <a:pt x="34124" y="457"/>
                </a:cubicBezTo>
                <a:cubicBezTo>
                  <a:pt x="34111" y="457"/>
                  <a:pt x="34099" y="454"/>
                  <a:pt x="34088" y="448"/>
                </a:cubicBezTo>
                <a:cubicBezTo>
                  <a:pt x="33994" y="393"/>
                  <a:pt x="33900" y="349"/>
                  <a:pt x="33806" y="349"/>
                </a:cubicBezTo>
                <a:cubicBezTo>
                  <a:pt x="33803" y="349"/>
                  <a:pt x="33800" y="349"/>
                  <a:pt x="33797" y="349"/>
                </a:cubicBezTo>
                <a:cubicBezTo>
                  <a:pt x="33737" y="350"/>
                  <a:pt x="33678" y="353"/>
                  <a:pt x="33619" y="353"/>
                </a:cubicBezTo>
                <a:cubicBezTo>
                  <a:pt x="33581" y="353"/>
                  <a:pt x="33542" y="352"/>
                  <a:pt x="33504" y="348"/>
                </a:cubicBezTo>
                <a:cubicBezTo>
                  <a:pt x="33489" y="346"/>
                  <a:pt x="33474" y="345"/>
                  <a:pt x="33460" y="345"/>
                </a:cubicBezTo>
                <a:cubicBezTo>
                  <a:pt x="33425" y="345"/>
                  <a:pt x="33390" y="349"/>
                  <a:pt x="33355" y="349"/>
                </a:cubicBezTo>
                <a:cubicBezTo>
                  <a:pt x="33314" y="349"/>
                  <a:pt x="33272" y="344"/>
                  <a:pt x="33229" y="324"/>
                </a:cubicBezTo>
                <a:cubicBezTo>
                  <a:pt x="33175" y="300"/>
                  <a:pt x="33121" y="297"/>
                  <a:pt x="33067" y="297"/>
                </a:cubicBezTo>
                <a:cubicBezTo>
                  <a:pt x="33053" y="297"/>
                  <a:pt x="33038" y="298"/>
                  <a:pt x="33024" y="298"/>
                </a:cubicBezTo>
                <a:cubicBezTo>
                  <a:pt x="32996" y="298"/>
                  <a:pt x="32968" y="297"/>
                  <a:pt x="32940" y="293"/>
                </a:cubicBezTo>
                <a:cubicBezTo>
                  <a:pt x="32911" y="289"/>
                  <a:pt x="32882" y="255"/>
                  <a:pt x="32857" y="239"/>
                </a:cubicBezTo>
                <a:cubicBezTo>
                  <a:pt x="32840" y="265"/>
                  <a:pt x="32827" y="286"/>
                  <a:pt x="32817" y="302"/>
                </a:cubicBezTo>
                <a:cubicBezTo>
                  <a:pt x="32786" y="276"/>
                  <a:pt x="32761" y="238"/>
                  <a:pt x="32735" y="238"/>
                </a:cubicBezTo>
                <a:cubicBezTo>
                  <a:pt x="32724" y="238"/>
                  <a:pt x="32712" y="246"/>
                  <a:pt x="32699" y="265"/>
                </a:cubicBezTo>
                <a:cubicBezTo>
                  <a:pt x="32681" y="293"/>
                  <a:pt x="32661" y="305"/>
                  <a:pt x="32639" y="305"/>
                </a:cubicBezTo>
                <a:cubicBezTo>
                  <a:pt x="32613" y="305"/>
                  <a:pt x="32586" y="290"/>
                  <a:pt x="32558" y="268"/>
                </a:cubicBezTo>
                <a:cubicBezTo>
                  <a:pt x="32532" y="248"/>
                  <a:pt x="32505" y="231"/>
                  <a:pt x="32479" y="231"/>
                </a:cubicBezTo>
                <a:cubicBezTo>
                  <a:pt x="32454" y="231"/>
                  <a:pt x="32430" y="247"/>
                  <a:pt x="32411" y="292"/>
                </a:cubicBezTo>
                <a:cubicBezTo>
                  <a:pt x="32395" y="275"/>
                  <a:pt x="32378" y="246"/>
                  <a:pt x="32362" y="245"/>
                </a:cubicBezTo>
                <a:cubicBezTo>
                  <a:pt x="32358" y="244"/>
                  <a:pt x="32354" y="244"/>
                  <a:pt x="32350" y="244"/>
                </a:cubicBezTo>
                <a:cubicBezTo>
                  <a:pt x="32324" y="244"/>
                  <a:pt x="32296" y="254"/>
                  <a:pt x="32270" y="254"/>
                </a:cubicBezTo>
                <a:cubicBezTo>
                  <a:pt x="32254" y="254"/>
                  <a:pt x="32238" y="250"/>
                  <a:pt x="32225" y="234"/>
                </a:cubicBezTo>
                <a:cubicBezTo>
                  <a:pt x="32211" y="218"/>
                  <a:pt x="32199" y="212"/>
                  <a:pt x="32188" y="212"/>
                </a:cubicBezTo>
                <a:cubicBezTo>
                  <a:pt x="32160" y="212"/>
                  <a:pt x="32141" y="247"/>
                  <a:pt x="32115" y="247"/>
                </a:cubicBezTo>
                <a:cubicBezTo>
                  <a:pt x="32113" y="247"/>
                  <a:pt x="32110" y="247"/>
                  <a:pt x="32108" y="246"/>
                </a:cubicBezTo>
                <a:cubicBezTo>
                  <a:pt x="32091" y="242"/>
                  <a:pt x="32075" y="241"/>
                  <a:pt x="32058" y="241"/>
                </a:cubicBezTo>
                <a:cubicBezTo>
                  <a:pt x="32031" y="241"/>
                  <a:pt x="32004" y="244"/>
                  <a:pt x="31977" y="244"/>
                </a:cubicBezTo>
                <a:cubicBezTo>
                  <a:pt x="31964" y="244"/>
                  <a:pt x="31952" y="244"/>
                  <a:pt x="31940" y="242"/>
                </a:cubicBezTo>
                <a:cubicBezTo>
                  <a:pt x="31935" y="241"/>
                  <a:pt x="31930" y="240"/>
                  <a:pt x="31925" y="240"/>
                </a:cubicBezTo>
                <a:cubicBezTo>
                  <a:pt x="31899" y="240"/>
                  <a:pt x="31873" y="251"/>
                  <a:pt x="31846" y="251"/>
                </a:cubicBezTo>
                <a:cubicBezTo>
                  <a:pt x="31819" y="251"/>
                  <a:pt x="31792" y="240"/>
                  <a:pt x="31765" y="196"/>
                </a:cubicBezTo>
                <a:cubicBezTo>
                  <a:pt x="31751" y="232"/>
                  <a:pt x="31736" y="244"/>
                  <a:pt x="31721" y="244"/>
                </a:cubicBezTo>
                <a:cubicBezTo>
                  <a:pt x="31689" y="244"/>
                  <a:pt x="31655" y="194"/>
                  <a:pt x="31622" y="190"/>
                </a:cubicBezTo>
                <a:cubicBezTo>
                  <a:pt x="31606" y="188"/>
                  <a:pt x="31589" y="182"/>
                  <a:pt x="31572" y="182"/>
                </a:cubicBezTo>
                <a:cubicBezTo>
                  <a:pt x="31549" y="182"/>
                  <a:pt x="31527" y="194"/>
                  <a:pt x="31513" y="245"/>
                </a:cubicBezTo>
                <a:cubicBezTo>
                  <a:pt x="31509" y="237"/>
                  <a:pt x="31506" y="230"/>
                  <a:pt x="31501" y="224"/>
                </a:cubicBezTo>
                <a:cubicBezTo>
                  <a:pt x="31494" y="212"/>
                  <a:pt x="31485" y="190"/>
                  <a:pt x="31479" y="190"/>
                </a:cubicBezTo>
                <a:cubicBezTo>
                  <a:pt x="31438" y="190"/>
                  <a:pt x="31398" y="190"/>
                  <a:pt x="31357" y="190"/>
                </a:cubicBezTo>
                <a:cubicBezTo>
                  <a:pt x="31258" y="190"/>
                  <a:pt x="31159" y="191"/>
                  <a:pt x="31060" y="192"/>
                </a:cubicBezTo>
                <a:cubicBezTo>
                  <a:pt x="31047" y="192"/>
                  <a:pt x="31033" y="189"/>
                  <a:pt x="31019" y="189"/>
                </a:cubicBezTo>
                <a:cubicBezTo>
                  <a:pt x="30993" y="189"/>
                  <a:pt x="30967" y="198"/>
                  <a:pt x="30950" y="248"/>
                </a:cubicBezTo>
                <a:cubicBezTo>
                  <a:pt x="30949" y="249"/>
                  <a:pt x="30948" y="249"/>
                  <a:pt x="30947" y="249"/>
                </a:cubicBezTo>
                <a:cubicBezTo>
                  <a:pt x="30944" y="249"/>
                  <a:pt x="30939" y="248"/>
                  <a:pt x="30937" y="248"/>
                </a:cubicBezTo>
                <a:cubicBezTo>
                  <a:pt x="30906" y="218"/>
                  <a:pt x="30876" y="196"/>
                  <a:pt x="30847" y="193"/>
                </a:cubicBezTo>
                <a:cubicBezTo>
                  <a:pt x="30830" y="192"/>
                  <a:pt x="30814" y="192"/>
                  <a:pt x="30797" y="192"/>
                </a:cubicBezTo>
                <a:cubicBezTo>
                  <a:pt x="30763" y="192"/>
                  <a:pt x="30729" y="193"/>
                  <a:pt x="30696" y="193"/>
                </a:cubicBezTo>
                <a:cubicBezTo>
                  <a:pt x="30672" y="193"/>
                  <a:pt x="30648" y="192"/>
                  <a:pt x="30625" y="190"/>
                </a:cubicBezTo>
                <a:cubicBezTo>
                  <a:pt x="30585" y="187"/>
                  <a:pt x="30545" y="162"/>
                  <a:pt x="30503" y="145"/>
                </a:cubicBezTo>
                <a:cubicBezTo>
                  <a:pt x="30486" y="188"/>
                  <a:pt x="30462" y="198"/>
                  <a:pt x="30437" y="198"/>
                </a:cubicBezTo>
                <a:cubicBezTo>
                  <a:pt x="30410" y="198"/>
                  <a:pt x="30382" y="187"/>
                  <a:pt x="30355" y="187"/>
                </a:cubicBezTo>
                <a:cubicBezTo>
                  <a:pt x="30330" y="187"/>
                  <a:pt x="30306" y="198"/>
                  <a:pt x="30289" y="240"/>
                </a:cubicBezTo>
                <a:cubicBezTo>
                  <a:pt x="30268" y="225"/>
                  <a:pt x="30246" y="197"/>
                  <a:pt x="30227" y="197"/>
                </a:cubicBezTo>
                <a:cubicBezTo>
                  <a:pt x="30226" y="197"/>
                  <a:pt x="30225" y="197"/>
                  <a:pt x="30224" y="197"/>
                </a:cubicBezTo>
                <a:cubicBezTo>
                  <a:pt x="30221" y="198"/>
                  <a:pt x="30217" y="198"/>
                  <a:pt x="30214" y="198"/>
                </a:cubicBezTo>
                <a:cubicBezTo>
                  <a:pt x="30189" y="198"/>
                  <a:pt x="30164" y="191"/>
                  <a:pt x="30139" y="191"/>
                </a:cubicBezTo>
                <a:cubicBezTo>
                  <a:pt x="30110" y="191"/>
                  <a:pt x="30083" y="201"/>
                  <a:pt x="30060" y="245"/>
                </a:cubicBezTo>
                <a:cubicBezTo>
                  <a:pt x="30035" y="194"/>
                  <a:pt x="30006" y="177"/>
                  <a:pt x="29980" y="177"/>
                </a:cubicBezTo>
                <a:cubicBezTo>
                  <a:pt x="29955" y="177"/>
                  <a:pt x="29932" y="191"/>
                  <a:pt x="29916" y="205"/>
                </a:cubicBezTo>
                <a:cubicBezTo>
                  <a:pt x="29904" y="215"/>
                  <a:pt x="29892" y="219"/>
                  <a:pt x="29881" y="219"/>
                </a:cubicBezTo>
                <a:cubicBezTo>
                  <a:pt x="29850" y="219"/>
                  <a:pt x="29819" y="189"/>
                  <a:pt x="29790" y="189"/>
                </a:cubicBezTo>
                <a:cubicBezTo>
                  <a:pt x="29783" y="189"/>
                  <a:pt x="29776" y="191"/>
                  <a:pt x="29770" y="195"/>
                </a:cubicBezTo>
                <a:cubicBezTo>
                  <a:pt x="29761" y="199"/>
                  <a:pt x="29751" y="201"/>
                  <a:pt x="29741" y="201"/>
                </a:cubicBezTo>
                <a:cubicBezTo>
                  <a:pt x="29730" y="201"/>
                  <a:pt x="29718" y="199"/>
                  <a:pt x="29706" y="199"/>
                </a:cubicBezTo>
                <a:cubicBezTo>
                  <a:pt x="29684" y="199"/>
                  <a:pt x="29661" y="206"/>
                  <a:pt x="29642" y="248"/>
                </a:cubicBezTo>
                <a:cubicBezTo>
                  <a:pt x="29640" y="252"/>
                  <a:pt x="29637" y="254"/>
                  <a:pt x="29633" y="254"/>
                </a:cubicBezTo>
                <a:cubicBezTo>
                  <a:pt x="29618" y="254"/>
                  <a:pt x="29594" y="226"/>
                  <a:pt x="29572" y="226"/>
                </a:cubicBezTo>
                <a:cubicBezTo>
                  <a:pt x="29561" y="226"/>
                  <a:pt x="29551" y="233"/>
                  <a:pt x="29543" y="252"/>
                </a:cubicBezTo>
                <a:cubicBezTo>
                  <a:pt x="29541" y="257"/>
                  <a:pt x="29536" y="260"/>
                  <a:pt x="29530" y="260"/>
                </a:cubicBezTo>
                <a:cubicBezTo>
                  <a:pt x="29524" y="260"/>
                  <a:pt x="29518" y="257"/>
                  <a:pt x="29515" y="252"/>
                </a:cubicBezTo>
                <a:cubicBezTo>
                  <a:pt x="29496" y="217"/>
                  <a:pt x="29479" y="201"/>
                  <a:pt x="29462" y="201"/>
                </a:cubicBezTo>
                <a:cubicBezTo>
                  <a:pt x="29446" y="201"/>
                  <a:pt x="29430" y="215"/>
                  <a:pt x="29415" y="240"/>
                </a:cubicBezTo>
                <a:cubicBezTo>
                  <a:pt x="29395" y="201"/>
                  <a:pt x="29375" y="191"/>
                  <a:pt x="29355" y="191"/>
                </a:cubicBezTo>
                <a:cubicBezTo>
                  <a:pt x="29333" y="191"/>
                  <a:pt x="29311" y="203"/>
                  <a:pt x="29290" y="203"/>
                </a:cubicBezTo>
                <a:cubicBezTo>
                  <a:pt x="29287" y="203"/>
                  <a:pt x="29284" y="202"/>
                  <a:pt x="29281" y="202"/>
                </a:cubicBezTo>
                <a:cubicBezTo>
                  <a:pt x="29280" y="202"/>
                  <a:pt x="29279" y="201"/>
                  <a:pt x="29278" y="201"/>
                </a:cubicBezTo>
                <a:cubicBezTo>
                  <a:pt x="29260" y="201"/>
                  <a:pt x="29242" y="229"/>
                  <a:pt x="29227" y="242"/>
                </a:cubicBezTo>
                <a:cubicBezTo>
                  <a:pt x="29208" y="228"/>
                  <a:pt x="29186" y="202"/>
                  <a:pt x="29165" y="200"/>
                </a:cubicBezTo>
                <a:cubicBezTo>
                  <a:pt x="29140" y="199"/>
                  <a:pt x="29114" y="199"/>
                  <a:pt x="29089" y="199"/>
                </a:cubicBezTo>
                <a:cubicBezTo>
                  <a:pt x="29038" y="199"/>
                  <a:pt x="28987" y="200"/>
                  <a:pt x="28936" y="200"/>
                </a:cubicBezTo>
                <a:cubicBezTo>
                  <a:pt x="28910" y="200"/>
                  <a:pt x="28885" y="200"/>
                  <a:pt x="28859" y="199"/>
                </a:cubicBezTo>
                <a:cubicBezTo>
                  <a:pt x="28802" y="196"/>
                  <a:pt x="28744" y="175"/>
                  <a:pt x="28683" y="161"/>
                </a:cubicBezTo>
                <a:cubicBezTo>
                  <a:pt x="28678" y="170"/>
                  <a:pt x="28669" y="187"/>
                  <a:pt x="28669" y="187"/>
                </a:cubicBezTo>
                <a:cubicBezTo>
                  <a:pt x="28615" y="171"/>
                  <a:pt x="28571" y="149"/>
                  <a:pt x="28528" y="147"/>
                </a:cubicBezTo>
                <a:cubicBezTo>
                  <a:pt x="28503" y="146"/>
                  <a:pt x="28477" y="142"/>
                  <a:pt x="28452" y="142"/>
                </a:cubicBezTo>
                <a:cubicBezTo>
                  <a:pt x="28416" y="142"/>
                  <a:pt x="28381" y="150"/>
                  <a:pt x="28350" y="186"/>
                </a:cubicBezTo>
                <a:cubicBezTo>
                  <a:pt x="28326" y="156"/>
                  <a:pt x="28301" y="148"/>
                  <a:pt x="28277" y="148"/>
                </a:cubicBezTo>
                <a:cubicBezTo>
                  <a:pt x="28246" y="148"/>
                  <a:pt x="28216" y="161"/>
                  <a:pt x="28187" y="161"/>
                </a:cubicBezTo>
                <a:cubicBezTo>
                  <a:pt x="28169" y="161"/>
                  <a:pt x="28151" y="156"/>
                  <a:pt x="28134" y="139"/>
                </a:cubicBezTo>
                <a:cubicBezTo>
                  <a:pt x="28098" y="102"/>
                  <a:pt x="28065" y="94"/>
                  <a:pt x="28033" y="94"/>
                </a:cubicBezTo>
                <a:cubicBezTo>
                  <a:pt x="28008" y="94"/>
                  <a:pt x="27984" y="99"/>
                  <a:pt x="27960" y="99"/>
                </a:cubicBezTo>
                <a:cubicBezTo>
                  <a:pt x="27943" y="99"/>
                  <a:pt x="27927" y="97"/>
                  <a:pt x="27910" y="89"/>
                </a:cubicBezTo>
                <a:cubicBezTo>
                  <a:pt x="27885" y="139"/>
                  <a:pt x="27865" y="178"/>
                  <a:pt x="27859" y="190"/>
                </a:cubicBezTo>
                <a:cubicBezTo>
                  <a:pt x="27773" y="174"/>
                  <a:pt x="27712" y="152"/>
                  <a:pt x="27650" y="152"/>
                </a:cubicBezTo>
                <a:cubicBezTo>
                  <a:pt x="27608" y="152"/>
                  <a:pt x="27562" y="82"/>
                  <a:pt x="27521" y="82"/>
                </a:cubicBezTo>
                <a:cubicBezTo>
                  <a:pt x="27501" y="82"/>
                  <a:pt x="27481" y="99"/>
                  <a:pt x="27464" y="149"/>
                </a:cubicBezTo>
                <a:cubicBezTo>
                  <a:pt x="27453" y="130"/>
                  <a:pt x="27441" y="111"/>
                  <a:pt x="27428" y="89"/>
                </a:cubicBezTo>
                <a:cubicBezTo>
                  <a:pt x="27401" y="143"/>
                  <a:pt x="27359" y="105"/>
                  <a:pt x="27326" y="140"/>
                </a:cubicBezTo>
                <a:cubicBezTo>
                  <a:pt x="27321" y="145"/>
                  <a:pt x="27316" y="148"/>
                  <a:pt x="27311" y="148"/>
                </a:cubicBezTo>
                <a:cubicBezTo>
                  <a:pt x="27285" y="148"/>
                  <a:pt x="27257" y="91"/>
                  <a:pt x="27227" y="91"/>
                </a:cubicBezTo>
                <a:cubicBezTo>
                  <a:pt x="27215" y="91"/>
                  <a:pt x="27203" y="100"/>
                  <a:pt x="27191" y="125"/>
                </a:cubicBezTo>
                <a:cubicBezTo>
                  <a:pt x="27178" y="151"/>
                  <a:pt x="27161" y="164"/>
                  <a:pt x="27142" y="164"/>
                </a:cubicBezTo>
                <a:cubicBezTo>
                  <a:pt x="27118" y="164"/>
                  <a:pt x="27092" y="143"/>
                  <a:pt x="27069" y="97"/>
                </a:cubicBezTo>
                <a:cubicBezTo>
                  <a:pt x="27062" y="121"/>
                  <a:pt x="27053" y="129"/>
                  <a:pt x="27043" y="129"/>
                </a:cubicBezTo>
                <a:cubicBezTo>
                  <a:pt x="27022" y="129"/>
                  <a:pt x="26998" y="94"/>
                  <a:pt x="26976" y="94"/>
                </a:cubicBezTo>
                <a:cubicBezTo>
                  <a:pt x="26963" y="94"/>
                  <a:pt x="26951" y="107"/>
                  <a:pt x="26942" y="147"/>
                </a:cubicBezTo>
                <a:cubicBezTo>
                  <a:pt x="26944" y="170"/>
                  <a:pt x="26947" y="214"/>
                  <a:pt x="26950" y="259"/>
                </a:cubicBezTo>
                <a:cubicBezTo>
                  <a:pt x="26902" y="202"/>
                  <a:pt x="26860" y="150"/>
                  <a:pt x="26817" y="99"/>
                </a:cubicBezTo>
                <a:cubicBezTo>
                  <a:pt x="26807" y="119"/>
                  <a:pt x="26796" y="126"/>
                  <a:pt x="26785" y="126"/>
                </a:cubicBezTo>
                <a:cubicBezTo>
                  <a:pt x="26761" y="126"/>
                  <a:pt x="26734" y="97"/>
                  <a:pt x="26707" y="97"/>
                </a:cubicBezTo>
                <a:cubicBezTo>
                  <a:pt x="26692" y="97"/>
                  <a:pt x="26677" y="106"/>
                  <a:pt x="26663" y="133"/>
                </a:cubicBezTo>
                <a:cubicBezTo>
                  <a:pt x="26661" y="140"/>
                  <a:pt x="26646" y="172"/>
                  <a:pt x="26632" y="208"/>
                </a:cubicBezTo>
                <a:cubicBezTo>
                  <a:pt x="26610" y="171"/>
                  <a:pt x="26588" y="133"/>
                  <a:pt x="26567" y="99"/>
                </a:cubicBezTo>
                <a:lnTo>
                  <a:pt x="26470" y="99"/>
                </a:lnTo>
                <a:cubicBezTo>
                  <a:pt x="26461" y="131"/>
                  <a:pt x="26448" y="177"/>
                  <a:pt x="26438" y="214"/>
                </a:cubicBezTo>
                <a:cubicBezTo>
                  <a:pt x="26345" y="167"/>
                  <a:pt x="26256" y="92"/>
                  <a:pt x="26173" y="92"/>
                </a:cubicBezTo>
                <a:cubicBezTo>
                  <a:pt x="26134" y="92"/>
                  <a:pt x="26096" y="108"/>
                  <a:pt x="26059" y="150"/>
                </a:cubicBezTo>
                <a:cubicBezTo>
                  <a:pt x="26026" y="133"/>
                  <a:pt x="25996" y="108"/>
                  <a:pt x="25965" y="100"/>
                </a:cubicBezTo>
                <a:cubicBezTo>
                  <a:pt x="25959" y="99"/>
                  <a:pt x="25954" y="98"/>
                  <a:pt x="25948" y="98"/>
                </a:cubicBezTo>
                <a:cubicBezTo>
                  <a:pt x="25901" y="98"/>
                  <a:pt x="25857" y="141"/>
                  <a:pt x="25810" y="141"/>
                </a:cubicBezTo>
                <a:cubicBezTo>
                  <a:pt x="25791" y="141"/>
                  <a:pt x="25772" y="135"/>
                  <a:pt x="25752" y="117"/>
                </a:cubicBezTo>
                <a:cubicBezTo>
                  <a:pt x="25737" y="149"/>
                  <a:pt x="25721" y="160"/>
                  <a:pt x="25704" y="160"/>
                </a:cubicBezTo>
                <a:cubicBezTo>
                  <a:pt x="25667" y="160"/>
                  <a:pt x="25628" y="103"/>
                  <a:pt x="25592" y="103"/>
                </a:cubicBezTo>
                <a:cubicBezTo>
                  <a:pt x="25591" y="103"/>
                  <a:pt x="25591" y="103"/>
                  <a:pt x="25590" y="103"/>
                </a:cubicBezTo>
                <a:cubicBezTo>
                  <a:pt x="25533" y="108"/>
                  <a:pt x="25478" y="139"/>
                  <a:pt x="25424" y="158"/>
                </a:cubicBezTo>
                <a:cubicBezTo>
                  <a:pt x="25421" y="159"/>
                  <a:pt x="25418" y="159"/>
                  <a:pt x="25415" y="159"/>
                </a:cubicBezTo>
                <a:cubicBezTo>
                  <a:pt x="25413" y="159"/>
                  <a:pt x="25411" y="159"/>
                  <a:pt x="25409" y="158"/>
                </a:cubicBezTo>
                <a:cubicBezTo>
                  <a:pt x="25384" y="134"/>
                  <a:pt x="25361" y="97"/>
                  <a:pt x="25337" y="97"/>
                </a:cubicBezTo>
                <a:cubicBezTo>
                  <a:pt x="25325" y="97"/>
                  <a:pt x="25312" y="106"/>
                  <a:pt x="25299" y="128"/>
                </a:cubicBezTo>
                <a:cubicBezTo>
                  <a:pt x="25296" y="134"/>
                  <a:pt x="25292" y="136"/>
                  <a:pt x="25288" y="136"/>
                </a:cubicBezTo>
                <a:cubicBezTo>
                  <a:pt x="25272" y="136"/>
                  <a:pt x="25250" y="106"/>
                  <a:pt x="25231" y="106"/>
                </a:cubicBezTo>
                <a:cubicBezTo>
                  <a:pt x="25220" y="106"/>
                  <a:pt x="25209" y="118"/>
                  <a:pt x="25202" y="156"/>
                </a:cubicBezTo>
                <a:cubicBezTo>
                  <a:pt x="25200" y="165"/>
                  <a:pt x="25192" y="168"/>
                  <a:pt x="25180" y="168"/>
                </a:cubicBezTo>
                <a:cubicBezTo>
                  <a:pt x="25166" y="168"/>
                  <a:pt x="25148" y="163"/>
                  <a:pt x="25135" y="156"/>
                </a:cubicBezTo>
                <a:cubicBezTo>
                  <a:pt x="25110" y="144"/>
                  <a:pt x="25078" y="91"/>
                  <a:pt x="25055" y="91"/>
                </a:cubicBezTo>
                <a:cubicBezTo>
                  <a:pt x="25047" y="91"/>
                  <a:pt x="25041" y="97"/>
                  <a:pt x="25035" y="111"/>
                </a:cubicBezTo>
                <a:cubicBezTo>
                  <a:pt x="25027" y="135"/>
                  <a:pt x="25018" y="143"/>
                  <a:pt x="25010" y="143"/>
                </a:cubicBezTo>
                <a:cubicBezTo>
                  <a:pt x="24990" y="143"/>
                  <a:pt x="24972" y="93"/>
                  <a:pt x="24951" y="93"/>
                </a:cubicBezTo>
                <a:cubicBezTo>
                  <a:pt x="24948" y="93"/>
                  <a:pt x="24945" y="95"/>
                  <a:pt x="24941" y="97"/>
                </a:cubicBezTo>
                <a:cubicBezTo>
                  <a:pt x="24931" y="107"/>
                  <a:pt x="24919" y="110"/>
                  <a:pt x="24905" y="110"/>
                </a:cubicBezTo>
                <a:cubicBezTo>
                  <a:pt x="24887" y="110"/>
                  <a:pt x="24868" y="104"/>
                  <a:pt x="24849" y="104"/>
                </a:cubicBezTo>
                <a:cubicBezTo>
                  <a:pt x="24844" y="104"/>
                  <a:pt x="24838" y="105"/>
                  <a:pt x="24832" y="106"/>
                </a:cubicBezTo>
                <a:cubicBezTo>
                  <a:pt x="24799" y="114"/>
                  <a:pt x="24768" y="139"/>
                  <a:pt x="24762" y="142"/>
                </a:cubicBezTo>
                <a:cubicBezTo>
                  <a:pt x="24716" y="128"/>
                  <a:pt x="24678" y="102"/>
                  <a:pt x="24653" y="102"/>
                </a:cubicBezTo>
                <a:cubicBezTo>
                  <a:pt x="24646" y="102"/>
                  <a:pt x="24639" y="104"/>
                  <a:pt x="24634" y="111"/>
                </a:cubicBezTo>
                <a:cubicBezTo>
                  <a:pt x="24568" y="189"/>
                  <a:pt x="24493" y="152"/>
                  <a:pt x="24411" y="219"/>
                </a:cubicBezTo>
                <a:lnTo>
                  <a:pt x="24411" y="219"/>
                </a:lnTo>
                <a:cubicBezTo>
                  <a:pt x="24409" y="209"/>
                  <a:pt x="24407" y="199"/>
                  <a:pt x="24404" y="189"/>
                </a:cubicBezTo>
                <a:lnTo>
                  <a:pt x="24404" y="189"/>
                </a:lnTo>
                <a:cubicBezTo>
                  <a:pt x="24403" y="200"/>
                  <a:pt x="24401" y="214"/>
                  <a:pt x="24398" y="230"/>
                </a:cubicBezTo>
                <a:cubicBezTo>
                  <a:pt x="24403" y="226"/>
                  <a:pt x="24407" y="222"/>
                  <a:pt x="24411" y="219"/>
                </a:cubicBezTo>
                <a:lnTo>
                  <a:pt x="24411" y="219"/>
                </a:lnTo>
                <a:cubicBezTo>
                  <a:pt x="24413" y="226"/>
                  <a:pt x="24414" y="234"/>
                  <a:pt x="24415" y="242"/>
                </a:cubicBezTo>
                <a:cubicBezTo>
                  <a:pt x="24415" y="245"/>
                  <a:pt x="24413" y="250"/>
                  <a:pt x="24410" y="250"/>
                </a:cubicBezTo>
                <a:cubicBezTo>
                  <a:pt x="24406" y="250"/>
                  <a:pt x="24402" y="245"/>
                  <a:pt x="24398" y="230"/>
                </a:cubicBezTo>
                <a:cubicBezTo>
                  <a:pt x="24393" y="230"/>
                  <a:pt x="24395" y="196"/>
                  <a:pt x="24397" y="162"/>
                </a:cubicBezTo>
                <a:lnTo>
                  <a:pt x="24397" y="162"/>
                </a:lnTo>
                <a:cubicBezTo>
                  <a:pt x="24399" y="171"/>
                  <a:pt x="24402" y="180"/>
                  <a:pt x="24404" y="189"/>
                </a:cubicBezTo>
                <a:lnTo>
                  <a:pt x="24404" y="189"/>
                </a:lnTo>
                <a:cubicBezTo>
                  <a:pt x="24410" y="146"/>
                  <a:pt x="24410" y="136"/>
                  <a:pt x="24409" y="136"/>
                </a:cubicBezTo>
                <a:cubicBezTo>
                  <a:pt x="24382" y="124"/>
                  <a:pt x="24354" y="124"/>
                  <a:pt x="24329" y="103"/>
                </a:cubicBezTo>
                <a:cubicBezTo>
                  <a:pt x="24327" y="101"/>
                  <a:pt x="24324" y="100"/>
                  <a:pt x="24322" y="100"/>
                </a:cubicBezTo>
                <a:cubicBezTo>
                  <a:pt x="24306" y="100"/>
                  <a:pt x="24301" y="151"/>
                  <a:pt x="24284" y="151"/>
                </a:cubicBezTo>
                <a:cubicBezTo>
                  <a:pt x="24279" y="151"/>
                  <a:pt x="24272" y="145"/>
                  <a:pt x="24263" y="131"/>
                </a:cubicBezTo>
                <a:cubicBezTo>
                  <a:pt x="24256" y="119"/>
                  <a:pt x="24242" y="113"/>
                  <a:pt x="24227" y="113"/>
                </a:cubicBezTo>
                <a:cubicBezTo>
                  <a:pt x="24214" y="113"/>
                  <a:pt x="24200" y="118"/>
                  <a:pt x="24191" y="128"/>
                </a:cubicBezTo>
                <a:cubicBezTo>
                  <a:pt x="24166" y="155"/>
                  <a:pt x="24142" y="167"/>
                  <a:pt x="24117" y="167"/>
                </a:cubicBezTo>
                <a:cubicBezTo>
                  <a:pt x="24083" y="167"/>
                  <a:pt x="24048" y="144"/>
                  <a:pt x="24011" y="106"/>
                </a:cubicBezTo>
                <a:cubicBezTo>
                  <a:pt x="23994" y="152"/>
                  <a:pt x="23973" y="168"/>
                  <a:pt x="23954" y="168"/>
                </a:cubicBezTo>
                <a:cubicBezTo>
                  <a:pt x="23930" y="168"/>
                  <a:pt x="23908" y="145"/>
                  <a:pt x="23892" y="125"/>
                </a:cubicBezTo>
                <a:cubicBezTo>
                  <a:pt x="23840" y="142"/>
                  <a:pt x="23808" y="162"/>
                  <a:pt x="23776" y="162"/>
                </a:cubicBezTo>
                <a:cubicBezTo>
                  <a:pt x="23775" y="162"/>
                  <a:pt x="23774" y="162"/>
                  <a:pt x="23773" y="162"/>
                </a:cubicBezTo>
                <a:cubicBezTo>
                  <a:pt x="23744" y="161"/>
                  <a:pt x="23708" y="127"/>
                  <a:pt x="23681" y="127"/>
                </a:cubicBezTo>
                <a:cubicBezTo>
                  <a:pt x="23674" y="127"/>
                  <a:pt x="23668" y="129"/>
                  <a:pt x="23663" y="134"/>
                </a:cubicBezTo>
                <a:cubicBezTo>
                  <a:pt x="23656" y="141"/>
                  <a:pt x="23649" y="144"/>
                  <a:pt x="23643" y="144"/>
                </a:cubicBezTo>
                <a:cubicBezTo>
                  <a:pt x="23619" y="144"/>
                  <a:pt x="23600" y="102"/>
                  <a:pt x="23576" y="102"/>
                </a:cubicBezTo>
                <a:cubicBezTo>
                  <a:pt x="23573" y="102"/>
                  <a:pt x="23569" y="103"/>
                  <a:pt x="23566" y="105"/>
                </a:cubicBezTo>
                <a:cubicBezTo>
                  <a:pt x="23551" y="113"/>
                  <a:pt x="23536" y="115"/>
                  <a:pt x="23520" y="115"/>
                </a:cubicBezTo>
                <a:cubicBezTo>
                  <a:pt x="23496" y="115"/>
                  <a:pt x="23472" y="109"/>
                  <a:pt x="23455" y="109"/>
                </a:cubicBezTo>
                <a:cubicBezTo>
                  <a:pt x="23413" y="158"/>
                  <a:pt x="23382" y="195"/>
                  <a:pt x="23354" y="224"/>
                </a:cubicBezTo>
                <a:cubicBezTo>
                  <a:pt x="23308" y="170"/>
                  <a:pt x="23268" y="121"/>
                  <a:pt x="23229" y="74"/>
                </a:cubicBezTo>
                <a:cubicBezTo>
                  <a:pt x="23227" y="72"/>
                  <a:pt x="23225" y="71"/>
                  <a:pt x="23223" y="71"/>
                </a:cubicBezTo>
                <a:cubicBezTo>
                  <a:pt x="23218" y="71"/>
                  <a:pt x="23213" y="74"/>
                  <a:pt x="23208" y="75"/>
                </a:cubicBezTo>
                <a:cubicBezTo>
                  <a:pt x="23210" y="120"/>
                  <a:pt x="23210" y="164"/>
                  <a:pt x="23210" y="231"/>
                </a:cubicBezTo>
                <a:cubicBezTo>
                  <a:pt x="23165" y="218"/>
                  <a:pt x="23124" y="206"/>
                  <a:pt x="23082" y="193"/>
                </a:cubicBezTo>
                <a:cubicBezTo>
                  <a:pt x="23064" y="200"/>
                  <a:pt x="23043" y="208"/>
                  <a:pt x="23015" y="218"/>
                </a:cubicBezTo>
                <a:cubicBezTo>
                  <a:pt x="23029" y="172"/>
                  <a:pt x="23035" y="150"/>
                  <a:pt x="23043" y="115"/>
                </a:cubicBezTo>
                <a:cubicBezTo>
                  <a:pt x="23039" y="114"/>
                  <a:pt x="23035" y="114"/>
                  <a:pt x="23031" y="114"/>
                </a:cubicBezTo>
                <a:cubicBezTo>
                  <a:pt x="22951" y="114"/>
                  <a:pt x="22979" y="303"/>
                  <a:pt x="22915" y="336"/>
                </a:cubicBezTo>
                <a:cubicBezTo>
                  <a:pt x="22912" y="262"/>
                  <a:pt x="22915" y="175"/>
                  <a:pt x="22873" y="139"/>
                </a:cubicBezTo>
                <a:cubicBezTo>
                  <a:pt x="22836" y="106"/>
                  <a:pt x="22796" y="87"/>
                  <a:pt x="22761" y="64"/>
                </a:cubicBezTo>
                <a:cubicBezTo>
                  <a:pt x="22727" y="81"/>
                  <a:pt x="22695" y="93"/>
                  <a:pt x="22664" y="114"/>
                </a:cubicBezTo>
                <a:cubicBezTo>
                  <a:pt x="22648" y="125"/>
                  <a:pt x="22631" y="129"/>
                  <a:pt x="22614" y="129"/>
                </a:cubicBezTo>
                <a:cubicBezTo>
                  <a:pt x="22547" y="129"/>
                  <a:pt x="22475" y="57"/>
                  <a:pt x="22408" y="57"/>
                </a:cubicBezTo>
                <a:cubicBezTo>
                  <a:pt x="22379" y="57"/>
                  <a:pt x="22352" y="70"/>
                  <a:pt x="22325" y="108"/>
                </a:cubicBezTo>
                <a:cubicBezTo>
                  <a:pt x="22300" y="71"/>
                  <a:pt x="22277" y="52"/>
                  <a:pt x="22255" y="52"/>
                </a:cubicBezTo>
                <a:cubicBezTo>
                  <a:pt x="22233" y="52"/>
                  <a:pt x="22212" y="71"/>
                  <a:pt x="22193" y="109"/>
                </a:cubicBezTo>
                <a:cubicBezTo>
                  <a:pt x="22166" y="65"/>
                  <a:pt x="22138" y="54"/>
                  <a:pt x="22111" y="54"/>
                </a:cubicBezTo>
                <a:cubicBezTo>
                  <a:pt x="22086" y="54"/>
                  <a:pt x="22062" y="62"/>
                  <a:pt x="22038" y="62"/>
                </a:cubicBezTo>
                <a:cubicBezTo>
                  <a:pt x="22038" y="62"/>
                  <a:pt x="22037" y="62"/>
                  <a:pt x="22036" y="62"/>
                </a:cubicBezTo>
                <a:cubicBezTo>
                  <a:pt x="22006" y="62"/>
                  <a:pt x="21980" y="95"/>
                  <a:pt x="21955" y="111"/>
                </a:cubicBezTo>
                <a:cubicBezTo>
                  <a:pt x="21922" y="93"/>
                  <a:pt x="21893" y="68"/>
                  <a:pt x="21863" y="61"/>
                </a:cubicBezTo>
                <a:cubicBezTo>
                  <a:pt x="21846" y="57"/>
                  <a:pt x="21829" y="56"/>
                  <a:pt x="21812" y="56"/>
                </a:cubicBezTo>
                <a:cubicBezTo>
                  <a:pt x="21767" y="56"/>
                  <a:pt x="21721" y="65"/>
                  <a:pt x="21676" y="65"/>
                </a:cubicBezTo>
                <a:cubicBezTo>
                  <a:pt x="21625" y="65"/>
                  <a:pt x="21574" y="54"/>
                  <a:pt x="21522" y="6"/>
                </a:cubicBezTo>
                <a:cubicBezTo>
                  <a:pt x="21518" y="2"/>
                  <a:pt x="21512" y="0"/>
                  <a:pt x="215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3341875" y="4141651"/>
            <a:ext cx="2052810" cy="1010837"/>
          </a:xfrm>
          <a:custGeom>
            <a:avLst/>
            <a:gdLst/>
            <a:ahLst/>
            <a:cxnLst/>
            <a:rect l="l" t="t" r="r" b="b"/>
            <a:pathLst>
              <a:path w="111158" h="54736" extrusionOk="0">
                <a:moveTo>
                  <a:pt x="45928" y="1"/>
                </a:moveTo>
                <a:lnTo>
                  <a:pt x="46074" y="28622"/>
                </a:lnTo>
                <a:lnTo>
                  <a:pt x="27789" y="6601"/>
                </a:lnTo>
                <a:lnTo>
                  <a:pt x="37717" y="33448"/>
                </a:lnTo>
                <a:lnTo>
                  <a:pt x="37717" y="33448"/>
                </a:lnTo>
                <a:lnTo>
                  <a:pt x="13004" y="19010"/>
                </a:lnTo>
                <a:lnTo>
                  <a:pt x="31512" y="40840"/>
                </a:lnTo>
                <a:lnTo>
                  <a:pt x="31512" y="40840"/>
                </a:lnTo>
                <a:lnTo>
                  <a:pt x="3352" y="35726"/>
                </a:lnTo>
                <a:lnTo>
                  <a:pt x="28212" y="49910"/>
                </a:lnTo>
                <a:lnTo>
                  <a:pt x="0" y="54735"/>
                </a:lnTo>
                <a:lnTo>
                  <a:pt x="111158" y="54735"/>
                </a:lnTo>
                <a:lnTo>
                  <a:pt x="82947" y="49910"/>
                </a:lnTo>
                <a:lnTo>
                  <a:pt x="107807" y="35726"/>
                </a:lnTo>
                <a:lnTo>
                  <a:pt x="79645" y="40840"/>
                </a:lnTo>
                <a:lnTo>
                  <a:pt x="98154" y="19010"/>
                </a:lnTo>
                <a:lnTo>
                  <a:pt x="98154" y="19010"/>
                </a:lnTo>
                <a:lnTo>
                  <a:pt x="73442" y="33448"/>
                </a:lnTo>
                <a:lnTo>
                  <a:pt x="73442" y="33448"/>
                </a:lnTo>
                <a:lnTo>
                  <a:pt x="83369" y="6601"/>
                </a:lnTo>
                <a:lnTo>
                  <a:pt x="83369" y="6601"/>
                </a:lnTo>
                <a:lnTo>
                  <a:pt x="65084" y="28622"/>
                </a:lnTo>
                <a:lnTo>
                  <a:pt x="65229" y="1"/>
                </a:lnTo>
                <a:lnTo>
                  <a:pt x="55579" y="26946"/>
                </a:lnTo>
                <a:lnTo>
                  <a:pt x="459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5431750" y="1259242"/>
            <a:ext cx="1023377" cy="1023394"/>
          </a:xfrm>
          <a:custGeom>
            <a:avLst/>
            <a:gdLst/>
            <a:ahLst/>
            <a:cxnLst/>
            <a:rect l="l" t="t" r="r" b="b"/>
            <a:pathLst>
              <a:path w="59620" h="59621" extrusionOk="0">
                <a:moveTo>
                  <a:pt x="29810" y="1"/>
                </a:moveTo>
                <a:cubicBezTo>
                  <a:pt x="29810" y="16464"/>
                  <a:pt x="16463" y="29811"/>
                  <a:pt x="1" y="29811"/>
                </a:cubicBezTo>
                <a:cubicBezTo>
                  <a:pt x="16463" y="29811"/>
                  <a:pt x="29810" y="43158"/>
                  <a:pt x="29810" y="59621"/>
                </a:cubicBezTo>
                <a:cubicBezTo>
                  <a:pt x="29810" y="43158"/>
                  <a:pt x="43157" y="29811"/>
                  <a:pt x="59619" y="29811"/>
                </a:cubicBezTo>
                <a:cubicBezTo>
                  <a:pt x="43155" y="29811"/>
                  <a:pt x="29810" y="16464"/>
                  <a:pt x="298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7518713" y="1712363"/>
            <a:ext cx="1170900" cy="117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26"/>
          <p:cNvGrpSpPr/>
          <p:nvPr/>
        </p:nvGrpSpPr>
        <p:grpSpPr>
          <a:xfrm>
            <a:off x="7817125" y="1909867"/>
            <a:ext cx="706675" cy="589825"/>
            <a:chOff x="770025" y="3995925"/>
            <a:chExt cx="706675" cy="589825"/>
          </a:xfrm>
        </p:grpSpPr>
        <p:sp>
          <p:nvSpPr>
            <p:cNvPr id="160" name="Google Shape;160;p26"/>
            <p:cNvSpPr/>
            <p:nvPr/>
          </p:nvSpPr>
          <p:spPr>
            <a:xfrm>
              <a:off x="771775" y="3995925"/>
              <a:ext cx="702450" cy="589825"/>
            </a:xfrm>
            <a:custGeom>
              <a:avLst/>
              <a:gdLst/>
              <a:ahLst/>
              <a:cxnLst/>
              <a:rect l="l" t="t" r="r" b="b"/>
              <a:pathLst>
                <a:path w="28098" h="23593" extrusionOk="0">
                  <a:moveTo>
                    <a:pt x="8978" y="1162"/>
                  </a:moveTo>
                  <a:lnTo>
                    <a:pt x="8978" y="1162"/>
                  </a:lnTo>
                  <a:cubicBezTo>
                    <a:pt x="8970" y="1183"/>
                    <a:pt x="8964" y="1198"/>
                    <a:pt x="8954" y="1227"/>
                  </a:cubicBezTo>
                  <a:cubicBezTo>
                    <a:pt x="8917" y="1208"/>
                    <a:pt x="8901" y="1199"/>
                    <a:pt x="8889" y="1193"/>
                  </a:cubicBezTo>
                  <a:cubicBezTo>
                    <a:pt x="8913" y="1184"/>
                    <a:pt x="8942" y="1176"/>
                    <a:pt x="8978" y="1162"/>
                  </a:cubicBezTo>
                  <a:close/>
                  <a:moveTo>
                    <a:pt x="8223" y="1230"/>
                  </a:moveTo>
                  <a:lnTo>
                    <a:pt x="8233" y="1265"/>
                  </a:lnTo>
                  <a:lnTo>
                    <a:pt x="8218" y="1271"/>
                  </a:lnTo>
                  <a:lnTo>
                    <a:pt x="8208" y="1237"/>
                  </a:lnTo>
                  <a:lnTo>
                    <a:pt x="8223" y="1230"/>
                  </a:lnTo>
                  <a:close/>
                  <a:moveTo>
                    <a:pt x="8894" y="1401"/>
                  </a:moveTo>
                  <a:lnTo>
                    <a:pt x="8904" y="1410"/>
                  </a:lnTo>
                  <a:lnTo>
                    <a:pt x="8882" y="1437"/>
                  </a:lnTo>
                  <a:lnTo>
                    <a:pt x="8873" y="1429"/>
                  </a:lnTo>
                  <a:lnTo>
                    <a:pt x="8894" y="1401"/>
                  </a:lnTo>
                  <a:close/>
                  <a:moveTo>
                    <a:pt x="6619" y="1358"/>
                  </a:moveTo>
                  <a:cubicBezTo>
                    <a:pt x="6640" y="1368"/>
                    <a:pt x="6659" y="1376"/>
                    <a:pt x="6715" y="1402"/>
                  </a:cubicBezTo>
                  <a:cubicBezTo>
                    <a:pt x="6628" y="1437"/>
                    <a:pt x="6591" y="1452"/>
                    <a:pt x="6538" y="1473"/>
                  </a:cubicBezTo>
                  <a:cubicBezTo>
                    <a:pt x="6574" y="1424"/>
                    <a:pt x="6593" y="1398"/>
                    <a:pt x="6619" y="1358"/>
                  </a:cubicBezTo>
                  <a:close/>
                  <a:moveTo>
                    <a:pt x="8014" y="1437"/>
                  </a:moveTo>
                  <a:lnTo>
                    <a:pt x="8032" y="1464"/>
                  </a:lnTo>
                  <a:lnTo>
                    <a:pt x="7923" y="1536"/>
                  </a:lnTo>
                  <a:lnTo>
                    <a:pt x="7911" y="1521"/>
                  </a:lnTo>
                  <a:lnTo>
                    <a:pt x="8014" y="1437"/>
                  </a:lnTo>
                  <a:close/>
                  <a:moveTo>
                    <a:pt x="7683" y="1573"/>
                  </a:moveTo>
                  <a:cubicBezTo>
                    <a:pt x="7750" y="1573"/>
                    <a:pt x="7820" y="1585"/>
                    <a:pt x="7892" y="1596"/>
                  </a:cubicBezTo>
                  <a:cubicBezTo>
                    <a:pt x="7855" y="1621"/>
                    <a:pt x="7823" y="1638"/>
                    <a:pt x="7781" y="1670"/>
                  </a:cubicBezTo>
                  <a:cubicBezTo>
                    <a:pt x="7770" y="1665"/>
                    <a:pt x="7751" y="1655"/>
                    <a:pt x="7731" y="1645"/>
                  </a:cubicBezTo>
                  <a:cubicBezTo>
                    <a:pt x="7705" y="1658"/>
                    <a:pt x="7676" y="1673"/>
                    <a:pt x="7648" y="1685"/>
                  </a:cubicBezTo>
                  <a:cubicBezTo>
                    <a:pt x="7648" y="1649"/>
                    <a:pt x="7646" y="1613"/>
                    <a:pt x="7646" y="1574"/>
                  </a:cubicBezTo>
                  <a:cubicBezTo>
                    <a:pt x="7658" y="1573"/>
                    <a:pt x="7671" y="1573"/>
                    <a:pt x="7683" y="1573"/>
                  </a:cubicBezTo>
                  <a:close/>
                  <a:moveTo>
                    <a:pt x="7709" y="1704"/>
                  </a:moveTo>
                  <a:lnTo>
                    <a:pt x="7721" y="1716"/>
                  </a:lnTo>
                  <a:lnTo>
                    <a:pt x="7662" y="1785"/>
                  </a:lnTo>
                  <a:lnTo>
                    <a:pt x="7640" y="1763"/>
                  </a:lnTo>
                  <a:lnTo>
                    <a:pt x="7709" y="1704"/>
                  </a:lnTo>
                  <a:close/>
                  <a:moveTo>
                    <a:pt x="7578" y="1808"/>
                  </a:moveTo>
                  <a:lnTo>
                    <a:pt x="7599" y="1829"/>
                  </a:lnTo>
                  <a:lnTo>
                    <a:pt x="7531" y="1888"/>
                  </a:lnTo>
                  <a:lnTo>
                    <a:pt x="7517" y="1876"/>
                  </a:lnTo>
                  <a:lnTo>
                    <a:pt x="7578" y="1808"/>
                  </a:lnTo>
                  <a:close/>
                  <a:moveTo>
                    <a:pt x="7137" y="1870"/>
                  </a:moveTo>
                  <a:lnTo>
                    <a:pt x="7144" y="1879"/>
                  </a:lnTo>
                  <a:lnTo>
                    <a:pt x="7108" y="1921"/>
                  </a:lnTo>
                  <a:cubicBezTo>
                    <a:pt x="7106" y="1919"/>
                    <a:pt x="7102" y="1916"/>
                    <a:pt x="7100" y="1913"/>
                  </a:cubicBezTo>
                  <a:lnTo>
                    <a:pt x="7137" y="1870"/>
                  </a:lnTo>
                  <a:close/>
                  <a:moveTo>
                    <a:pt x="7411" y="2023"/>
                  </a:moveTo>
                  <a:lnTo>
                    <a:pt x="7436" y="2048"/>
                  </a:lnTo>
                  <a:lnTo>
                    <a:pt x="7425" y="2061"/>
                  </a:lnTo>
                  <a:lnTo>
                    <a:pt x="7400" y="2035"/>
                  </a:lnTo>
                  <a:lnTo>
                    <a:pt x="7411" y="2023"/>
                  </a:lnTo>
                  <a:close/>
                  <a:moveTo>
                    <a:pt x="7305" y="2110"/>
                  </a:moveTo>
                  <a:lnTo>
                    <a:pt x="7314" y="2117"/>
                  </a:lnTo>
                  <a:lnTo>
                    <a:pt x="7280" y="2155"/>
                  </a:lnTo>
                  <a:lnTo>
                    <a:pt x="7271" y="2148"/>
                  </a:lnTo>
                  <a:lnTo>
                    <a:pt x="7305" y="2110"/>
                  </a:lnTo>
                  <a:close/>
                  <a:moveTo>
                    <a:pt x="7063" y="2276"/>
                  </a:moveTo>
                  <a:lnTo>
                    <a:pt x="7093" y="2298"/>
                  </a:lnTo>
                  <a:lnTo>
                    <a:pt x="7083" y="2313"/>
                  </a:lnTo>
                  <a:lnTo>
                    <a:pt x="7055" y="2292"/>
                  </a:lnTo>
                  <a:lnTo>
                    <a:pt x="7063" y="2276"/>
                  </a:lnTo>
                  <a:close/>
                  <a:moveTo>
                    <a:pt x="6908" y="2275"/>
                  </a:moveTo>
                  <a:lnTo>
                    <a:pt x="6922" y="2286"/>
                  </a:lnTo>
                  <a:lnTo>
                    <a:pt x="6860" y="2383"/>
                  </a:lnTo>
                  <a:lnTo>
                    <a:pt x="6846" y="2373"/>
                  </a:lnTo>
                  <a:lnTo>
                    <a:pt x="6908" y="2275"/>
                  </a:lnTo>
                  <a:close/>
                  <a:moveTo>
                    <a:pt x="6994" y="2348"/>
                  </a:moveTo>
                  <a:lnTo>
                    <a:pt x="6989" y="2394"/>
                  </a:lnTo>
                  <a:lnTo>
                    <a:pt x="6989" y="2394"/>
                  </a:lnTo>
                  <a:cubicBezTo>
                    <a:pt x="6977" y="2381"/>
                    <a:pt x="6976" y="2369"/>
                    <a:pt x="6975" y="2356"/>
                  </a:cubicBezTo>
                  <a:lnTo>
                    <a:pt x="6994" y="2348"/>
                  </a:lnTo>
                  <a:close/>
                  <a:moveTo>
                    <a:pt x="16921" y="2426"/>
                  </a:moveTo>
                  <a:lnTo>
                    <a:pt x="17008" y="2429"/>
                  </a:lnTo>
                  <a:lnTo>
                    <a:pt x="17005" y="2441"/>
                  </a:lnTo>
                  <a:lnTo>
                    <a:pt x="16918" y="2438"/>
                  </a:lnTo>
                  <a:cubicBezTo>
                    <a:pt x="16919" y="2433"/>
                    <a:pt x="16921" y="2429"/>
                    <a:pt x="16921" y="2426"/>
                  </a:cubicBezTo>
                  <a:close/>
                  <a:moveTo>
                    <a:pt x="6983" y="2420"/>
                  </a:moveTo>
                  <a:cubicBezTo>
                    <a:pt x="6990" y="2451"/>
                    <a:pt x="6979" y="2476"/>
                    <a:pt x="6963" y="2511"/>
                  </a:cubicBezTo>
                  <a:cubicBezTo>
                    <a:pt x="6938" y="2501"/>
                    <a:pt x="6921" y="2492"/>
                    <a:pt x="6877" y="2473"/>
                  </a:cubicBezTo>
                  <a:cubicBezTo>
                    <a:pt x="6924" y="2449"/>
                    <a:pt x="6953" y="2435"/>
                    <a:pt x="6983" y="2420"/>
                  </a:cubicBezTo>
                  <a:close/>
                  <a:moveTo>
                    <a:pt x="15931" y="2447"/>
                  </a:moveTo>
                  <a:lnTo>
                    <a:pt x="15953" y="2516"/>
                  </a:lnTo>
                  <a:lnTo>
                    <a:pt x="15917" y="2532"/>
                  </a:lnTo>
                  <a:lnTo>
                    <a:pt x="15894" y="2464"/>
                  </a:lnTo>
                  <a:lnTo>
                    <a:pt x="15931" y="2447"/>
                  </a:lnTo>
                  <a:close/>
                  <a:moveTo>
                    <a:pt x="6735" y="2532"/>
                  </a:moveTo>
                  <a:lnTo>
                    <a:pt x="6765" y="2553"/>
                  </a:lnTo>
                  <a:lnTo>
                    <a:pt x="6756" y="2569"/>
                  </a:lnTo>
                  <a:lnTo>
                    <a:pt x="6725" y="2550"/>
                  </a:lnTo>
                  <a:lnTo>
                    <a:pt x="6735" y="2532"/>
                  </a:lnTo>
                  <a:close/>
                  <a:moveTo>
                    <a:pt x="15776" y="2722"/>
                  </a:moveTo>
                  <a:lnTo>
                    <a:pt x="15791" y="2754"/>
                  </a:lnTo>
                  <a:lnTo>
                    <a:pt x="15770" y="2767"/>
                  </a:lnTo>
                  <a:lnTo>
                    <a:pt x="15754" y="2735"/>
                  </a:lnTo>
                  <a:lnTo>
                    <a:pt x="15776" y="2722"/>
                  </a:lnTo>
                  <a:close/>
                  <a:moveTo>
                    <a:pt x="18148" y="2694"/>
                  </a:moveTo>
                  <a:cubicBezTo>
                    <a:pt x="18198" y="2785"/>
                    <a:pt x="18233" y="2867"/>
                    <a:pt x="18274" y="3013"/>
                  </a:cubicBezTo>
                  <a:cubicBezTo>
                    <a:pt x="18208" y="2884"/>
                    <a:pt x="18158" y="2813"/>
                    <a:pt x="18092" y="2734"/>
                  </a:cubicBezTo>
                  <a:lnTo>
                    <a:pt x="18090" y="2734"/>
                  </a:lnTo>
                  <a:cubicBezTo>
                    <a:pt x="18112" y="2717"/>
                    <a:pt x="18129" y="2707"/>
                    <a:pt x="18148" y="2694"/>
                  </a:cubicBezTo>
                  <a:close/>
                  <a:moveTo>
                    <a:pt x="6738" y="3006"/>
                  </a:moveTo>
                  <a:lnTo>
                    <a:pt x="6771" y="3022"/>
                  </a:lnTo>
                  <a:lnTo>
                    <a:pt x="6762" y="3040"/>
                  </a:lnTo>
                  <a:lnTo>
                    <a:pt x="6731" y="3023"/>
                  </a:lnTo>
                  <a:lnTo>
                    <a:pt x="6738" y="3006"/>
                  </a:lnTo>
                  <a:close/>
                  <a:moveTo>
                    <a:pt x="6588" y="3103"/>
                  </a:moveTo>
                  <a:lnTo>
                    <a:pt x="6600" y="3109"/>
                  </a:lnTo>
                  <a:lnTo>
                    <a:pt x="6575" y="3162"/>
                  </a:lnTo>
                  <a:lnTo>
                    <a:pt x="6565" y="3156"/>
                  </a:lnTo>
                  <a:lnTo>
                    <a:pt x="6588" y="3103"/>
                  </a:lnTo>
                  <a:close/>
                  <a:moveTo>
                    <a:pt x="10072" y="3178"/>
                  </a:moveTo>
                  <a:lnTo>
                    <a:pt x="10084" y="3206"/>
                  </a:lnTo>
                  <a:lnTo>
                    <a:pt x="10034" y="3243"/>
                  </a:lnTo>
                  <a:lnTo>
                    <a:pt x="10015" y="3196"/>
                  </a:lnTo>
                  <a:lnTo>
                    <a:pt x="10072" y="3178"/>
                  </a:lnTo>
                  <a:close/>
                  <a:moveTo>
                    <a:pt x="14882" y="3188"/>
                  </a:moveTo>
                  <a:lnTo>
                    <a:pt x="14889" y="3197"/>
                  </a:lnTo>
                  <a:cubicBezTo>
                    <a:pt x="14870" y="3213"/>
                    <a:pt x="14852" y="3229"/>
                    <a:pt x="14836" y="3247"/>
                  </a:cubicBezTo>
                  <a:lnTo>
                    <a:pt x="14829" y="3238"/>
                  </a:lnTo>
                  <a:cubicBezTo>
                    <a:pt x="14845" y="3221"/>
                    <a:pt x="14862" y="3204"/>
                    <a:pt x="14882" y="3188"/>
                  </a:cubicBezTo>
                  <a:close/>
                  <a:moveTo>
                    <a:pt x="6401" y="3154"/>
                  </a:moveTo>
                  <a:lnTo>
                    <a:pt x="6401" y="3156"/>
                  </a:lnTo>
                  <a:lnTo>
                    <a:pt x="6419" y="3159"/>
                  </a:lnTo>
                  <a:cubicBezTo>
                    <a:pt x="6410" y="3193"/>
                    <a:pt x="6404" y="3226"/>
                    <a:pt x="6397" y="3260"/>
                  </a:cubicBezTo>
                  <a:lnTo>
                    <a:pt x="6368" y="3251"/>
                  </a:lnTo>
                  <a:lnTo>
                    <a:pt x="6401" y="3154"/>
                  </a:lnTo>
                  <a:close/>
                  <a:moveTo>
                    <a:pt x="15728" y="3215"/>
                  </a:moveTo>
                  <a:cubicBezTo>
                    <a:pt x="15739" y="3234"/>
                    <a:pt x="15750" y="3251"/>
                    <a:pt x="15782" y="3304"/>
                  </a:cubicBezTo>
                  <a:cubicBezTo>
                    <a:pt x="15710" y="3290"/>
                    <a:pt x="15680" y="3284"/>
                    <a:pt x="15645" y="3276"/>
                  </a:cubicBezTo>
                  <a:cubicBezTo>
                    <a:pt x="15673" y="3256"/>
                    <a:pt x="15697" y="3238"/>
                    <a:pt x="15728" y="3215"/>
                  </a:cubicBezTo>
                  <a:close/>
                  <a:moveTo>
                    <a:pt x="17739" y="3325"/>
                  </a:moveTo>
                  <a:lnTo>
                    <a:pt x="17764" y="3384"/>
                  </a:lnTo>
                  <a:lnTo>
                    <a:pt x="17753" y="3390"/>
                  </a:lnTo>
                  <a:lnTo>
                    <a:pt x="17728" y="3331"/>
                  </a:lnTo>
                  <a:lnTo>
                    <a:pt x="17739" y="3325"/>
                  </a:lnTo>
                  <a:close/>
                  <a:moveTo>
                    <a:pt x="16912" y="3540"/>
                  </a:moveTo>
                  <a:lnTo>
                    <a:pt x="16921" y="3541"/>
                  </a:lnTo>
                  <a:lnTo>
                    <a:pt x="16908" y="3577"/>
                  </a:lnTo>
                  <a:lnTo>
                    <a:pt x="16900" y="3575"/>
                  </a:lnTo>
                  <a:lnTo>
                    <a:pt x="16912" y="3540"/>
                  </a:lnTo>
                  <a:close/>
                  <a:moveTo>
                    <a:pt x="15285" y="3618"/>
                  </a:moveTo>
                  <a:lnTo>
                    <a:pt x="15308" y="3646"/>
                  </a:lnTo>
                  <a:cubicBezTo>
                    <a:pt x="15302" y="3650"/>
                    <a:pt x="15297" y="3655"/>
                    <a:pt x="15292" y="3660"/>
                  </a:cubicBezTo>
                  <a:lnTo>
                    <a:pt x="15269" y="3634"/>
                  </a:lnTo>
                  <a:lnTo>
                    <a:pt x="15285" y="3618"/>
                  </a:lnTo>
                  <a:close/>
                  <a:moveTo>
                    <a:pt x="18048" y="3961"/>
                  </a:moveTo>
                  <a:lnTo>
                    <a:pt x="18051" y="3983"/>
                  </a:lnTo>
                  <a:lnTo>
                    <a:pt x="18015" y="3984"/>
                  </a:lnTo>
                  <a:lnTo>
                    <a:pt x="18014" y="3984"/>
                  </a:lnTo>
                  <a:lnTo>
                    <a:pt x="18012" y="3964"/>
                  </a:lnTo>
                  <a:lnTo>
                    <a:pt x="18048" y="3961"/>
                  </a:lnTo>
                  <a:close/>
                  <a:moveTo>
                    <a:pt x="10496" y="4068"/>
                  </a:moveTo>
                  <a:lnTo>
                    <a:pt x="10512" y="4128"/>
                  </a:lnTo>
                  <a:lnTo>
                    <a:pt x="10500" y="4130"/>
                  </a:lnTo>
                  <a:lnTo>
                    <a:pt x="10484" y="4071"/>
                  </a:lnTo>
                  <a:lnTo>
                    <a:pt x="10496" y="4068"/>
                  </a:lnTo>
                  <a:close/>
                  <a:moveTo>
                    <a:pt x="6469" y="4220"/>
                  </a:moveTo>
                  <a:lnTo>
                    <a:pt x="6503" y="4230"/>
                  </a:lnTo>
                  <a:lnTo>
                    <a:pt x="6499" y="4249"/>
                  </a:lnTo>
                  <a:lnTo>
                    <a:pt x="6465" y="4239"/>
                  </a:lnTo>
                  <a:lnTo>
                    <a:pt x="6469" y="4220"/>
                  </a:lnTo>
                  <a:close/>
                  <a:moveTo>
                    <a:pt x="18180" y="4495"/>
                  </a:moveTo>
                  <a:lnTo>
                    <a:pt x="18215" y="4498"/>
                  </a:lnTo>
                  <a:lnTo>
                    <a:pt x="18215" y="4520"/>
                  </a:lnTo>
                  <a:lnTo>
                    <a:pt x="18180" y="4517"/>
                  </a:lnTo>
                  <a:lnTo>
                    <a:pt x="18180" y="4495"/>
                  </a:lnTo>
                  <a:close/>
                  <a:moveTo>
                    <a:pt x="6144" y="4498"/>
                  </a:moveTo>
                  <a:lnTo>
                    <a:pt x="6178" y="4508"/>
                  </a:lnTo>
                  <a:cubicBezTo>
                    <a:pt x="6176" y="4515"/>
                    <a:pt x="6175" y="4521"/>
                    <a:pt x="6173" y="4527"/>
                  </a:cubicBezTo>
                  <a:lnTo>
                    <a:pt x="6140" y="4518"/>
                  </a:lnTo>
                  <a:cubicBezTo>
                    <a:pt x="6141" y="4511"/>
                    <a:pt x="6142" y="4505"/>
                    <a:pt x="6144" y="4498"/>
                  </a:cubicBezTo>
                  <a:close/>
                  <a:moveTo>
                    <a:pt x="18652" y="4580"/>
                  </a:moveTo>
                  <a:lnTo>
                    <a:pt x="18664" y="4581"/>
                  </a:lnTo>
                  <a:lnTo>
                    <a:pt x="18661" y="4652"/>
                  </a:lnTo>
                  <a:lnTo>
                    <a:pt x="18649" y="4651"/>
                  </a:lnTo>
                  <a:lnTo>
                    <a:pt x="18652" y="4580"/>
                  </a:lnTo>
                  <a:close/>
                  <a:moveTo>
                    <a:pt x="10908" y="4774"/>
                  </a:moveTo>
                  <a:lnTo>
                    <a:pt x="10912" y="4795"/>
                  </a:lnTo>
                  <a:lnTo>
                    <a:pt x="10877" y="4801"/>
                  </a:lnTo>
                  <a:lnTo>
                    <a:pt x="10873" y="4780"/>
                  </a:lnTo>
                  <a:lnTo>
                    <a:pt x="10908" y="4774"/>
                  </a:lnTo>
                  <a:close/>
                  <a:moveTo>
                    <a:pt x="10722" y="4926"/>
                  </a:moveTo>
                  <a:lnTo>
                    <a:pt x="10730" y="4957"/>
                  </a:lnTo>
                  <a:lnTo>
                    <a:pt x="10659" y="4967"/>
                  </a:lnTo>
                  <a:lnTo>
                    <a:pt x="10652" y="4938"/>
                  </a:lnTo>
                  <a:lnTo>
                    <a:pt x="10722" y="4926"/>
                  </a:lnTo>
                  <a:close/>
                  <a:moveTo>
                    <a:pt x="18599" y="4995"/>
                  </a:moveTo>
                  <a:lnTo>
                    <a:pt x="18611" y="4996"/>
                  </a:lnTo>
                  <a:cubicBezTo>
                    <a:pt x="18610" y="5020"/>
                    <a:pt x="18608" y="5043"/>
                    <a:pt x="18607" y="5066"/>
                  </a:cubicBezTo>
                  <a:lnTo>
                    <a:pt x="18595" y="5064"/>
                  </a:lnTo>
                  <a:lnTo>
                    <a:pt x="18599" y="4995"/>
                  </a:lnTo>
                  <a:close/>
                  <a:moveTo>
                    <a:pt x="5407" y="5071"/>
                  </a:moveTo>
                  <a:lnTo>
                    <a:pt x="5419" y="5074"/>
                  </a:lnTo>
                  <a:lnTo>
                    <a:pt x="5408" y="5138"/>
                  </a:lnTo>
                  <a:lnTo>
                    <a:pt x="5397" y="5136"/>
                  </a:lnTo>
                  <a:lnTo>
                    <a:pt x="5407" y="5071"/>
                  </a:lnTo>
                  <a:close/>
                  <a:moveTo>
                    <a:pt x="5972" y="5279"/>
                  </a:moveTo>
                  <a:lnTo>
                    <a:pt x="6006" y="5286"/>
                  </a:lnTo>
                  <a:lnTo>
                    <a:pt x="6003" y="5305"/>
                  </a:lnTo>
                  <a:lnTo>
                    <a:pt x="5967" y="5299"/>
                  </a:lnTo>
                  <a:lnTo>
                    <a:pt x="5972" y="5279"/>
                  </a:lnTo>
                  <a:close/>
                  <a:moveTo>
                    <a:pt x="6125" y="5289"/>
                  </a:moveTo>
                  <a:lnTo>
                    <a:pt x="6137" y="5291"/>
                  </a:lnTo>
                  <a:lnTo>
                    <a:pt x="6126" y="5351"/>
                  </a:lnTo>
                  <a:lnTo>
                    <a:pt x="6115" y="5349"/>
                  </a:lnTo>
                  <a:lnTo>
                    <a:pt x="6125" y="5289"/>
                  </a:lnTo>
                  <a:close/>
                  <a:moveTo>
                    <a:pt x="13431" y="5358"/>
                  </a:moveTo>
                  <a:lnTo>
                    <a:pt x="13440" y="5364"/>
                  </a:lnTo>
                  <a:lnTo>
                    <a:pt x="13406" y="5422"/>
                  </a:lnTo>
                  <a:lnTo>
                    <a:pt x="13396" y="5414"/>
                  </a:lnTo>
                  <a:lnTo>
                    <a:pt x="13431" y="5358"/>
                  </a:lnTo>
                  <a:close/>
                  <a:moveTo>
                    <a:pt x="12008" y="5525"/>
                  </a:moveTo>
                  <a:lnTo>
                    <a:pt x="12013" y="5547"/>
                  </a:lnTo>
                  <a:lnTo>
                    <a:pt x="11977" y="5550"/>
                  </a:lnTo>
                  <a:lnTo>
                    <a:pt x="11973" y="5529"/>
                  </a:lnTo>
                  <a:lnTo>
                    <a:pt x="12008" y="5525"/>
                  </a:lnTo>
                  <a:close/>
                  <a:moveTo>
                    <a:pt x="18569" y="5566"/>
                  </a:moveTo>
                  <a:lnTo>
                    <a:pt x="18604" y="5573"/>
                  </a:lnTo>
                  <a:lnTo>
                    <a:pt x="18601" y="5595"/>
                  </a:lnTo>
                  <a:lnTo>
                    <a:pt x="18566" y="5589"/>
                  </a:lnTo>
                  <a:lnTo>
                    <a:pt x="18569" y="5566"/>
                  </a:lnTo>
                  <a:close/>
                  <a:moveTo>
                    <a:pt x="5798" y="5667"/>
                  </a:moveTo>
                  <a:lnTo>
                    <a:pt x="5809" y="5670"/>
                  </a:lnTo>
                  <a:lnTo>
                    <a:pt x="5803" y="5732"/>
                  </a:lnTo>
                  <a:lnTo>
                    <a:pt x="5791" y="5731"/>
                  </a:lnTo>
                  <a:lnTo>
                    <a:pt x="5798" y="5667"/>
                  </a:lnTo>
                  <a:close/>
                  <a:moveTo>
                    <a:pt x="12052" y="5700"/>
                  </a:moveTo>
                  <a:lnTo>
                    <a:pt x="12088" y="5750"/>
                  </a:lnTo>
                  <a:cubicBezTo>
                    <a:pt x="12087" y="5753"/>
                    <a:pt x="12085" y="5757"/>
                    <a:pt x="12084" y="5759"/>
                  </a:cubicBezTo>
                  <a:lnTo>
                    <a:pt x="12084" y="5759"/>
                  </a:lnTo>
                  <a:cubicBezTo>
                    <a:pt x="12070" y="5748"/>
                    <a:pt x="12058" y="5735"/>
                    <a:pt x="12045" y="5722"/>
                  </a:cubicBezTo>
                  <a:cubicBezTo>
                    <a:pt x="12048" y="5714"/>
                    <a:pt x="12051" y="5707"/>
                    <a:pt x="12052" y="5700"/>
                  </a:cubicBezTo>
                  <a:close/>
                  <a:moveTo>
                    <a:pt x="6100" y="5739"/>
                  </a:moveTo>
                  <a:lnTo>
                    <a:pt x="6134" y="5745"/>
                  </a:lnTo>
                  <a:lnTo>
                    <a:pt x="6132" y="5766"/>
                  </a:lnTo>
                  <a:lnTo>
                    <a:pt x="6097" y="5760"/>
                  </a:lnTo>
                  <a:lnTo>
                    <a:pt x="6100" y="5739"/>
                  </a:lnTo>
                  <a:close/>
                  <a:moveTo>
                    <a:pt x="11323" y="5779"/>
                  </a:moveTo>
                  <a:lnTo>
                    <a:pt x="11333" y="5842"/>
                  </a:lnTo>
                  <a:lnTo>
                    <a:pt x="11321" y="5844"/>
                  </a:lnTo>
                  <a:lnTo>
                    <a:pt x="11309" y="5781"/>
                  </a:lnTo>
                  <a:lnTo>
                    <a:pt x="11323" y="5779"/>
                  </a:lnTo>
                  <a:close/>
                  <a:moveTo>
                    <a:pt x="12073" y="6154"/>
                  </a:moveTo>
                  <a:cubicBezTo>
                    <a:pt x="12066" y="6157"/>
                    <a:pt x="12059" y="6160"/>
                    <a:pt x="12053" y="6163"/>
                  </a:cubicBezTo>
                  <a:lnTo>
                    <a:pt x="12053" y="6163"/>
                  </a:lnTo>
                  <a:cubicBezTo>
                    <a:pt x="12047" y="6168"/>
                    <a:pt x="12041" y="6174"/>
                    <a:pt x="12035" y="6179"/>
                  </a:cubicBezTo>
                  <a:cubicBezTo>
                    <a:pt x="12041" y="6180"/>
                    <a:pt x="12046" y="6181"/>
                    <a:pt x="12052" y="6181"/>
                  </a:cubicBezTo>
                  <a:lnTo>
                    <a:pt x="12052" y="6181"/>
                  </a:lnTo>
                  <a:cubicBezTo>
                    <a:pt x="12059" y="6172"/>
                    <a:pt x="12066" y="6163"/>
                    <a:pt x="12073" y="6154"/>
                  </a:cubicBezTo>
                  <a:close/>
                  <a:moveTo>
                    <a:pt x="11936" y="6156"/>
                  </a:moveTo>
                  <a:lnTo>
                    <a:pt x="11938" y="6169"/>
                  </a:lnTo>
                  <a:lnTo>
                    <a:pt x="11905" y="6190"/>
                  </a:lnTo>
                  <a:lnTo>
                    <a:pt x="11905" y="6188"/>
                  </a:lnTo>
                  <a:lnTo>
                    <a:pt x="11904" y="6175"/>
                  </a:lnTo>
                  <a:lnTo>
                    <a:pt x="11936" y="6156"/>
                  </a:lnTo>
                  <a:close/>
                  <a:moveTo>
                    <a:pt x="12931" y="6257"/>
                  </a:moveTo>
                  <a:cubicBezTo>
                    <a:pt x="12947" y="6287"/>
                    <a:pt x="12960" y="6312"/>
                    <a:pt x="12994" y="6370"/>
                  </a:cubicBezTo>
                  <a:cubicBezTo>
                    <a:pt x="12951" y="6356"/>
                    <a:pt x="12935" y="6345"/>
                    <a:pt x="12909" y="6329"/>
                  </a:cubicBezTo>
                  <a:cubicBezTo>
                    <a:pt x="12918" y="6297"/>
                    <a:pt x="12923" y="6282"/>
                    <a:pt x="12931" y="6257"/>
                  </a:cubicBezTo>
                  <a:close/>
                  <a:moveTo>
                    <a:pt x="12891" y="6341"/>
                  </a:moveTo>
                  <a:lnTo>
                    <a:pt x="12909" y="6384"/>
                  </a:lnTo>
                  <a:lnTo>
                    <a:pt x="12904" y="6393"/>
                  </a:lnTo>
                  <a:lnTo>
                    <a:pt x="12887" y="6350"/>
                  </a:lnTo>
                  <a:lnTo>
                    <a:pt x="12891" y="6341"/>
                  </a:lnTo>
                  <a:close/>
                  <a:moveTo>
                    <a:pt x="18235" y="6451"/>
                  </a:moveTo>
                  <a:lnTo>
                    <a:pt x="18235" y="6451"/>
                  </a:lnTo>
                  <a:cubicBezTo>
                    <a:pt x="18240" y="6462"/>
                    <a:pt x="18245" y="6471"/>
                    <a:pt x="18249" y="6480"/>
                  </a:cubicBezTo>
                  <a:lnTo>
                    <a:pt x="18249" y="6480"/>
                  </a:lnTo>
                  <a:cubicBezTo>
                    <a:pt x="18252" y="6479"/>
                    <a:pt x="18255" y="6478"/>
                    <a:pt x="18258" y="6477"/>
                  </a:cubicBezTo>
                  <a:lnTo>
                    <a:pt x="18258" y="6477"/>
                  </a:lnTo>
                  <a:cubicBezTo>
                    <a:pt x="18252" y="6470"/>
                    <a:pt x="18244" y="6461"/>
                    <a:pt x="18235" y="6451"/>
                  </a:cubicBezTo>
                  <a:close/>
                  <a:moveTo>
                    <a:pt x="12725" y="6643"/>
                  </a:moveTo>
                  <a:cubicBezTo>
                    <a:pt x="12753" y="6740"/>
                    <a:pt x="12769" y="6778"/>
                    <a:pt x="12784" y="6818"/>
                  </a:cubicBezTo>
                  <a:lnTo>
                    <a:pt x="12779" y="6871"/>
                  </a:lnTo>
                  <a:cubicBezTo>
                    <a:pt x="12769" y="6856"/>
                    <a:pt x="12756" y="6849"/>
                    <a:pt x="12748" y="6819"/>
                  </a:cubicBezTo>
                  <a:cubicBezTo>
                    <a:pt x="12741" y="6797"/>
                    <a:pt x="12738" y="6750"/>
                    <a:pt x="12725" y="6643"/>
                  </a:cubicBezTo>
                  <a:close/>
                  <a:moveTo>
                    <a:pt x="13106" y="6866"/>
                  </a:moveTo>
                  <a:lnTo>
                    <a:pt x="13123" y="6912"/>
                  </a:lnTo>
                  <a:lnTo>
                    <a:pt x="13115" y="6928"/>
                  </a:lnTo>
                  <a:lnTo>
                    <a:pt x="13097" y="6881"/>
                  </a:lnTo>
                  <a:lnTo>
                    <a:pt x="13106" y="6866"/>
                  </a:lnTo>
                  <a:close/>
                  <a:moveTo>
                    <a:pt x="17249" y="6881"/>
                  </a:moveTo>
                  <a:lnTo>
                    <a:pt x="17305" y="6899"/>
                  </a:lnTo>
                  <a:cubicBezTo>
                    <a:pt x="17303" y="6909"/>
                    <a:pt x="17302" y="6918"/>
                    <a:pt x="17300" y="6928"/>
                  </a:cubicBezTo>
                  <a:lnTo>
                    <a:pt x="17240" y="6935"/>
                  </a:lnTo>
                  <a:lnTo>
                    <a:pt x="17249" y="6881"/>
                  </a:lnTo>
                  <a:close/>
                  <a:moveTo>
                    <a:pt x="6087" y="6959"/>
                  </a:moveTo>
                  <a:lnTo>
                    <a:pt x="6097" y="7061"/>
                  </a:lnTo>
                  <a:lnTo>
                    <a:pt x="6066" y="7063"/>
                  </a:lnTo>
                  <a:lnTo>
                    <a:pt x="6066" y="7063"/>
                  </a:lnTo>
                  <a:lnTo>
                    <a:pt x="6070" y="6962"/>
                  </a:lnTo>
                  <a:lnTo>
                    <a:pt x="6087" y="6959"/>
                  </a:lnTo>
                  <a:close/>
                  <a:moveTo>
                    <a:pt x="12684" y="6893"/>
                  </a:moveTo>
                  <a:cubicBezTo>
                    <a:pt x="12688" y="6937"/>
                    <a:pt x="12691" y="6968"/>
                    <a:pt x="12695" y="6999"/>
                  </a:cubicBezTo>
                  <a:lnTo>
                    <a:pt x="12688" y="7068"/>
                  </a:lnTo>
                  <a:cubicBezTo>
                    <a:pt x="12678" y="7050"/>
                    <a:pt x="12669" y="7033"/>
                    <a:pt x="12653" y="6994"/>
                  </a:cubicBezTo>
                  <a:cubicBezTo>
                    <a:pt x="12669" y="6944"/>
                    <a:pt x="12675" y="6921"/>
                    <a:pt x="12684" y="6893"/>
                  </a:cubicBezTo>
                  <a:close/>
                  <a:moveTo>
                    <a:pt x="6240" y="6906"/>
                  </a:moveTo>
                  <a:cubicBezTo>
                    <a:pt x="6237" y="6959"/>
                    <a:pt x="6235" y="7015"/>
                    <a:pt x="6232" y="7083"/>
                  </a:cubicBezTo>
                  <a:cubicBezTo>
                    <a:pt x="6203" y="6980"/>
                    <a:pt x="6203" y="6980"/>
                    <a:pt x="6240" y="6906"/>
                  </a:cubicBezTo>
                  <a:close/>
                  <a:moveTo>
                    <a:pt x="12529" y="7078"/>
                  </a:moveTo>
                  <a:lnTo>
                    <a:pt x="12528" y="7111"/>
                  </a:lnTo>
                  <a:lnTo>
                    <a:pt x="12517" y="7133"/>
                  </a:lnTo>
                  <a:lnTo>
                    <a:pt x="12520" y="7099"/>
                  </a:lnTo>
                  <a:lnTo>
                    <a:pt x="12529" y="7078"/>
                  </a:lnTo>
                  <a:close/>
                  <a:moveTo>
                    <a:pt x="12757" y="7165"/>
                  </a:moveTo>
                  <a:lnTo>
                    <a:pt x="12763" y="7236"/>
                  </a:lnTo>
                  <a:lnTo>
                    <a:pt x="12757" y="7247"/>
                  </a:lnTo>
                  <a:lnTo>
                    <a:pt x="12751" y="7178"/>
                  </a:lnTo>
                  <a:lnTo>
                    <a:pt x="12757" y="7165"/>
                  </a:lnTo>
                  <a:close/>
                  <a:moveTo>
                    <a:pt x="11917" y="7334"/>
                  </a:moveTo>
                  <a:lnTo>
                    <a:pt x="11924" y="7392"/>
                  </a:lnTo>
                  <a:lnTo>
                    <a:pt x="11916" y="7412"/>
                  </a:lnTo>
                  <a:lnTo>
                    <a:pt x="11910" y="7353"/>
                  </a:lnTo>
                  <a:lnTo>
                    <a:pt x="11908" y="7353"/>
                  </a:lnTo>
                  <a:lnTo>
                    <a:pt x="11917" y="7334"/>
                  </a:lnTo>
                  <a:close/>
                  <a:moveTo>
                    <a:pt x="12557" y="7258"/>
                  </a:moveTo>
                  <a:lnTo>
                    <a:pt x="12557" y="7399"/>
                  </a:lnTo>
                  <a:lnTo>
                    <a:pt x="12545" y="7434"/>
                  </a:lnTo>
                  <a:lnTo>
                    <a:pt x="12551" y="7277"/>
                  </a:lnTo>
                  <a:lnTo>
                    <a:pt x="12557" y="7258"/>
                  </a:lnTo>
                  <a:close/>
                  <a:moveTo>
                    <a:pt x="12301" y="7431"/>
                  </a:moveTo>
                  <a:lnTo>
                    <a:pt x="12301" y="7431"/>
                  </a:lnTo>
                  <a:cubicBezTo>
                    <a:pt x="12298" y="7468"/>
                    <a:pt x="12295" y="7500"/>
                    <a:pt x="12292" y="7533"/>
                  </a:cubicBezTo>
                  <a:lnTo>
                    <a:pt x="12285" y="7555"/>
                  </a:lnTo>
                  <a:lnTo>
                    <a:pt x="12285" y="7555"/>
                  </a:lnTo>
                  <a:lnTo>
                    <a:pt x="12298" y="7440"/>
                  </a:lnTo>
                  <a:cubicBezTo>
                    <a:pt x="12300" y="7437"/>
                    <a:pt x="12301" y="7431"/>
                    <a:pt x="12301" y="7431"/>
                  </a:cubicBezTo>
                  <a:close/>
                  <a:moveTo>
                    <a:pt x="6253" y="7593"/>
                  </a:moveTo>
                  <a:lnTo>
                    <a:pt x="6253" y="7614"/>
                  </a:lnTo>
                  <a:lnTo>
                    <a:pt x="6218" y="7612"/>
                  </a:lnTo>
                  <a:lnTo>
                    <a:pt x="6218" y="7593"/>
                  </a:lnTo>
                  <a:close/>
                  <a:moveTo>
                    <a:pt x="18179" y="7575"/>
                  </a:moveTo>
                  <a:lnTo>
                    <a:pt x="18190" y="7578"/>
                  </a:lnTo>
                  <a:lnTo>
                    <a:pt x="18173" y="7642"/>
                  </a:lnTo>
                  <a:lnTo>
                    <a:pt x="18162" y="7639"/>
                  </a:lnTo>
                  <a:lnTo>
                    <a:pt x="18179" y="7575"/>
                  </a:lnTo>
                  <a:close/>
                  <a:moveTo>
                    <a:pt x="6209" y="7693"/>
                  </a:moveTo>
                  <a:lnTo>
                    <a:pt x="6210" y="7755"/>
                  </a:lnTo>
                  <a:lnTo>
                    <a:pt x="6198" y="7755"/>
                  </a:lnTo>
                  <a:lnTo>
                    <a:pt x="6197" y="7693"/>
                  </a:lnTo>
                  <a:close/>
                  <a:moveTo>
                    <a:pt x="17758" y="7774"/>
                  </a:moveTo>
                  <a:lnTo>
                    <a:pt x="17768" y="7777"/>
                  </a:lnTo>
                  <a:lnTo>
                    <a:pt x="17751" y="7840"/>
                  </a:lnTo>
                  <a:lnTo>
                    <a:pt x="17751" y="7840"/>
                  </a:lnTo>
                  <a:lnTo>
                    <a:pt x="17740" y="7836"/>
                  </a:lnTo>
                  <a:lnTo>
                    <a:pt x="17758" y="7774"/>
                  </a:lnTo>
                  <a:close/>
                  <a:moveTo>
                    <a:pt x="6038" y="7764"/>
                  </a:moveTo>
                  <a:lnTo>
                    <a:pt x="6041" y="7867"/>
                  </a:lnTo>
                  <a:lnTo>
                    <a:pt x="6023" y="7870"/>
                  </a:lnTo>
                  <a:lnTo>
                    <a:pt x="6007" y="7765"/>
                  </a:lnTo>
                  <a:lnTo>
                    <a:pt x="6038" y="7764"/>
                  </a:lnTo>
                  <a:close/>
                  <a:moveTo>
                    <a:pt x="17505" y="7842"/>
                  </a:moveTo>
                  <a:lnTo>
                    <a:pt x="17539" y="7853"/>
                  </a:lnTo>
                  <a:lnTo>
                    <a:pt x="17533" y="7874"/>
                  </a:lnTo>
                  <a:lnTo>
                    <a:pt x="17499" y="7862"/>
                  </a:lnTo>
                  <a:lnTo>
                    <a:pt x="17505" y="7842"/>
                  </a:lnTo>
                  <a:close/>
                  <a:moveTo>
                    <a:pt x="11061" y="7952"/>
                  </a:moveTo>
                  <a:lnTo>
                    <a:pt x="11076" y="7976"/>
                  </a:lnTo>
                  <a:lnTo>
                    <a:pt x="11061" y="8086"/>
                  </a:lnTo>
                  <a:cubicBezTo>
                    <a:pt x="11058" y="8082"/>
                    <a:pt x="11055" y="8077"/>
                    <a:pt x="11052" y="8070"/>
                  </a:cubicBezTo>
                  <a:lnTo>
                    <a:pt x="11052" y="8070"/>
                  </a:lnTo>
                  <a:cubicBezTo>
                    <a:pt x="11058" y="8126"/>
                    <a:pt x="11055" y="8167"/>
                    <a:pt x="11052" y="8210"/>
                  </a:cubicBezTo>
                  <a:lnTo>
                    <a:pt x="11039" y="8183"/>
                  </a:lnTo>
                  <a:lnTo>
                    <a:pt x="11052" y="8068"/>
                  </a:lnTo>
                  <a:lnTo>
                    <a:pt x="11061" y="8084"/>
                  </a:lnTo>
                  <a:cubicBezTo>
                    <a:pt x="11055" y="8029"/>
                    <a:pt x="11058" y="7990"/>
                    <a:pt x="11061" y="7952"/>
                  </a:cubicBezTo>
                  <a:close/>
                  <a:moveTo>
                    <a:pt x="6069" y="8207"/>
                  </a:moveTo>
                  <a:lnTo>
                    <a:pt x="6070" y="8227"/>
                  </a:lnTo>
                  <a:lnTo>
                    <a:pt x="6035" y="8227"/>
                  </a:lnTo>
                  <a:lnTo>
                    <a:pt x="6032" y="8207"/>
                  </a:lnTo>
                  <a:close/>
                  <a:moveTo>
                    <a:pt x="12278" y="8170"/>
                  </a:moveTo>
                  <a:lnTo>
                    <a:pt x="12279" y="8183"/>
                  </a:lnTo>
                  <a:cubicBezTo>
                    <a:pt x="12273" y="8226"/>
                    <a:pt x="12267" y="8267"/>
                    <a:pt x="12261" y="8308"/>
                  </a:cubicBezTo>
                  <a:lnTo>
                    <a:pt x="12260" y="8292"/>
                  </a:lnTo>
                  <a:lnTo>
                    <a:pt x="12278" y="8170"/>
                  </a:lnTo>
                  <a:close/>
                  <a:moveTo>
                    <a:pt x="11192" y="8335"/>
                  </a:moveTo>
                  <a:lnTo>
                    <a:pt x="11196" y="8371"/>
                  </a:lnTo>
                  <a:lnTo>
                    <a:pt x="11168" y="8418"/>
                  </a:lnTo>
                  <a:lnTo>
                    <a:pt x="11164" y="8380"/>
                  </a:lnTo>
                  <a:lnTo>
                    <a:pt x="11192" y="8335"/>
                  </a:lnTo>
                  <a:close/>
                  <a:moveTo>
                    <a:pt x="6285" y="8368"/>
                  </a:moveTo>
                  <a:lnTo>
                    <a:pt x="6291" y="8429"/>
                  </a:lnTo>
                  <a:lnTo>
                    <a:pt x="6279" y="8429"/>
                  </a:lnTo>
                  <a:lnTo>
                    <a:pt x="6273" y="8368"/>
                  </a:lnTo>
                  <a:close/>
                  <a:moveTo>
                    <a:pt x="17611" y="8489"/>
                  </a:moveTo>
                  <a:lnTo>
                    <a:pt x="17627" y="8491"/>
                  </a:lnTo>
                  <a:cubicBezTo>
                    <a:pt x="17621" y="8527"/>
                    <a:pt x="17614" y="8563"/>
                    <a:pt x="17606" y="8598"/>
                  </a:cubicBezTo>
                  <a:lnTo>
                    <a:pt x="17577" y="8591"/>
                  </a:lnTo>
                  <a:lnTo>
                    <a:pt x="17611" y="8489"/>
                  </a:lnTo>
                  <a:close/>
                  <a:moveTo>
                    <a:pt x="5906" y="8772"/>
                  </a:moveTo>
                  <a:lnTo>
                    <a:pt x="5907" y="8794"/>
                  </a:lnTo>
                  <a:lnTo>
                    <a:pt x="5872" y="8794"/>
                  </a:lnTo>
                  <a:lnTo>
                    <a:pt x="5870" y="8773"/>
                  </a:lnTo>
                  <a:lnTo>
                    <a:pt x="5906" y="8772"/>
                  </a:lnTo>
                  <a:close/>
                  <a:moveTo>
                    <a:pt x="17934" y="9083"/>
                  </a:moveTo>
                  <a:cubicBezTo>
                    <a:pt x="17931" y="9086"/>
                    <a:pt x="17927" y="9088"/>
                    <a:pt x="17924" y="9091"/>
                  </a:cubicBezTo>
                  <a:lnTo>
                    <a:pt x="17924" y="9091"/>
                  </a:lnTo>
                  <a:cubicBezTo>
                    <a:pt x="17928" y="9089"/>
                    <a:pt x="17932" y="9087"/>
                    <a:pt x="17934" y="9083"/>
                  </a:cubicBezTo>
                  <a:close/>
                  <a:moveTo>
                    <a:pt x="12205" y="8797"/>
                  </a:moveTo>
                  <a:lnTo>
                    <a:pt x="12205" y="8797"/>
                  </a:lnTo>
                  <a:cubicBezTo>
                    <a:pt x="12189" y="8932"/>
                    <a:pt x="12180" y="9007"/>
                    <a:pt x="12169" y="9108"/>
                  </a:cubicBezTo>
                  <a:cubicBezTo>
                    <a:pt x="12164" y="9041"/>
                    <a:pt x="12160" y="8988"/>
                    <a:pt x="12154" y="8894"/>
                  </a:cubicBezTo>
                  <a:cubicBezTo>
                    <a:pt x="12176" y="8860"/>
                    <a:pt x="12188" y="8835"/>
                    <a:pt x="12205" y="8797"/>
                  </a:cubicBezTo>
                  <a:close/>
                  <a:moveTo>
                    <a:pt x="5357" y="9094"/>
                  </a:moveTo>
                  <a:cubicBezTo>
                    <a:pt x="5358" y="9113"/>
                    <a:pt x="5364" y="9132"/>
                    <a:pt x="5367" y="9151"/>
                  </a:cubicBezTo>
                  <a:lnTo>
                    <a:pt x="5273" y="9156"/>
                  </a:lnTo>
                  <a:lnTo>
                    <a:pt x="5266" y="9123"/>
                  </a:lnTo>
                  <a:lnTo>
                    <a:pt x="5357" y="9094"/>
                  </a:lnTo>
                  <a:close/>
                  <a:moveTo>
                    <a:pt x="12510" y="9095"/>
                  </a:moveTo>
                  <a:lnTo>
                    <a:pt x="12506" y="9217"/>
                  </a:lnTo>
                  <a:lnTo>
                    <a:pt x="12497" y="9241"/>
                  </a:lnTo>
                  <a:cubicBezTo>
                    <a:pt x="12498" y="9200"/>
                    <a:pt x="12500" y="9160"/>
                    <a:pt x="12501" y="9119"/>
                  </a:cubicBezTo>
                  <a:lnTo>
                    <a:pt x="12510" y="9095"/>
                  </a:lnTo>
                  <a:close/>
                  <a:moveTo>
                    <a:pt x="17508" y="9223"/>
                  </a:moveTo>
                  <a:lnTo>
                    <a:pt x="17572" y="9251"/>
                  </a:lnTo>
                  <a:lnTo>
                    <a:pt x="17562" y="9282"/>
                  </a:lnTo>
                  <a:lnTo>
                    <a:pt x="17496" y="9254"/>
                  </a:lnTo>
                  <a:lnTo>
                    <a:pt x="17508" y="9223"/>
                  </a:lnTo>
                  <a:close/>
                  <a:moveTo>
                    <a:pt x="6279" y="9685"/>
                  </a:moveTo>
                  <a:lnTo>
                    <a:pt x="6284" y="9706"/>
                  </a:lnTo>
                  <a:lnTo>
                    <a:pt x="6248" y="9710"/>
                  </a:lnTo>
                  <a:lnTo>
                    <a:pt x="6245" y="9690"/>
                  </a:lnTo>
                  <a:lnTo>
                    <a:pt x="6279" y="9685"/>
                  </a:lnTo>
                  <a:close/>
                  <a:moveTo>
                    <a:pt x="12988" y="9545"/>
                  </a:moveTo>
                  <a:lnTo>
                    <a:pt x="12994" y="9578"/>
                  </a:lnTo>
                  <a:lnTo>
                    <a:pt x="12923" y="9809"/>
                  </a:lnTo>
                  <a:lnTo>
                    <a:pt x="12918" y="9740"/>
                  </a:lnTo>
                  <a:lnTo>
                    <a:pt x="12988" y="9545"/>
                  </a:lnTo>
                  <a:close/>
                  <a:moveTo>
                    <a:pt x="17202" y="9784"/>
                  </a:moveTo>
                  <a:lnTo>
                    <a:pt x="17206" y="9844"/>
                  </a:lnTo>
                  <a:lnTo>
                    <a:pt x="17206" y="9844"/>
                  </a:lnTo>
                  <a:cubicBezTo>
                    <a:pt x="17191" y="9835"/>
                    <a:pt x="17188" y="9818"/>
                    <a:pt x="17184" y="9798"/>
                  </a:cubicBezTo>
                  <a:lnTo>
                    <a:pt x="17202" y="9784"/>
                  </a:lnTo>
                  <a:close/>
                  <a:moveTo>
                    <a:pt x="17206" y="9844"/>
                  </a:moveTo>
                  <a:lnTo>
                    <a:pt x="17206" y="9846"/>
                  </a:lnTo>
                  <a:lnTo>
                    <a:pt x="17194" y="9854"/>
                  </a:lnTo>
                  <a:lnTo>
                    <a:pt x="17194" y="9853"/>
                  </a:lnTo>
                  <a:lnTo>
                    <a:pt x="17206" y="9844"/>
                  </a:lnTo>
                  <a:close/>
                  <a:moveTo>
                    <a:pt x="17195" y="9854"/>
                  </a:moveTo>
                  <a:cubicBezTo>
                    <a:pt x="17209" y="9862"/>
                    <a:pt x="17212" y="9881"/>
                    <a:pt x="17215" y="9899"/>
                  </a:cubicBezTo>
                  <a:lnTo>
                    <a:pt x="17199" y="9912"/>
                  </a:lnTo>
                  <a:lnTo>
                    <a:pt x="17195" y="9854"/>
                  </a:lnTo>
                  <a:close/>
                  <a:moveTo>
                    <a:pt x="17333" y="10004"/>
                  </a:moveTo>
                  <a:lnTo>
                    <a:pt x="17364" y="10019"/>
                  </a:lnTo>
                  <a:lnTo>
                    <a:pt x="17356" y="10040"/>
                  </a:lnTo>
                  <a:lnTo>
                    <a:pt x="17324" y="10025"/>
                  </a:lnTo>
                  <a:lnTo>
                    <a:pt x="17333" y="10004"/>
                  </a:lnTo>
                  <a:close/>
                  <a:moveTo>
                    <a:pt x="16120" y="10104"/>
                  </a:moveTo>
                  <a:lnTo>
                    <a:pt x="16131" y="10109"/>
                  </a:lnTo>
                  <a:lnTo>
                    <a:pt x="16107" y="10166"/>
                  </a:lnTo>
                  <a:lnTo>
                    <a:pt x="16097" y="10162"/>
                  </a:lnTo>
                  <a:lnTo>
                    <a:pt x="16120" y="10104"/>
                  </a:lnTo>
                  <a:close/>
                  <a:moveTo>
                    <a:pt x="17455" y="10281"/>
                  </a:moveTo>
                  <a:lnTo>
                    <a:pt x="17517" y="10284"/>
                  </a:lnTo>
                  <a:lnTo>
                    <a:pt x="17497" y="10338"/>
                  </a:lnTo>
                  <a:lnTo>
                    <a:pt x="17445" y="10312"/>
                  </a:lnTo>
                  <a:lnTo>
                    <a:pt x="17455" y="10281"/>
                  </a:lnTo>
                  <a:close/>
                  <a:moveTo>
                    <a:pt x="11904" y="10525"/>
                  </a:moveTo>
                  <a:cubicBezTo>
                    <a:pt x="11907" y="10556"/>
                    <a:pt x="11908" y="10586"/>
                    <a:pt x="11911" y="10616"/>
                  </a:cubicBezTo>
                  <a:cubicBezTo>
                    <a:pt x="11908" y="10634"/>
                    <a:pt x="11907" y="10650"/>
                    <a:pt x="11904" y="10668"/>
                  </a:cubicBezTo>
                  <a:lnTo>
                    <a:pt x="11896" y="10574"/>
                  </a:lnTo>
                  <a:cubicBezTo>
                    <a:pt x="11899" y="10558"/>
                    <a:pt x="11902" y="10540"/>
                    <a:pt x="11904" y="10525"/>
                  </a:cubicBezTo>
                  <a:close/>
                  <a:moveTo>
                    <a:pt x="16753" y="10705"/>
                  </a:moveTo>
                  <a:lnTo>
                    <a:pt x="16763" y="10709"/>
                  </a:lnTo>
                  <a:lnTo>
                    <a:pt x="16738" y="10768"/>
                  </a:lnTo>
                  <a:lnTo>
                    <a:pt x="16727" y="10762"/>
                  </a:lnTo>
                  <a:lnTo>
                    <a:pt x="16753" y="10705"/>
                  </a:lnTo>
                  <a:close/>
                  <a:moveTo>
                    <a:pt x="16928" y="11014"/>
                  </a:moveTo>
                  <a:lnTo>
                    <a:pt x="16938" y="11018"/>
                  </a:lnTo>
                  <a:lnTo>
                    <a:pt x="16913" y="11078"/>
                  </a:lnTo>
                  <a:cubicBezTo>
                    <a:pt x="16909" y="11077"/>
                    <a:pt x="16906" y="11075"/>
                    <a:pt x="16903" y="11073"/>
                  </a:cubicBezTo>
                  <a:lnTo>
                    <a:pt x="16928" y="11014"/>
                  </a:lnTo>
                  <a:close/>
                  <a:moveTo>
                    <a:pt x="17044" y="11246"/>
                  </a:moveTo>
                  <a:lnTo>
                    <a:pt x="17075" y="11264"/>
                  </a:lnTo>
                  <a:lnTo>
                    <a:pt x="17066" y="11283"/>
                  </a:lnTo>
                  <a:lnTo>
                    <a:pt x="17035" y="11267"/>
                  </a:lnTo>
                  <a:lnTo>
                    <a:pt x="17044" y="11246"/>
                  </a:lnTo>
                  <a:close/>
                  <a:moveTo>
                    <a:pt x="16903" y="11387"/>
                  </a:moveTo>
                  <a:lnTo>
                    <a:pt x="16965" y="11421"/>
                  </a:lnTo>
                  <a:lnTo>
                    <a:pt x="16952" y="11451"/>
                  </a:lnTo>
                  <a:lnTo>
                    <a:pt x="16888" y="11417"/>
                  </a:lnTo>
                  <a:lnTo>
                    <a:pt x="16903" y="11387"/>
                  </a:lnTo>
                  <a:close/>
                  <a:moveTo>
                    <a:pt x="16741" y="11476"/>
                  </a:moveTo>
                  <a:cubicBezTo>
                    <a:pt x="16775" y="11551"/>
                    <a:pt x="16799" y="11601"/>
                    <a:pt x="16824" y="11658"/>
                  </a:cubicBezTo>
                  <a:cubicBezTo>
                    <a:pt x="16780" y="11683"/>
                    <a:pt x="16741" y="11704"/>
                    <a:pt x="16691" y="11732"/>
                  </a:cubicBezTo>
                  <a:cubicBezTo>
                    <a:pt x="16707" y="11645"/>
                    <a:pt x="16721" y="11580"/>
                    <a:pt x="16741" y="11476"/>
                  </a:cubicBezTo>
                  <a:close/>
                  <a:moveTo>
                    <a:pt x="5831" y="11660"/>
                  </a:moveTo>
                  <a:cubicBezTo>
                    <a:pt x="5853" y="11705"/>
                    <a:pt x="5875" y="11751"/>
                    <a:pt x="5889" y="11783"/>
                  </a:cubicBezTo>
                  <a:cubicBezTo>
                    <a:pt x="5889" y="11783"/>
                    <a:pt x="5873" y="11786"/>
                    <a:pt x="5853" y="11791"/>
                  </a:cubicBezTo>
                  <a:cubicBezTo>
                    <a:pt x="5841" y="11752"/>
                    <a:pt x="5831" y="11717"/>
                    <a:pt x="5822" y="11682"/>
                  </a:cubicBezTo>
                  <a:lnTo>
                    <a:pt x="5831" y="11660"/>
                  </a:lnTo>
                  <a:close/>
                  <a:moveTo>
                    <a:pt x="15179" y="12185"/>
                  </a:moveTo>
                  <a:lnTo>
                    <a:pt x="15179" y="12185"/>
                  </a:lnTo>
                  <a:cubicBezTo>
                    <a:pt x="15147" y="12216"/>
                    <a:pt x="15122" y="12240"/>
                    <a:pt x="15100" y="12259"/>
                  </a:cubicBezTo>
                  <a:lnTo>
                    <a:pt x="15100" y="12259"/>
                  </a:lnTo>
                  <a:cubicBezTo>
                    <a:pt x="15104" y="12246"/>
                    <a:pt x="15109" y="12234"/>
                    <a:pt x="15114" y="12222"/>
                  </a:cubicBezTo>
                  <a:cubicBezTo>
                    <a:pt x="15118" y="12213"/>
                    <a:pt x="15135" y="12208"/>
                    <a:pt x="15179" y="12185"/>
                  </a:cubicBezTo>
                  <a:close/>
                  <a:moveTo>
                    <a:pt x="15108" y="12277"/>
                  </a:moveTo>
                  <a:cubicBezTo>
                    <a:pt x="15109" y="12277"/>
                    <a:pt x="15098" y="12292"/>
                    <a:pt x="15086" y="12307"/>
                  </a:cubicBezTo>
                  <a:lnTo>
                    <a:pt x="15086" y="12305"/>
                  </a:lnTo>
                  <a:cubicBezTo>
                    <a:pt x="15087" y="12303"/>
                    <a:pt x="15088" y="12300"/>
                    <a:pt x="15089" y="12297"/>
                  </a:cubicBezTo>
                  <a:lnTo>
                    <a:pt x="15089" y="12297"/>
                  </a:lnTo>
                  <a:cubicBezTo>
                    <a:pt x="15102" y="12283"/>
                    <a:pt x="15107" y="12277"/>
                    <a:pt x="15108" y="12277"/>
                  </a:cubicBezTo>
                  <a:close/>
                  <a:moveTo>
                    <a:pt x="15005" y="12277"/>
                  </a:moveTo>
                  <a:lnTo>
                    <a:pt x="15063" y="12290"/>
                  </a:lnTo>
                  <a:lnTo>
                    <a:pt x="15063" y="12290"/>
                  </a:lnTo>
                  <a:cubicBezTo>
                    <a:pt x="15033" y="12312"/>
                    <a:pt x="15016" y="12318"/>
                    <a:pt x="15005" y="12318"/>
                  </a:cubicBezTo>
                  <a:cubicBezTo>
                    <a:pt x="14998" y="12318"/>
                    <a:pt x="14993" y="12316"/>
                    <a:pt x="14988" y="12314"/>
                  </a:cubicBezTo>
                  <a:lnTo>
                    <a:pt x="15005" y="12277"/>
                  </a:lnTo>
                  <a:close/>
                  <a:moveTo>
                    <a:pt x="14899" y="12403"/>
                  </a:moveTo>
                  <a:cubicBezTo>
                    <a:pt x="14899" y="12403"/>
                    <a:pt x="14893" y="12407"/>
                    <a:pt x="14890" y="12408"/>
                  </a:cubicBezTo>
                  <a:lnTo>
                    <a:pt x="14890" y="12409"/>
                  </a:lnTo>
                  <a:lnTo>
                    <a:pt x="14890" y="12409"/>
                  </a:lnTo>
                  <a:cubicBezTo>
                    <a:pt x="14893" y="12407"/>
                    <a:pt x="14896" y="12405"/>
                    <a:pt x="14899" y="12403"/>
                  </a:cubicBezTo>
                  <a:close/>
                  <a:moveTo>
                    <a:pt x="16515" y="12447"/>
                  </a:moveTo>
                  <a:lnTo>
                    <a:pt x="16585" y="12460"/>
                  </a:lnTo>
                  <a:cubicBezTo>
                    <a:pt x="16580" y="12473"/>
                    <a:pt x="16573" y="12485"/>
                    <a:pt x="16572" y="12488"/>
                  </a:cubicBezTo>
                  <a:lnTo>
                    <a:pt x="16572" y="12488"/>
                  </a:lnTo>
                  <a:cubicBezTo>
                    <a:pt x="16559" y="12494"/>
                    <a:pt x="16549" y="12496"/>
                    <a:pt x="16539" y="12496"/>
                  </a:cubicBezTo>
                  <a:cubicBezTo>
                    <a:pt x="16524" y="12496"/>
                    <a:pt x="16511" y="12490"/>
                    <a:pt x="16498" y="12485"/>
                  </a:cubicBezTo>
                  <a:cubicBezTo>
                    <a:pt x="16503" y="12473"/>
                    <a:pt x="16509" y="12460"/>
                    <a:pt x="16515" y="12447"/>
                  </a:cubicBezTo>
                  <a:close/>
                  <a:moveTo>
                    <a:pt x="16010" y="12891"/>
                  </a:moveTo>
                  <a:lnTo>
                    <a:pt x="16060" y="12923"/>
                  </a:lnTo>
                  <a:lnTo>
                    <a:pt x="16048" y="12951"/>
                  </a:lnTo>
                  <a:lnTo>
                    <a:pt x="15987" y="12941"/>
                  </a:lnTo>
                  <a:lnTo>
                    <a:pt x="16010" y="12891"/>
                  </a:lnTo>
                  <a:close/>
                  <a:moveTo>
                    <a:pt x="15928" y="13131"/>
                  </a:moveTo>
                  <a:lnTo>
                    <a:pt x="15938" y="13138"/>
                  </a:lnTo>
                  <a:lnTo>
                    <a:pt x="15906" y="13196"/>
                  </a:lnTo>
                  <a:lnTo>
                    <a:pt x="15895" y="13188"/>
                  </a:lnTo>
                  <a:lnTo>
                    <a:pt x="15928" y="13131"/>
                  </a:lnTo>
                  <a:close/>
                  <a:moveTo>
                    <a:pt x="16009" y="13246"/>
                  </a:moveTo>
                  <a:lnTo>
                    <a:pt x="16009" y="13246"/>
                  </a:lnTo>
                  <a:cubicBezTo>
                    <a:pt x="15967" y="13321"/>
                    <a:pt x="15942" y="13365"/>
                    <a:pt x="15917" y="13409"/>
                  </a:cubicBezTo>
                  <a:cubicBezTo>
                    <a:pt x="15881" y="13360"/>
                    <a:pt x="15844" y="13312"/>
                    <a:pt x="15797" y="13250"/>
                  </a:cubicBezTo>
                  <a:cubicBezTo>
                    <a:pt x="15870" y="13249"/>
                    <a:pt x="15929" y="13247"/>
                    <a:pt x="16009" y="13246"/>
                  </a:cubicBezTo>
                  <a:close/>
                  <a:moveTo>
                    <a:pt x="15828" y="13531"/>
                  </a:moveTo>
                  <a:lnTo>
                    <a:pt x="15838" y="13538"/>
                  </a:lnTo>
                  <a:lnTo>
                    <a:pt x="15806" y="13594"/>
                  </a:lnTo>
                  <a:lnTo>
                    <a:pt x="15795" y="13588"/>
                  </a:lnTo>
                  <a:lnTo>
                    <a:pt x="15828" y="13531"/>
                  </a:lnTo>
                  <a:close/>
                  <a:moveTo>
                    <a:pt x="7784" y="13544"/>
                  </a:moveTo>
                  <a:lnTo>
                    <a:pt x="7809" y="13602"/>
                  </a:lnTo>
                  <a:lnTo>
                    <a:pt x="7798" y="13606"/>
                  </a:lnTo>
                  <a:lnTo>
                    <a:pt x="7774" y="13550"/>
                  </a:lnTo>
                  <a:lnTo>
                    <a:pt x="7784" y="13544"/>
                  </a:lnTo>
                  <a:close/>
                  <a:moveTo>
                    <a:pt x="15828" y="13793"/>
                  </a:moveTo>
                  <a:lnTo>
                    <a:pt x="15857" y="13812"/>
                  </a:lnTo>
                  <a:lnTo>
                    <a:pt x="15847" y="13831"/>
                  </a:lnTo>
                  <a:lnTo>
                    <a:pt x="15816" y="13812"/>
                  </a:lnTo>
                  <a:cubicBezTo>
                    <a:pt x="15820" y="13805"/>
                    <a:pt x="15825" y="13799"/>
                    <a:pt x="15828" y="13793"/>
                  </a:cubicBezTo>
                  <a:close/>
                  <a:moveTo>
                    <a:pt x="7829" y="13880"/>
                  </a:moveTo>
                  <a:lnTo>
                    <a:pt x="7839" y="13897"/>
                  </a:lnTo>
                  <a:lnTo>
                    <a:pt x="7805" y="13911"/>
                  </a:lnTo>
                  <a:lnTo>
                    <a:pt x="7796" y="13891"/>
                  </a:lnTo>
                  <a:lnTo>
                    <a:pt x="7829" y="13880"/>
                  </a:lnTo>
                  <a:close/>
                  <a:moveTo>
                    <a:pt x="7993" y="13994"/>
                  </a:moveTo>
                  <a:lnTo>
                    <a:pt x="8052" y="14081"/>
                  </a:lnTo>
                  <a:lnTo>
                    <a:pt x="8026" y="14096"/>
                  </a:lnTo>
                  <a:lnTo>
                    <a:pt x="7979" y="14005"/>
                  </a:lnTo>
                  <a:lnTo>
                    <a:pt x="7993" y="13994"/>
                  </a:lnTo>
                  <a:close/>
                  <a:moveTo>
                    <a:pt x="15183" y="14270"/>
                  </a:moveTo>
                  <a:lnTo>
                    <a:pt x="15196" y="14280"/>
                  </a:lnTo>
                  <a:lnTo>
                    <a:pt x="15130" y="14390"/>
                  </a:lnTo>
                  <a:cubicBezTo>
                    <a:pt x="15124" y="14387"/>
                    <a:pt x="15120" y="14383"/>
                    <a:pt x="15116" y="14380"/>
                  </a:cubicBezTo>
                  <a:lnTo>
                    <a:pt x="15183" y="14270"/>
                  </a:lnTo>
                  <a:close/>
                  <a:moveTo>
                    <a:pt x="15522" y="14377"/>
                  </a:moveTo>
                  <a:lnTo>
                    <a:pt x="15551" y="14398"/>
                  </a:lnTo>
                  <a:lnTo>
                    <a:pt x="15539" y="14415"/>
                  </a:lnTo>
                  <a:lnTo>
                    <a:pt x="15510" y="14396"/>
                  </a:lnTo>
                  <a:lnTo>
                    <a:pt x="15522" y="14377"/>
                  </a:lnTo>
                  <a:close/>
                  <a:moveTo>
                    <a:pt x="15249" y="14417"/>
                  </a:moveTo>
                  <a:lnTo>
                    <a:pt x="15307" y="14458"/>
                  </a:lnTo>
                  <a:lnTo>
                    <a:pt x="15289" y="14486"/>
                  </a:lnTo>
                  <a:lnTo>
                    <a:pt x="15232" y="14443"/>
                  </a:lnTo>
                  <a:lnTo>
                    <a:pt x="15249" y="14417"/>
                  </a:lnTo>
                  <a:close/>
                  <a:moveTo>
                    <a:pt x="13869" y="14481"/>
                  </a:moveTo>
                  <a:lnTo>
                    <a:pt x="13883" y="14492"/>
                  </a:lnTo>
                  <a:cubicBezTo>
                    <a:pt x="13849" y="14545"/>
                    <a:pt x="13813" y="14595"/>
                    <a:pt x="13780" y="14646"/>
                  </a:cubicBezTo>
                  <a:cubicBezTo>
                    <a:pt x="13774" y="14643"/>
                    <a:pt x="13769" y="14640"/>
                    <a:pt x="13765" y="14636"/>
                  </a:cubicBezTo>
                  <a:lnTo>
                    <a:pt x="13869" y="14481"/>
                  </a:lnTo>
                  <a:close/>
                  <a:moveTo>
                    <a:pt x="15352" y="14652"/>
                  </a:moveTo>
                  <a:lnTo>
                    <a:pt x="15410" y="14693"/>
                  </a:lnTo>
                  <a:lnTo>
                    <a:pt x="15392" y="14721"/>
                  </a:lnTo>
                  <a:lnTo>
                    <a:pt x="15335" y="14680"/>
                  </a:lnTo>
                  <a:lnTo>
                    <a:pt x="15352" y="14652"/>
                  </a:lnTo>
                  <a:close/>
                  <a:moveTo>
                    <a:pt x="15323" y="14539"/>
                  </a:moveTo>
                  <a:lnTo>
                    <a:pt x="15314" y="14645"/>
                  </a:lnTo>
                  <a:cubicBezTo>
                    <a:pt x="15241" y="14684"/>
                    <a:pt x="15166" y="14724"/>
                    <a:pt x="15058" y="14782"/>
                  </a:cubicBezTo>
                  <a:cubicBezTo>
                    <a:pt x="15110" y="14718"/>
                    <a:pt x="15135" y="14679"/>
                    <a:pt x="15163" y="14655"/>
                  </a:cubicBezTo>
                  <a:cubicBezTo>
                    <a:pt x="15216" y="14612"/>
                    <a:pt x="15270" y="14577"/>
                    <a:pt x="15323" y="14539"/>
                  </a:cubicBezTo>
                  <a:close/>
                  <a:moveTo>
                    <a:pt x="14642" y="14776"/>
                  </a:moveTo>
                  <a:lnTo>
                    <a:pt x="14671" y="14798"/>
                  </a:lnTo>
                  <a:cubicBezTo>
                    <a:pt x="14667" y="14804"/>
                    <a:pt x="14662" y="14809"/>
                    <a:pt x="14659" y="14815"/>
                  </a:cubicBezTo>
                  <a:lnTo>
                    <a:pt x="14632" y="14793"/>
                  </a:lnTo>
                  <a:lnTo>
                    <a:pt x="14642" y="14776"/>
                  </a:lnTo>
                  <a:close/>
                  <a:moveTo>
                    <a:pt x="15169" y="14924"/>
                  </a:moveTo>
                  <a:cubicBezTo>
                    <a:pt x="15198" y="14933"/>
                    <a:pt x="15213" y="14937"/>
                    <a:pt x="15236" y="14945"/>
                  </a:cubicBezTo>
                  <a:cubicBezTo>
                    <a:pt x="15219" y="14982"/>
                    <a:pt x="15202" y="15014"/>
                    <a:pt x="15152" y="15115"/>
                  </a:cubicBezTo>
                  <a:cubicBezTo>
                    <a:pt x="15160" y="15020"/>
                    <a:pt x="15164" y="14983"/>
                    <a:pt x="15169" y="14924"/>
                  </a:cubicBezTo>
                  <a:close/>
                  <a:moveTo>
                    <a:pt x="15048" y="15217"/>
                  </a:moveTo>
                  <a:lnTo>
                    <a:pt x="15048" y="15217"/>
                  </a:lnTo>
                  <a:cubicBezTo>
                    <a:pt x="15015" y="15314"/>
                    <a:pt x="14988" y="15401"/>
                    <a:pt x="14954" y="15499"/>
                  </a:cubicBezTo>
                  <a:cubicBezTo>
                    <a:pt x="14989" y="15494"/>
                    <a:pt x="15020" y="15489"/>
                    <a:pt x="15052" y="15485"/>
                  </a:cubicBezTo>
                  <a:lnTo>
                    <a:pt x="15052" y="15485"/>
                  </a:lnTo>
                  <a:cubicBezTo>
                    <a:pt x="15020" y="15557"/>
                    <a:pt x="14997" y="15578"/>
                    <a:pt x="14980" y="15578"/>
                  </a:cubicBezTo>
                  <a:cubicBezTo>
                    <a:pt x="14956" y="15578"/>
                    <a:pt x="14943" y="15536"/>
                    <a:pt x="14934" y="15536"/>
                  </a:cubicBezTo>
                  <a:cubicBezTo>
                    <a:pt x="14930" y="15536"/>
                    <a:pt x="14926" y="15548"/>
                    <a:pt x="14923" y="15583"/>
                  </a:cubicBezTo>
                  <a:cubicBezTo>
                    <a:pt x="14899" y="15452"/>
                    <a:pt x="14921" y="15330"/>
                    <a:pt x="15048" y="15217"/>
                  </a:cubicBezTo>
                  <a:close/>
                  <a:moveTo>
                    <a:pt x="8800" y="15644"/>
                  </a:moveTo>
                  <a:lnTo>
                    <a:pt x="8832" y="15695"/>
                  </a:lnTo>
                  <a:lnTo>
                    <a:pt x="8822" y="15703"/>
                  </a:lnTo>
                  <a:lnTo>
                    <a:pt x="8789" y="15650"/>
                  </a:lnTo>
                  <a:lnTo>
                    <a:pt x="8800" y="15644"/>
                  </a:lnTo>
                  <a:close/>
                  <a:moveTo>
                    <a:pt x="14364" y="15872"/>
                  </a:moveTo>
                  <a:lnTo>
                    <a:pt x="14392" y="15895"/>
                  </a:lnTo>
                  <a:lnTo>
                    <a:pt x="14378" y="15913"/>
                  </a:lnTo>
                  <a:lnTo>
                    <a:pt x="14352" y="15891"/>
                  </a:lnTo>
                  <a:lnTo>
                    <a:pt x="14364" y="15872"/>
                  </a:lnTo>
                  <a:close/>
                  <a:moveTo>
                    <a:pt x="14530" y="16013"/>
                  </a:moveTo>
                  <a:lnTo>
                    <a:pt x="14589" y="16029"/>
                  </a:lnTo>
                  <a:lnTo>
                    <a:pt x="14559" y="16078"/>
                  </a:lnTo>
                  <a:lnTo>
                    <a:pt x="14514" y="16039"/>
                  </a:lnTo>
                  <a:lnTo>
                    <a:pt x="14530" y="16013"/>
                  </a:lnTo>
                  <a:close/>
                  <a:moveTo>
                    <a:pt x="14124" y="16163"/>
                  </a:moveTo>
                  <a:lnTo>
                    <a:pt x="14112" y="16220"/>
                  </a:lnTo>
                  <a:cubicBezTo>
                    <a:pt x="14100" y="16209"/>
                    <a:pt x="14102" y="16189"/>
                    <a:pt x="14103" y="16172"/>
                  </a:cubicBezTo>
                  <a:lnTo>
                    <a:pt x="14124" y="16163"/>
                  </a:lnTo>
                  <a:close/>
                  <a:moveTo>
                    <a:pt x="14099" y="16226"/>
                  </a:moveTo>
                  <a:cubicBezTo>
                    <a:pt x="14111" y="16238"/>
                    <a:pt x="14109" y="16257"/>
                    <a:pt x="14108" y="16275"/>
                  </a:cubicBezTo>
                  <a:lnTo>
                    <a:pt x="14086" y="16285"/>
                  </a:lnTo>
                  <a:cubicBezTo>
                    <a:pt x="14090" y="16266"/>
                    <a:pt x="14095" y="16245"/>
                    <a:pt x="14099" y="16226"/>
                  </a:cubicBezTo>
                  <a:close/>
                  <a:moveTo>
                    <a:pt x="14137" y="16538"/>
                  </a:moveTo>
                  <a:lnTo>
                    <a:pt x="14165" y="16562"/>
                  </a:lnTo>
                  <a:lnTo>
                    <a:pt x="14152" y="16579"/>
                  </a:lnTo>
                  <a:lnTo>
                    <a:pt x="14124" y="16556"/>
                  </a:lnTo>
                  <a:lnTo>
                    <a:pt x="14137" y="16538"/>
                  </a:lnTo>
                  <a:close/>
                  <a:moveTo>
                    <a:pt x="9766" y="16550"/>
                  </a:moveTo>
                  <a:lnTo>
                    <a:pt x="9806" y="16596"/>
                  </a:lnTo>
                  <a:lnTo>
                    <a:pt x="9797" y="16603"/>
                  </a:lnTo>
                  <a:lnTo>
                    <a:pt x="9757" y="16556"/>
                  </a:lnTo>
                  <a:lnTo>
                    <a:pt x="9766" y="16550"/>
                  </a:lnTo>
                  <a:close/>
                  <a:moveTo>
                    <a:pt x="9388" y="16688"/>
                  </a:moveTo>
                  <a:lnTo>
                    <a:pt x="9401" y="16704"/>
                  </a:lnTo>
                  <a:lnTo>
                    <a:pt x="9372" y="16725"/>
                  </a:lnTo>
                  <a:lnTo>
                    <a:pt x="9359" y="16709"/>
                  </a:lnTo>
                  <a:lnTo>
                    <a:pt x="9388" y="16688"/>
                  </a:lnTo>
                  <a:close/>
                  <a:moveTo>
                    <a:pt x="8766" y="16696"/>
                  </a:moveTo>
                  <a:lnTo>
                    <a:pt x="8804" y="16749"/>
                  </a:lnTo>
                  <a:lnTo>
                    <a:pt x="8794" y="16754"/>
                  </a:lnTo>
                  <a:lnTo>
                    <a:pt x="8755" y="16701"/>
                  </a:lnTo>
                  <a:lnTo>
                    <a:pt x="8766" y="16696"/>
                  </a:lnTo>
                  <a:close/>
                  <a:moveTo>
                    <a:pt x="13915" y="16794"/>
                  </a:moveTo>
                  <a:lnTo>
                    <a:pt x="13908" y="16834"/>
                  </a:lnTo>
                  <a:cubicBezTo>
                    <a:pt x="13925" y="16818"/>
                    <a:pt x="13943" y="16809"/>
                    <a:pt x="13959" y="16800"/>
                  </a:cubicBezTo>
                  <a:lnTo>
                    <a:pt x="13961" y="16800"/>
                  </a:lnTo>
                  <a:lnTo>
                    <a:pt x="13956" y="16824"/>
                  </a:lnTo>
                  <a:lnTo>
                    <a:pt x="13906" y="16841"/>
                  </a:lnTo>
                  <a:lnTo>
                    <a:pt x="13909" y="16825"/>
                  </a:lnTo>
                  <a:lnTo>
                    <a:pt x="13909" y="16825"/>
                  </a:lnTo>
                  <a:cubicBezTo>
                    <a:pt x="13884" y="16863"/>
                    <a:pt x="13858" y="16893"/>
                    <a:pt x="13825" y="16932"/>
                  </a:cubicBezTo>
                  <a:cubicBezTo>
                    <a:pt x="13808" y="16913"/>
                    <a:pt x="13796" y="16899"/>
                    <a:pt x="13780" y="16879"/>
                  </a:cubicBezTo>
                  <a:cubicBezTo>
                    <a:pt x="13833" y="16846"/>
                    <a:pt x="13874" y="16821"/>
                    <a:pt x="13915" y="16794"/>
                  </a:cubicBezTo>
                  <a:close/>
                  <a:moveTo>
                    <a:pt x="9782" y="17094"/>
                  </a:moveTo>
                  <a:lnTo>
                    <a:pt x="9796" y="17110"/>
                  </a:lnTo>
                  <a:lnTo>
                    <a:pt x="9766" y="17133"/>
                  </a:lnTo>
                  <a:lnTo>
                    <a:pt x="9753" y="17116"/>
                  </a:lnTo>
                  <a:lnTo>
                    <a:pt x="9782" y="17094"/>
                  </a:lnTo>
                  <a:close/>
                  <a:moveTo>
                    <a:pt x="13410" y="17112"/>
                  </a:moveTo>
                  <a:lnTo>
                    <a:pt x="13437" y="17137"/>
                  </a:lnTo>
                  <a:lnTo>
                    <a:pt x="13422" y="17153"/>
                  </a:lnTo>
                  <a:lnTo>
                    <a:pt x="13397" y="17130"/>
                  </a:lnTo>
                  <a:lnTo>
                    <a:pt x="13410" y="17112"/>
                  </a:lnTo>
                  <a:close/>
                  <a:moveTo>
                    <a:pt x="13738" y="17052"/>
                  </a:moveTo>
                  <a:cubicBezTo>
                    <a:pt x="13756" y="17059"/>
                    <a:pt x="13771" y="17066"/>
                    <a:pt x="13788" y="17074"/>
                  </a:cubicBezTo>
                  <a:cubicBezTo>
                    <a:pt x="13765" y="17133"/>
                    <a:pt x="13741" y="17170"/>
                    <a:pt x="13712" y="17170"/>
                  </a:cubicBezTo>
                  <a:cubicBezTo>
                    <a:pt x="13698" y="17170"/>
                    <a:pt x="13682" y="17162"/>
                    <a:pt x="13665" y="17143"/>
                  </a:cubicBezTo>
                  <a:cubicBezTo>
                    <a:pt x="13697" y="17103"/>
                    <a:pt x="13715" y="17080"/>
                    <a:pt x="13738" y="17052"/>
                  </a:cubicBezTo>
                  <a:close/>
                  <a:moveTo>
                    <a:pt x="13313" y="17184"/>
                  </a:moveTo>
                  <a:lnTo>
                    <a:pt x="13356" y="17225"/>
                  </a:lnTo>
                  <a:lnTo>
                    <a:pt x="13337" y="17252"/>
                  </a:lnTo>
                  <a:lnTo>
                    <a:pt x="13279" y="17231"/>
                  </a:lnTo>
                  <a:lnTo>
                    <a:pt x="13313" y="17184"/>
                  </a:lnTo>
                  <a:close/>
                  <a:moveTo>
                    <a:pt x="13474" y="17265"/>
                  </a:moveTo>
                  <a:lnTo>
                    <a:pt x="13531" y="17286"/>
                  </a:lnTo>
                  <a:lnTo>
                    <a:pt x="13499" y="17331"/>
                  </a:lnTo>
                  <a:lnTo>
                    <a:pt x="13456" y="17291"/>
                  </a:lnTo>
                  <a:lnTo>
                    <a:pt x="13474" y="17265"/>
                  </a:lnTo>
                  <a:close/>
                  <a:moveTo>
                    <a:pt x="13194" y="17278"/>
                  </a:moveTo>
                  <a:lnTo>
                    <a:pt x="13194" y="17278"/>
                  </a:lnTo>
                  <a:cubicBezTo>
                    <a:pt x="13188" y="17350"/>
                    <a:pt x="13184" y="17396"/>
                    <a:pt x="13178" y="17464"/>
                  </a:cubicBezTo>
                  <a:cubicBezTo>
                    <a:pt x="13126" y="17405"/>
                    <a:pt x="13126" y="17405"/>
                    <a:pt x="13194" y="17278"/>
                  </a:cubicBezTo>
                  <a:close/>
                  <a:moveTo>
                    <a:pt x="13353" y="17480"/>
                  </a:moveTo>
                  <a:lnTo>
                    <a:pt x="13362" y="17487"/>
                  </a:lnTo>
                  <a:lnTo>
                    <a:pt x="13318" y="17537"/>
                  </a:lnTo>
                  <a:lnTo>
                    <a:pt x="13310" y="17528"/>
                  </a:lnTo>
                  <a:lnTo>
                    <a:pt x="13353" y="17480"/>
                  </a:lnTo>
                  <a:close/>
                  <a:moveTo>
                    <a:pt x="8576" y="1384"/>
                  </a:moveTo>
                  <a:cubicBezTo>
                    <a:pt x="8589" y="1402"/>
                    <a:pt x="8607" y="1429"/>
                    <a:pt x="8633" y="1467"/>
                  </a:cubicBezTo>
                  <a:cubicBezTo>
                    <a:pt x="8637" y="1468"/>
                    <a:pt x="8642" y="1469"/>
                    <a:pt x="8646" y="1469"/>
                  </a:cubicBezTo>
                  <a:cubicBezTo>
                    <a:pt x="8650" y="1469"/>
                    <a:pt x="8654" y="1468"/>
                    <a:pt x="8659" y="1468"/>
                  </a:cubicBezTo>
                  <a:cubicBezTo>
                    <a:pt x="8665" y="1468"/>
                    <a:pt x="8672" y="1469"/>
                    <a:pt x="8679" y="1471"/>
                  </a:cubicBezTo>
                  <a:cubicBezTo>
                    <a:pt x="8697" y="1483"/>
                    <a:pt x="8713" y="1495"/>
                    <a:pt x="8722" y="1514"/>
                  </a:cubicBezTo>
                  <a:cubicBezTo>
                    <a:pt x="8745" y="1561"/>
                    <a:pt x="8797" y="1539"/>
                    <a:pt x="8835" y="1583"/>
                  </a:cubicBezTo>
                  <a:cubicBezTo>
                    <a:pt x="8873" y="1627"/>
                    <a:pt x="8922" y="1639"/>
                    <a:pt x="8960" y="1699"/>
                  </a:cubicBezTo>
                  <a:cubicBezTo>
                    <a:pt x="9004" y="1760"/>
                    <a:pt x="9058" y="1789"/>
                    <a:pt x="9122" y="1832"/>
                  </a:cubicBezTo>
                  <a:cubicBezTo>
                    <a:pt x="9172" y="1870"/>
                    <a:pt x="9214" y="1930"/>
                    <a:pt x="9273" y="1992"/>
                  </a:cubicBezTo>
                  <a:cubicBezTo>
                    <a:pt x="9275" y="2004"/>
                    <a:pt x="9272" y="2036"/>
                    <a:pt x="9285" y="2058"/>
                  </a:cubicBezTo>
                  <a:cubicBezTo>
                    <a:pt x="9350" y="2161"/>
                    <a:pt x="9423" y="2254"/>
                    <a:pt x="9490" y="2360"/>
                  </a:cubicBezTo>
                  <a:cubicBezTo>
                    <a:pt x="9551" y="2472"/>
                    <a:pt x="9616" y="2581"/>
                    <a:pt x="9662" y="2704"/>
                  </a:cubicBezTo>
                  <a:cubicBezTo>
                    <a:pt x="9671" y="2728"/>
                    <a:pt x="9700" y="2745"/>
                    <a:pt x="9718" y="2765"/>
                  </a:cubicBezTo>
                  <a:cubicBezTo>
                    <a:pt x="9713" y="2790"/>
                    <a:pt x="9710" y="2804"/>
                    <a:pt x="9709" y="2817"/>
                  </a:cubicBezTo>
                  <a:cubicBezTo>
                    <a:pt x="9734" y="2840"/>
                    <a:pt x="9757" y="2862"/>
                    <a:pt x="9782" y="2885"/>
                  </a:cubicBezTo>
                  <a:cubicBezTo>
                    <a:pt x="9781" y="2926"/>
                    <a:pt x="9771" y="2959"/>
                    <a:pt x="9781" y="2988"/>
                  </a:cubicBezTo>
                  <a:cubicBezTo>
                    <a:pt x="9801" y="3050"/>
                    <a:pt x="9824" y="3119"/>
                    <a:pt x="9851" y="3181"/>
                  </a:cubicBezTo>
                  <a:cubicBezTo>
                    <a:pt x="9881" y="3246"/>
                    <a:pt x="9944" y="3321"/>
                    <a:pt x="9944" y="3365"/>
                  </a:cubicBezTo>
                  <a:cubicBezTo>
                    <a:pt x="9943" y="3443"/>
                    <a:pt x="9953" y="3478"/>
                    <a:pt x="10006" y="3527"/>
                  </a:cubicBezTo>
                  <a:cubicBezTo>
                    <a:pt x="10024" y="3543"/>
                    <a:pt x="10037" y="3599"/>
                    <a:pt x="10043" y="3635"/>
                  </a:cubicBezTo>
                  <a:cubicBezTo>
                    <a:pt x="10047" y="3662"/>
                    <a:pt x="10037" y="3688"/>
                    <a:pt x="10034" y="3719"/>
                  </a:cubicBezTo>
                  <a:cubicBezTo>
                    <a:pt x="10071" y="3730"/>
                    <a:pt x="10093" y="3736"/>
                    <a:pt x="10113" y="3741"/>
                  </a:cubicBezTo>
                  <a:cubicBezTo>
                    <a:pt x="10103" y="3802"/>
                    <a:pt x="10093" y="3856"/>
                    <a:pt x="10082" y="3921"/>
                  </a:cubicBezTo>
                  <a:cubicBezTo>
                    <a:pt x="10130" y="3947"/>
                    <a:pt x="10160" y="3967"/>
                    <a:pt x="10199" y="3989"/>
                  </a:cubicBezTo>
                  <a:cubicBezTo>
                    <a:pt x="10171" y="4139"/>
                    <a:pt x="10244" y="4277"/>
                    <a:pt x="10271" y="4421"/>
                  </a:cubicBezTo>
                  <a:cubicBezTo>
                    <a:pt x="10299" y="4571"/>
                    <a:pt x="10353" y="4698"/>
                    <a:pt x="10438" y="4804"/>
                  </a:cubicBezTo>
                  <a:cubicBezTo>
                    <a:pt x="10425" y="4842"/>
                    <a:pt x="10412" y="4882"/>
                    <a:pt x="10403" y="4908"/>
                  </a:cubicBezTo>
                  <a:cubicBezTo>
                    <a:pt x="10450" y="5043"/>
                    <a:pt x="10496" y="5173"/>
                    <a:pt x="10534" y="5285"/>
                  </a:cubicBezTo>
                  <a:cubicBezTo>
                    <a:pt x="10533" y="5332"/>
                    <a:pt x="10531" y="5369"/>
                    <a:pt x="10530" y="5407"/>
                  </a:cubicBezTo>
                  <a:cubicBezTo>
                    <a:pt x="10564" y="5426"/>
                    <a:pt x="10590" y="5442"/>
                    <a:pt x="10627" y="5463"/>
                  </a:cubicBezTo>
                  <a:cubicBezTo>
                    <a:pt x="10602" y="5483"/>
                    <a:pt x="10584" y="5498"/>
                    <a:pt x="10556" y="5523"/>
                  </a:cubicBezTo>
                  <a:cubicBezTo>
                    <a:pt x="10583" y="5626"/>
                    <a:pt x="10612" y="5735"/>
                    <a:pt x="10642" y="5850"/>
                  </a:cubicBezTo>
                  <a:cubicBezTo>
                    <a:pt x="10634" y="5856"/>
                    <a:pt x="10617" y="5872"/>
                    <a:pt x="10592" y="5894"/>
                  </a:cubicBezTo>
                  <a:cubicBezTo>
                    <a:pt x="10612" y="5957"/>
                    <a:pt x="10633" y="6019"/>
                    <a:pt x="10647" y="6063"/>
                  </a:cubicBezTo>
                  <a:cubicBezTo>
                    <a:pt x="10647" y="6112"/>
                    <a:pt x="10671" y="6270"/>
                    <a:pt x="10687" y="6376"/>
                  </a:cubicBezTo>
                  <a:cubicBezTo>
                    <a:pt x="10706" y="6509"/>
                    <a:pt x="10727" y="6646"/>
                    <a:pt x="10755" y="6774"/>
                  </a:cubicBezTo>
                  <a:cubicBezTo>
                    <a:pt x="10777" y="6875"/>
                    <a:pt x="10814" y="6958"/>
                    <a:pt x="10836" y="7055"/>
                  </a:cubicBezTo>
                  <a:cubicBezTo>
                    <a:pt x="10864" y="7178"/>
                    <a:pt x="10877" y="7324"/>
                    <a:pt x="10900" y="7453"/>
                  </a:cubicBezTo>
                  <a:cubicBezTo>
                    <a:pt x="10922" y="7567"/>
                    <a:pt x="10951" y="7668"/>
                    <a:pt x="10952" y="7671"/>
                  </a:cubicBezTo>
                  <a:lnTo>
                    <a:pt x="10952" y="7671"/>
                  </a:lnTo>
                  <a:cubicBezTo>
                    <a:pt x="10968" y="7839"/>
                    <a:pt x="10983" y="7986"/>
                    <a:pt x="10995" y="8111"/>
                  </a:cubicBezTo>
                  <a:cubicBezTo>
                    <a:pt x="11003" y="8242"/>
                    <a:pt x="11015" y="8348"/>
                    <a:pt x="11034" y="8411"/>
                  </a:cubicBezTo>
                  <a:cubicBezTo>
                    <a:pt x="11096" y="8626"/>
                    <a:pt x="11117" y="8870"/>
                    <a:pt x="11143" y="9141"/>
                  </a:cubicBezTo>
                  <a:cubicBezTo>
                    <a:pt x="11168" y="9372"/>
                    <a:pt x="11177" y="9687"/>
                    <a:pt x="11214" y="9847"/>
                  </a:cubicBezTo>
                  <a:cubicBezTo>
                    <a:pt x="11258" y="10052"/>
                    <a:pt x="11237" y="10377"/>
                    <a:pt x="11271" y="10584"/>
                  </a:cubicBezTo>
                  <a:cubicBezTo>
                    <a:pt x="11289" y="10687"/>
                    <a:pt x="11295" y="10878"/>
                    <a:pt x="11315" y="10942"/>
                  </a:cubicBezTo>
                  <a:cubicBezTo>
                    <a:pt x="11362" y="11089"/>
                    <a:pt x="11374" y="11336"/>
                    <a:pt x="11382" y="11639"/>
                  </a:cubicBezTo>
                  <a:cubicBezTo>
                    <a:pt x="11383" y="11698"/>
                    <a:pt x="11384" y="11791"/>
                    <a:pt x="11390" y="11802"/>
                  </a:cubicBezTo>
                  <a:cubicBezTo>
                    <a:pt x="11449" y="11919"/>
                    <a:pt x="11437" y="12294"/>
                    <a:pt x="11442" y="12670"/>
                  </a:cubicBezTo>
                  <a:cubicBezTo>
                    <a:pt x="11449" y="12669"/>
                    <a:pt x="11456" y="12668"/>
                    <a:pt x="11463" y="12668"/>
                  </a:cubicBezTo>
                  <a:cubicBezTo>
                    <a:pt x="11516" y="12668"/>
                    <a:pt x="11555" y="12739"/>
                    <a:pt x="11527" y="13353"/>
                  </a:cubicBezTo>
                  <a:cubicBezTo>
                    <a:pt x="11531" y="13351"/>
                    <a:pt x="11534" y="13350"/>
                    <a:pt x="11537" y="13350"/>
                  </a:cubicBezTo>
                  <a:cubicBezTo>
                    <a:pt x="11563" y="13350"/>
                    <a:pt x="11578" y="13414"/>
                    <a:pt x="11585" y="13507"/>
                  </a:cubicBezTo>
                  <a:cubicBezTo>
                    <a:pt x="11593" y="13607"/>
                    <a:pt x="11592" y="13774"/>
                    <a:pt x="11590" y="13883"/>
                  </a:cubicBezTo>
                  <a:lnTo>
                    <a:pt x="11615" y="14003"/>
                  </a:lnTo>
                  <a:lnTo>
                    <a:pt x="11771" y="13496"/>
                  </a:lnTo>
                  <a:cubicBezTo>
                    <a:pt x="11844" y="13256"/>
                    <a:pt x="11916" y="13019"/>
                    <a:pt x="11985" y="12785"/>
                  </a:cubicBezTo>
                  <a:cubicBezTo>
                    <a:pt x="11986" y="12869"/>
                    <a:pt x="11986" y="12932"/>
                    <a:pt x="11988" y="13003"/>
                  </a:cubicBezTo>
                  <a:cubicBezTo>
                    <a:pt x="12035" y="12784"/>
                    <a:pt x="12076" y="12588"/>
                    <a:pt x="12100" y="12482"/>
                  </a:cubicBezTo>
                  <a:cubicBezTo>
                    <a:pt x="12205" y="12208"/>
                    <a:pt x="12300" y="11952"/>
                    <a:pt x="12394" y="11727"/>
                  </a:cubicBezTo>
                  <a:cubicBezTo>
                    <a:pt x="12491" y="11490"/>
                    <a:pt x="12586" y="11064"/>
                    <a:pt x="12682" y="10874"/>
                  </a:cubicBezTo>
                  <a:cubicBezTo>
                    <a:pt x="12691" y="10786"/>
                    <a:pt x="12701" y="10697"/>
                    <a:pt x="12709" y="10622"/>
                  </a:cubicBezTo>
                  <a:cubicBezTo>
                    <a:pt x="12776" y="10400"/>
                    <a:pt x="12854" y="10265"/>
                    <a:pt x="12893" y="10009"/>
                  </a:cubicBezTo>
                  <a:cubicBezTo>
                    <a:pt x="12944" y="9925"/>
                    <a:pt x="12994" y="9843"/>
                    <a:pt x="13031" y="9782"/>
                  </a:cubicBezTo>
                  <a:cubicBezTo>
                    <a:pt x="13091" y="9566"/>
                    <a:pt x="13140" y="9398"/>
                    <a:pt x="13181" y="9269"/>
                  </a:cubicBezTo>
                  <a:cubicBezTo>
                    <a:pt x="13184" y="9198"/>
                    <a:pt x="13184" y="9153"/>
                    <a:pt x="13187" y="9073"/>
                  </a:cubicBezTo>
                  <a:cubicBezTo>
                    <a:pt x="13228" y="9008"/>
                    <a:pt x="13260" y="8957"/>
                    <a:pt x="13294" y="8904"/>
                  </a:cubicBezTo>
                  <a:cubicBezTo>
                    <a:pt x="13313" y="8826"/>
                    <a:pt x="13338" y="8730"/>
                    <a:pt x="13366" y="8629"/>
                  </a:cubicBezTo>
                  <a:cubicBezTo>
                    <a:pt x="13396" y="8639"/>
                    <a:pt x="13418" y="8645"/>
                    <a:pt x="13459" y="8655"/>
                  </a:cubicBezTo>
                  <a:cubicBezTo>
                    <a:pt x="13477" y="8516"/>
                    <a:pt x="13490" y="8408"/>
                    <a:pt x="13503" y="8301"/>
                  </a:cubicBezTo>
                  <a:cubicBezTo>
                    <a:pt x="13556" y="8229"/>
                    <a:pt x="13591" y="8171"/>
                    <a:pt x="13634" y="8117"/>
                  </a:cubicBezTo>
                  <a:cubicBezTo>
                    <a:pt x="13690" y="7918"/>
                    <a:pt x="13738" y="7723"/>
                    <a:pt x="13840" y="7646"/>
                  </a:cubicBezTo>
                  <a:cubicBezTo>
                    <a:pt x="13869" y="7550"/>
                    <a:pt x="13908" y="7464"/>
                    <a:pt x="13925" y="7392"/>
                  </a:cubicBezTo>
                  <a:cubicBezTo>
                    <a:pt x="13939" y="7330"/>
                    <a:pt x="13930" y="7286"/>
                    <a:pt x="13930" y="7225"/>
                  </a:cubicBezTo>
                  <a:cubicBezTo>
                    <a:pt x="13964" y="7221"/>
                    <a:pt x="13987" y="7216"/>
                    <a:pt x="14025" y="7212"/>
                  </a:cubicBezTo>
                  <a:cubicBezTo>
                    <a:pt x="14050" y="7136"/>
                    <a:pt x="14075" y="7061"/>
                    <a:pt x="14106" y="6971"/>
                  </a:cubicBezTo>
                  <a:cubicBezTo>
                    <a:pt x="14136" y="6934"/>
                    <a:pt x="14177" y="6882"/>
                    <a:pt x="14215" y="6835"/>
                  </a:cubicBezTo>
                  <a:cubicBezTo>
                    <a:pt x="14230" y="6769"/>
                    <a:pt x="14239" y="6728"/>
                    <a:pt x="14248" y="6685"/>
                  </a:cubicBezTo>
                  <a:cubicBezTo>
                    <a:pt x="14273" y="6654"/>
                    <a:pt x="14305" y="6606"/>
                    <a:pt x="14320" y="6591"/>
                  </a:cubicBezTo>
                  <a:cubicBezTo>
                    <a:pt x="14334" y="6574"/>
                    <a:pt x="14349" y="6556"/>
                    <a:pt x="14362" y="6538"/>
                  </a:cubicBezTo>
                  <a:cubicBezTo>
                    <a:pt x="14389" y="6503"/>
                    <a:pt x="14411" y="6466"/>
                    <a:pt x="14431" y="6428"/>
                  </a:cubicBezTo>
                  <a:cubicBezTo>
                    <a:pt x="14471" y="6348"/>
                    <a:pt x="14499" y="6256"/>
                    <a:pt x="14527" y="6128"/>
                  </a:cubicBezTo>
                  <a:lnTo>
                    <a:pt x="14527" y="6128"/>
                  </a:lnTo>
                  <a:cubicBezTo>
                    <a:pt x="14511" y="6141"/>
                    <a:pt x="14496" y="6150"/>
                    <a:pt x="14481" y="6160"/>
                  </a:cubicBezTo>
                  <a:lnTo>
                    <a:pt x="14481" y="6137"/>
                  </a:lnTo>
                  <a:lnTo>
                    <a:pt x="14527" y="6116"/>
                  </a:lnTo>
                  <a:cubicBezTo>
                    <a:pt x="14527" y="6122"/>
                    <a:pt x="14527" y="6125"/>
                    <a:pt x="14527" y="6128"/>
                  </a:cubicBezTo>
                  <a:cubicBezTo>
                    <a:pt x="14574" y="6020"/>
                    <a:pt x="14677" y="5936"/>
                    <a:pt x="14676" y="5825"/>
                  </a:cubicBezTo>
                  <a:cubicBezTo>
                    <a:pt x="14729" y="5781"/>
                    <a:pt x="14779" y="5739"/>
                    <a:pt x="14829" y="5697"/>
                  </a:cubicBezTo>
                  <a:cubicBezTo>
                    <a:pt x="14832" y="5654"/>
                    <a:pt x="14835" y="5611"/>
                    <a:pt x="14837" y="5551"/>
                  </a:cubicBezTo>
                  <a:cubicBezTo>
                    <a:pt x="14882" y="5508"/>
                    <a:pt x="14933" y="5460"/>
                    <a:pt x="14993" y="5401"/>
                  </a:cubicBezTo>
                  <a:cubicBezTo>
                    <a:pt x="15015" y="5185"/>
                    <a:pt x="15277" y="5057"/>
                    <a:pt x="15311" y="4845"/>
                  </a:cubicBezTo>
                  <a:cubicBezTo>
                    <a:pt x="15355" y="4818"/>
                    <a:pt x="15391" y="4798"/>
                    <a:pt x="15435" y="4771"/>
                  </a:cubicBezTo>
                  <a:cubicBezTo>
                    <a:pt x="15436" y="4707"/>
                    <a:pt x="15436" y="4648"/>
                    <a:pt x="15439" y="4586"/>
                  </a:cubicBezTo>
                  <a:cubicBezTo>
                    <a:pt x="15464" y="4596"/>
                    <a:pt x="15480" y="4602"/>
                    <a:pt x="15510" y="4614"/>
                  </a:cubicBezTo>
                  <a:cubicBezTo>
                    <a:pt x="15554" y="4564"/>
                    <a:pt x="15600" y="4501"/>
                    <a:pt x="15653" y="4456"/>
                  </a:cubicBezTo>
                  <a:cubicBezTo>
                    <a:pt x="15710" y="4412"/>
                    <a:pt x="15716" y="4349"/>
                    <a:pt x="15794" y="4302"/>
                  </a:cubicBezTo>
                  <a:cubicBezTo>
                    <a:pt x="15897" y="4234"/>
                    <a:pt x="16000" y="4136"/>
                    <a:pt x="16089" y="4043"/>
                  </a:cubicBezTo>
                  <a:cubicBezTo>
                    <a:pt x="16182" y="3961"/>
                    <a:pt x="16259" y="3864"/>
                    <a:pt x="16348" y="3788"/>
                  </a:cubicBezTo>
                  <a:cubicBezTo>
                    <a:pt x="16355" y="3789"/>
                    <a:pt x="16361" y="3789"/>
                    <a:pt x="16368" y="3789"/>
                  </a:cubicBezTo>
                  <a:cubicBezTo>
                    <a:pt x="16441" y="3789"/>
                    <a:pt x="16512" y="3760"/>
                    <a:pt x="16551" y="3715"/>
                  </a:cubicBezTo>
                  <a:cubicBezTo>
                    <a:pt x="16587" y="3675"/>
                    <a:pt x="16621" y="3700"/>
                    <a:pt x="16644" y="3675"/>
                  </a:cubicBezTo>
                  <a:cubicBezTo>
                    <a:pt x="16663" y="3655"/>
                    <a:pt x="16682" y="3665"/>
                    <a:pt x="16702" y="3643"/>
                  </a:cubicBezTo>
                  <a:cubicBezTo>
                    <a:pt x="16710" y="3634"/>
                    <a:pt x="16721" y="3633"/>
                    <a:pt x="16733" y="3633"/>
                  </a:cubicBezTo>
                  <a:cubicBezTo>
                    <a:pt x="16742" y="3633"/>
                    <a:pt x="16751" y="3634"/>
                    <a:pt x="16760" y="3634"/>
                  </a:cubicBezTo>
                  <a:cubicBezTo>
                    <a:pt x="16765" y="3634"/>
                    <a:pt x="16769" y="3633"/>
                    <a:pt x="16774" y="3633"/>
                  </a:cubicBezTo>
                  <a:cubicBezTo>
                    <a:pt x="16777" y="3632"/>
                    <a:pt x="16780" y="3632"/>
                    <a:pt x="16783" y="3632"/>
                  </a:cubicBezTo>
                  <a:cubicBezTo>
                    <a:pt x="16790" y="3632"/>
                    <a:pt x="16796" y="3633"/>
                    <a:pt x="16802" y="3633"/>
                  </a:cubicBezTo>
                  <a:cubicBezTo>
                    <a:pt x="16821" y="3633"/>
                    <a:pt x="16840" y="3631"/>
                    <a:pt x="16866" y="3615"/>
                  </a:cubicBezTo>
                  <a:cubicBezTo>
                    <a:pt x="16880" y="3608"/>
                    <a:pt x="16898" y="3603"/>
                    <a:pt x="16915" y="3603"/>
                  </a:cubicBezTo>
                  <a:cubicBezTo>
                    <a:pt x="16938" y="3603"/>
                    <a:pt x="16959" y="3612"/>
                    <a:pt x="16956" y="3635"/>
                  </a:cubicBezTo>
                  <a:cubicBezTo>
                    <a:pt x="16997" y="3683"/>
                    <a:pt x="17066" y="3672"/>
                    <a:pt x="17069" y="3747"/>
                  </a:cubicBezTo>
                  <a:cubicBezTo>
                    <a:pt x="17068" y="3806"/>
                    <a:pt x="17124" y="3844"/>
                    <a:pt x="17083" y="3908"/>
                  </a:cubicBezTo>
                  <a:cubicBezTo>
                    <a:pt x="17105" y="3914"/>
                    <a:pt x="17127" y="3921"/>
                    <a:pt x="17156" y="3933"/>
                  </a:cubicBezTo>
                  <a:cubicBezTo>
                    <a:pt x="17147" y="3965"/>
                    <a:pt x="17138" y="3997"/>
                    <a:pt x="17136" y="4008"/>
                  </a:cubicBezTo>
                  <a:cubicBezTo>
                    <a:pt x="17162" y="4097"/>
                    <a:pt x="17178" y="4177"/>
                    <a:pt x="17194" y="4265"/>
                  </a:cubicBezTo>
                  <a:lnTo>
                    <a:pt x="17284" y="4265"/>
                  </a:lnTo>
                  <a:cubicBezTo>
                    <a:pt x="17287" y="4299"/>
                    <a:pt x="17287" y="4323"/>
                    <a:pt x="17287" y="4355"/>
                  </a:cubicBezTo>
                  <a:cubicBezTo>
                    <a:pt x="17253" y="4362"/>
                    <a:pt x="17219" y="4370"/>
                    <a:pt x="17174" y="4378"/>
                  </a:cubicBezTo>
                  <a:cubicBezTo>
                    <a:pt x="17212" y="4489"/>
                    <a:pt x="17252" y="4599"/>
                    <a:pt x="17181" y="4702"/>
                  </a:cubicBezTo>
                  <a:cubicBezTo>
                    <a:pt x="17175" y="4711"/>
                    <a:pt x="17174" y="4748"/>
                    <a:pt x="17180" y="4755"/>
                  </a:cubicBezTo>
                  <a:cubicBezTo>
                    <a:pt x="17237" y="4837"/>
                    <a:pt x="17177" y="4942"/>
                    <a:pt x="17191" y="5038"/>
                  </a:cubicBezTo>
                  <a:cubicBezTo>
                    <a:pt x="17206" y="5143"/>
                    <a:pt x="17169" y="5270"/>
                    <a:pt x="17162" y="5386"/>
                  </a:cubicBezTo>
                  <a:cubicBezTo>
                    <a:pt x="17158" y="5427"/>
                    <a:pt x="17168" y="5469"/>
                    <a:pt x="17172" y="5508"/>
                  </a:cubicBezTo>
                  <a:cubicBezTo>
                    <a:pt x="17144" y="5541"/>
                    <a:pt x="17119" y="5572"/>
                    <a:pt x="17103" y="5589"/>
                  </a:cubicBezTo>
                  <a:cubicBezTo>
                    <a:pt x="17109" y="5725"/>
                    <a:pt x="17113" y="5854"/>
                    <a:pt x="17102" y="5984"/>
                  </a:cubicBezTo>
                  <a:cubicBezTo>
                    <a:pt x="17087" y="6131"/>
                    <a:pt x="17043" y="6279"/>
                    <a:pt x="17019" y="6429"/>
                  </a:cubicBezTo>
                  <a:cubicBezTo>
                    <a:pt x="16991" y="6572"/>
                    <a:pt x="16983" y="6716"/>
                    <a:pt x="16956" y="6860"/>
                  </a:cubicBezTo>
                  <a:cubicBezTo>
                    <a:pt x="16934" y="6975"/>
                    <a:pt x="16891" y="7083"/>
                    <a:pt x="16903" y="7206"/>
                  </a:cubicBezTo>
                  <a:cubicBezTo>
                    <a:pt x="16909" y="7275"/>
                    <a:pt x="16896" y="7394"/>
                    <a:pt x="16863" y="7442"/>
                  </a:cubicBezTo>
                  <a:cubicBezTo>
                    <a:pt x="16805" y="7528"/>
                    <a:pt x="16794" y="7627"/>
                    <a:pt x="16766" y="7718"/>
                  </a:cubicBezTo>
                  <a:cubicBezTo>
                    <a:pt x="16743" y="7799"/>
                    <a:pt x="16753" y="7920"/>
                    <a:pt x="16721" y="7962"/>
                  </a:cubicBezTo>
                  <a:cubicBezTo>
                    <a:pt x="16653" y="8052"/>
                    <a:pt x="16697" y="8137"/>
                    <a:pt x="16656" y="8218"/>
                  </a:cubicBezTo>
                  <a:cubicBezTo>
                    <a:pt x="16649" y="8233"/>
                    <a:pt x="16678" y="8274"/>
                    <a:pt x="16637" y="8302"/>
                  </a:cubicBezTo>
                  <a:cubicBezTo>
                    <a:pt x="16557" y="8360"/>
                    <a:pt x="16628" y="8423"/>
                    <a:pt x="16593" y="8496"/>
                  </a:cubicBezTo>
                  <a:cubicBezTo>
                    <a:pt x="16515" y="8523"/>
                    <a:pt x="16532" y="8648"/>
                    <a:pt x="16488" y="8727"/>
                  </a:cubicBezTo>
                  <a:cubicBezTo>
                    <a:pt x="16440" y="8819"/>
                    <a:pt x="16406" y="8933"/>
                    <a:pt x="16368" y="9039"/>
                  </a:cubicBezTo>
                  <a:cubicBezTo>
                    <a:pt x="16332" y="9141"/>
                    <a:pt x="16295" y="9245"/>
                    <a:pt x="16268" y="9325"/>
                  </a:cubicBezTo>
                  <a:cubicBezTo>
                    <a:pt x="16288" y="9362"/>
                    <a:pt x="16298" y="9378"/>
                    <a:pt x="16316" y="9410"/>
                  </a:cubicBezTo>
                  <a:cubicBezTo>
                    <a:pt x="16272" y="9416"/>
                    <a:pt x="16248" y="9419"/>
                    <a:pt x="16222" y="9423"/>
                  </a:cubicBezTo>
                  <a:cubicBezTo>
                    <a:pt x="16266" y="9529"/>
                    <a:pt x="16147" y="9604"/>
                    <a:pt x="16142" y="9719"/>
                  </a:cubicBezTo>
                  <a:cubicBezTo>
                    <a:pt x="16137" y="9823"/>
                    <a:pt x="16067" y="9956"/>
                    <a:pt x="16016" y="10102"/>
                  </a:cubicBezTo>
                  <a:cubicBezTo>
                    <a:pt x="15876" y="10246"/>
                    <a:pt x="15879" y="10458"/>
                    <a:pt x="15831" y="10653"/>
                  </a:cubicBezTo>
                  <a:cubicBezTo>
                    <a:pt x="15782" y="10719"/>
                    <a:pt x="15735" y="10787"/>
                    <a:pt x="15689" y="10849"/>
                  </a:cubicBezTo>
                  <a:cubicBezTo>
                    <a:pt x="15666" y="10852"/>
                    <a:pt x="15644" y="10853"/>
                    <a:pt x="15622" y="10855"/>
                  </a:cubicBezTo>
                  <a:cubicBezTo>
                    <a:pt x="15583" y="10971"/>
                    <a:pt x="15552" y="11073"/>
                    <a:pt x="15517" y="11173"/>
                  </a:cubicBezTo>
                  <a:cubicBezTo>
                    <a:pt x="15480" y="11270"/>
                    <a:pt x="15444" y="11368"/>
                    <a:pt x="15410" y="11461"/>
                  </a:cubicBezTo>
                  <a:cubicBezTo>
                    <a:pt x="15392" y="11477"/>
                    <a:pt x="15376" y="11490"/>
                    <a:pt x="15358" y="11507"/>
                  </a:cubicBezTo>
                  <a:cubicBezTo>
                    <a:pt x="15376" y="11537"/>
                    <a:pt x="15389" y="11560"/>
                    <a:pt x="15405" y="11587"/>
                  </a:cubicBezTo>
                  <a:cubicBezTo>
                    <a:pt x="15367" y="11595"/>
                    <a:pt x="15336" y="11601"/>
                    <a:pt x="15305" y="11607"/>
                  </a:cubicBezTo>
                  <a:cubicBezTo>
                    <a:pt x="15248" y="11717"/>
                    <a:pt x="15335" y="11817"/>
                    <a:pt x="15217" y="11926"/>
                  </a:cubicBezTo>
                  <a:cubicBezTo>
                    <a:pt x="15196" y="11927"/>
                    <a:pt x="15171" y="11929"/>
                    <a:pt x="15139" y="11932"/>
                  </a:cubicBezTo>
                  <a:cubicBezTo>
                    <a:pt x="15117" y="11995"/>
                    <a:pt x="15095" y="12055"/>
                    <a:pt x="15070" y="12126"/>
                  </a:cubicBezTo>
                  <a:cubicBezTo>
                    <a:pt x="14985" y="12173"/>
                    <a:pt x="14960" y="12311"/>
                    <a:pt x="14899" y="12403"/>
                  </a:cubicBezTo>
                  <a:cubicBezTo>
                    <a:pt x="14902" y="12419"/>
                    <a:pt x="14905" y="12438"/>
                    <a:pt x="14907" y="12456"/>
                  </a:cubicBezTo>
                  <a:lnTo>
                    <a:pt x="14887" y="12466"/>
                  </a:lnTo>
                  <a:lnTo>
                    <a:pt x="14887" y="12466"/>
                  </a:lnTo>
                  <a:lnTo>
                    <a:pt x="14890" y="12409"/>
                  </a:lnTo>
                  <a:lnTo>
                    <a:pt x="14890" y="12409"/>
                  </a:lnTo>
                  <a:cubicBezTo>
                    <a:pt x="14866" y="12426"/>
                    <a:pt x="14839" y="12439"/>
                    <a:pt x="14830" y="12457"/>
                  </a:cubicBezTo>
                  <a:cubicBezTo>
                    <a:pt x="14757" y="12617"/>
                    <a:pt x="14684" y="12778"/>
                    <a:pt x="14615" y="12929"/>
                  </a:cubicBezTo>
                  <a:cubicBezTo>
                    <a:pt x="14595" y="13025"/>
                    <a:pt x="14640" y="13090"/>
                    <a:pt x="14571" y="13201"/>
                  </a:cubicBezTo>
                  <a:cubicBezTo>
                    <a:pt x="14546" y="13201"/>
                    <a:pt x="14523" y="13200"/>
                    <a:pt x="14511" y="13200"/>
                  </a:cubicBezTo>
                  <a:cubicBezTo>
                    <a:pt x="14453" y="13285"/>
                    <a:pt x="14402" y="13363"/>
                    <a:pt x="14349" y="13440"/>
                  </a:cubicBezTo>
                  <a:cubicBezTo>
                    <a:pt x="14286" y="13544"/>
                    <a:pt x="14223" y="13647"/>
                    <a:pt x="14139" y="13784"/>
                  </a:cubicBezTo>
                  <a:cubicBezTo>
                    <a:pt x="14147" y="13813"/>
                    <a:pt x="14161" y="13855"/>
                    <a:pt x="14172" y="13893"/>
                  </a:cubicBezTo>
                  <a:cubicBezTo>
                    <a:pt x="14111" y="13941"/>
                    <a:pt x="14077" y="13968"/>
                    <a:pt x="14062" y="13980"/>
                  </a:cubicBezTo>
                  <a:cubicBezTo>
                    <a:pt x="14019" y="14069"/>
                    <a:pt x="13990" y="14140"/>
                    <a:pt x="13952" y="14206"/>
                  </a:cubicBezTo>
                  <a:cubicBezTo>
                    <a:pt x="13912" y="14278"/>
                    <a:pt x="13864" y="14345"/>
                    <a:pt x="13819" y="14414"/>
                  </a:cubicBezTo>
                  <a:cubicBezTo>
                    <a:pt x="13781" y="14474"/>
                    <a:pt x="13749" y="14573"/>
                    <a:pt x="13716" y="14590"/>
                  </a:cubicBezTo>
                  <a:cubicBezTo>
                    <a:pt x="13618" y="14645"/>
                    <a:pt x="13671" y="14730"/>
                    <a:pt x="13613" y="14782"/>
                  </a:cubicBezTo>
                  <a:cubicBezTo>
                    <a:pt x="13585" y="14799"/>
                    <a:pt x="13558" y="14815"/>
                    <a:pt x="13532" y="14832"/>
                  </a:cubicBezTo>
                  <a:cubicBezTo>
                    <a:pt x="13507" y="14899"/>
                    <a:pt x="13485" y="14960"/>
                    <a:pt x="13463" y="15018"/>
                  </a:cubicBezTo>
                  <a:cubicBezTo>
                    <a:pt x="13485" y="15015"/>
                    <a:pt x="13506" y="15011"/>
                    <a:pt x="13547" y="15005"/>
                  </a:cubicBezTo>
                  <a:lnTo>
                    <a:pt x="13547" y="15005"/>
                  </a:lnTo>
                  <a:cubicBezTo>
                    <a:pt x="13506" y="15054"/>
                    <a:pt x="13482" y="15080"/>
                    <a:pt x="13466" y="15099"/>
                  </a:cubicBezTo>
                  <a:cubicBezTo>
                    <a:pt x="13440" y="15090"/>
                    <a:pt x="13425" y="15086"/>
                    <a:pt x="13396" y="15076"/>
                  </a:cubicBezTo>
                  <a:cubicBezTo>
                    <a:pt x="13357" y="15214"/>
                    <a:pt x="13204" y="15211"/>
                    <a:pt x="13168" y="15392"/>
                  </a:cubicBezTo>
                  <a:cubicBezTo>
                    <a:pt x="13146" y="15501"/>
                    <a:pt x="12975" y="15614"/>
                    <a:pt x="12947" y="15742"/>
                  </a:cubicBezTo>
                  <a:cubicBezTo>
                    <a:pt x="12784" y="15872"/>
                    <a:pt x="12678" y="16051"/>
                    <a:pt x="12554" y="16204"/>
                  </a:cubicBezTo>
                  <a:cubicBezTo>
                    <a:pt x="12420" y="16365"/>
                    <a:pt x="12266" y="16512"/>
                    <a:pt x="12169" y="16701"/>
                  </a:cubicBezTo>
                  <a:cubicBezTo>
                    <a:pt x="12035" y="16809"/>
                    <a:pt x="11974" y="17007"/>
                    <a:pt x="11808" y="17081"/>
                  </a:cubicBezTo>
                  <a:cubicBezTo>
                    <a:pt x="11799" y="17122"/>
                    <a:pt x="11791" y="17163"/>
                    <a:pt x="11782" y="17205"/>
                  </a:cubicBezTo>
                  <a:cubicBezTo>
                    <a:pt x="11741" y="17216"/>
                    <a:pt x="11702" y="17228"/>
                    <a:pt x="11671" y="17237"/>
                  </a:cubicBezTo>
                  <a:cubicBezTo>
                    <a:pt x="11502" y="17440"/>
                    <a:pt x="11302" y="17609"/>
                    <a:pt x="11183" y="17812"/>
                  </a:cubicBezTo>
                  <a:cubicBezTo>
                    <a:pt x="11170" y="17821"/>
                    <a:pt x="11158" y="17829"/>
                    <a:pt x="11147" y="17836"/>
                  </a:cubicBezTo>
                  <a:lnTo>
                    <a:pt x="11147" y="17836"/>
                  </a:lnTo>
                  <a:cubicBezTo>
                    <a:pt x="10964" y="17684"/>
                    <a:pt x="10802" y="17552"/>
                    <a:pt x="10643" y="17421"/>
                  </a:cubicBezTo>
                  <a:cubicBezTo>
                    <a:pt x="10615" y="17425"/>
                    <a:pt x="10590" y="17430"/>
                    <a:pt x="10564" y="17436"/>
                  </a:cubicBezTo>
                  <a:cubicBezTo>
                    <a:pt x="10541" y="17411"/>
                    <a:pt x="10524" y="17390"/>
                    <a:pt x="10505" y="17368"/>
                  </a:cubicBezTo>
                  <a:cubicBezTo>
                    <a:pt x="10543" y="17364"/>
                    <a:pt x="10577" y="17359"/>
                    <a:pt x="10639" y="17350"/>
                  </a:cubicBezTo>
                  <a:cubicBezTo>
                    <a:pt x="10553" y="17283"/>
                    <a:pt x="10499" y="17238"/>
                    <a:pt x="10434" y="17187"/>
                  </a:cubicBezTo>
                  <a:cubicBezTo>
                    <a:pt x="10431" y="17166"/>
                    <a:pt x="10424" y="17127"/>
                    <a:pt x="10418" y="17085"/>
                  </a:cubicBezTo>
                  <a:cubicBezTo>
                    <a:pt x="10390" y="17069"/>
                    <a:pt x="10359" y="17056"/>
                    <a:pt x="10334" y="17034"/>
                  </a:cubicBezTo>
                  <a:cubicBezTo>
                    <a:pt x="10269" y="16978"/>
                    <a:pt x="10234" y="16888"/>
                    <a:pt x="10150" y="16854"/>
                  </a:cubicBezTo>
                  <a:cubicBezTo>
                    <a:pt x="10040" y="16810"/>
                    <a:pt x="10063" y="16701"/>
                    <a:pt x="9994" y="16638"/>
                  </a:cubicBezTo>
                  <a:cubicBezTo>
                    <a:pt x="9940" y="16590"/>
                    <a:pt x="9884" y="16540"/>
                    <a:pt x="9835" y="16497"/>
                  </a:cubicBezTo>
                  <a:cubicBezTo>
                    <a:pt x="9804" y="16438"/>
                    <a:pt x="9771" y="16388"/>
                    <a:pt x="9740" y="16317"/>
                  </a:cubicBezTo>
                  <a:cubicBezTo>
                    <a:pt x="9693" y="16304"/>
                    <a:pt x="9648" y="16292"/>
                    <a:pt x="9604" y="16281"/>
                  </a:cubicBezTo>
                  <a:cubicBezTo>
                    <a:pt x="9598" y="16238"/>
                    <a:pt x="9595" y="16215"/>
                    <a:pt x="9593" y="16192"/>
                  </a:cubicBezTo>
                  <a:cubicBezTo>
                    <a:pt x="9570" y="16181"/>
                    <a:pt x="9548" y="16170"/>
                    <a:pt x="9515" y="16153"/>
                  </a:cubicBezTo>
                  <a:cubicBezTo>
                    <a:pt x="9503" y="16117"/>
                    <a:pt x="9491" y="16079"/>
                    <a:pt x="9479" y="16042"/>
                  </a:cubicBezTo>
                  <a:cubicBezTo>
                    <a:pt x="9457" y="16031"/>
                    <a:pt x="9435" y="16017"/>
                    <a:pt x="9410" y="16003"/>
                  </a:cubicBezTo>
                  <a:cubicBezTo>
                    <a:pt x="9392" y="15953"/>
                    <a:pt x="9376" y="15906"/>
                    <a:pt x="9356" y="15845"/>
                  </a:cubicBezTo>
                  <a:cubicBezTo>
                    <a:pt x="9294" y="15831"/>
                    <a:pt x="9239" y="15817"/>
                    <a:pt x="9206" y="15808"/>
                  </a:cubicBezTo>
                  <a:cubicBezTo>
                    <a:pt x="9122" y="15666"/>
                    <a:pt x="9041" y="15535"/>
                    <a:pt x="8982" y="15402"/>
                  </a:cubicBezTo>
                  <a:cubicBezTo>
                    <a:pt x="8882" y="15264"/>
                    <a:pt x="8795" y="15120"/>
                    <a:pt x="8689" y="15007"/>
                  </a:cubicBezTo>
                  <a:cubicBezTo>
                    <a:pt x="8572" y="14876"/>
                    <a:pt x="8524" y="14689"/>
                    <a:pt x="8388" y="14581"/>
                  </a:cubicBezTo>
                  <a:cubicBezTo>
                    <a:pt x="8386" y="14552"/>
                    <a:pt x="8383" y="14521"/>
                    <a:pt x="8382" y="14478"/>
                  </a:cubicBezTo>
                  <a:cubicBezTo>
                    <a:pt x="8332" y="14442"/>
                    <a:pt x="8286" y="14409"/>
                    <a:pt x="8239" y="14373"/>
                  </a:cubicBezTo>
                  <a:cubicBezTo>
                    <a:pt x="8254" y="14349"/>
                    <a:pt x="8265" y="14328"/>
                    <a:pt x="8280" y="14303"/>
                  </a:cubicBezTo>
                  <a:cubicBezTo>
                    <a:pt x="8165" y="14240"/>
                    <a:pt x="8176" y="14125"/>
                    <a:pt x="8151" y="14034"/>
                  </a:cubicBezTo>
                  <a:cubicBezTo>
                    <a:pt x="8032" y="13965"/>
                    <a:pt x="8018" y="13843"/>
                    <a:pt x="7982" y="13744"/>
                  </a:cubicBezTo>
                  <a:cubicBezTo>
                    <a:pt x="7955" y="13740"/>
                    <a:pt x="7932" y="13735"/>
                    <a:pt x="7912" y="13731"/>
                  </a:cubicBezTo>
                  <a:cubicBezTo>
                    <a:pt x="7890" y="13640"/>
                    <a:pt x="7873" y="13560"/>
                    <a:pt x="7858" y="13499"/>
                  </a:cubicBezTo>
                  <a:cubicBezTo>
                    <a:pt x="7793" y="13468"/>
                    <a:pt x="7749" y="13446"/>
                    <a:pt x="7702" y="13422"/>
                  </a:cubicBezTo>
                  <a:cubicBezTo>
                    <a:pt x="7737" y="13278"/>
                    <a:pt x="7565" y="13126"/>
                    <a:pt x="7595" y="13007"/>
                  </a:cubicBezTo>
                  <a:cubicBezTo>
                    <a:pt x="7496" y="12898"/>
                    <a:pt x="7403" y="12788"/>
                    <a:pt x="7324" y="12679"/>
                  </a:cubicBezTo>
                  <a:cubicBezTo>
                    <a:pt x="7317" y="12550"/>
                    <a:pt x="7300" y="12429"/>
                    <a:pt x="7252" y="12304"/>
                  </a:cubicBezTo>
                  <a:cubicBezTo>
                    <a:pt x="7181" y="12116"/>
                    <a:pt x="7094" y="11935"/>
                    <a:pt x="7037" y="11742"/>
                  </a:cubicBezTo>
                  <a:cubicBezTo>
                    <a:pt x="7011" y="11732"/>
                    <a:pt x="6984" y="11721"/>
                    <a:pt x="6943" y="11705"/>
                  </a:cubicBezTo>
                  <a:cubicBezTo>
                    <a:pt x="6959" y="11623"/>
                    <a:pt x="6978" y="11571"/>
                    <a:pt x="6980" y="11511"/>
                  </a:cubicBezTo>
                  <a:cubicBezTo>
                    <a:pt x="6980" y="11454"/>
                    <a:pt x="6962" y="11387"/>
                    <a:pt x="6946" y="11287"/>
                  </a:cubicBezTo>
                  <a:cubicBezTo>
                    <a:pt x="6931" y="11279"/>
                    <a:pt x="6891" y="11255"/>
                    <a:pt x="6859" y="11234"/>
                  </a:cubicBezTo>
                  <a:cubicBezTo>
                    <a:pt x="6863" y="11131"/>
                    <a:pt x="6878" y="11056"/>
                    <a:pt x="6866" y="10978"/>
                  </a:cubicBezTo>
                  <a:cubicBezTo>
                    <a:pt x="6856" y="10915"/>
                    <a:pt x="6802" y="10853"/>
                    <a:pt x="6807" y="10775"/>
                  </a:cubicBezTo>
                  <a:lnTo>
                    <a:pt x="6807" y="10775"/>
                  </a:lnTo>
                  <a:cubicBezTo>
                    <a:pt x="6787" y="10779"/>
                    <a:pt x="6771" y="10781"/>
                    <a:pt x="6753" y="10833"/>
                  </a:cubicBezTo>
                  <a:lnTo>
                    <a:pt x="6753" y="10833"/>
                  </a:lnTo>
                  <a:cubicBezTo>
                    <a:pt x="6751" y="10829"/>
                    <a:pt x="6749" y="10824"/>
                    <a:pt x="6747" y="10820"/>
                  </a:cubicBezTo>
                  <a:lnTo>
                    <a:pt x="6747" y="10820"/>
                  </a:lnTo>
                  <a:cubicBezTo>
                    <a:pt x="6746" y="10833"/>
                    <a:pt x="6745" y="10847"/>
                    <a:pt x="6744" y="10862"/>
                  </a:cubicBezTo>
                  <a:cubicBezTo>
                    <a:pt x="6747" y="10851"/>
                    <a:pt x="6750" y="10842"/>
                    <a:pt x="6753" y="10833"/>
                  </a:cubicBezTo>
                  <a:lnTo>
                    <a:pt x="6753" y="10833"/>
                  </a:lnTo>
                  <a:cubicBezTo>
                    <a:pt x="6758" y="10845"/>
                    <a:pt x="6762" y="10857"/>
                    <a:pt x="6766" y="10870"/>
                  </a:cubicBezTo>
                  <a:cubicBezTo>
                    <a:pt x="6768" y="10874"/>
                    <a:pt x="6765" y="10880"/>
                    <a:pt x="6760" y="10880"/>
                  </a:cubicBezTo>
                  <a:cubicBezTo>
                    <a:pt x="6756" y="10880"/>
                    <a:pt x="6750" y="10876"/>
                    <a:pt x="6744" y="10862"/>
                  </a:cubicBezTo>
                  <a:cubicBezTo>
                    <a:pt x="6737" y="10862"/>
                    <a:pt x="6735" y="10825"/>
                    <a:pt x="6734" y="10787"/>
                  </a:cubicBezTo>
                  <a:lnTo>
                    <a:pt x="6734" y="10787"/>
                  </a:lnTo>
                  <a:cubicBezTo>
                    <a:pt x="6738" y="10798"/>
                    <a:pt x="6743" y="10809"/>
                    <a:pt x="6747" y="10820"/>
                  </a:cubicBezTo>
                  <a:lnTo>
                    <a:pt x="6747" y="10820"/>
                  </a:lnTo>
                  <a:cubicBezTo>
                    <a:pt x="6754" y="10722"/>
                    <a:pt x="6756" y="10676"/>
                    <a:pt x="6759" y="10630"/>
                  </a:cubicBezTo>
                  <a:cubicBezTo>
                    <a:pt x="6724" y="10609"/>
                    <a:pt x="6697" y="10594"/>
                    <a:pt x="6653" y="10569"/>
                  </a:cubicBezTo>
                  <a:cubicBezTo>
                    <a:pt x="6699" y="10549"/>
                    <a:pt x="6730" y="10536"/>
                    <a:pt x="6768" y="10518"/>
                  </a:cubicBezTo>
                  <a:cubicBezTo>
                    <a:pt x="6727" y="10387"/>
                    <a:pt x="6731" y="10252"/>
                    <a:pt x="6650" y="10128"/>
                  </a:cubicBezTo>
                  <a:cubicBezTo>
                    <a:pt x="6621" y="10084"/>
                    <a:pt x="6597" y="9979"/>
                    <a:pt x="6629" y="9910"/>
                  </a:cubicBezTo>
                  <a:cubicBezTo>
                    <a:pt x="6638" y="9891"/>
                    <a:pt x="6624" y="9834"/>
                    <a:pt x="6619" y="9796"/>
                  </a:cubicBezTo>
                  <a:cubicBezTo>
                    <a:pt x="6585" y="9747"/>
                    <a:pt x="6551" y="9698"/>
                    <a:pt x="6522" y="9656"/>
                  </a:cubicBezTo>
                  <a:cubicBezTo>
                    <a:pt x="6506" y="9507"/>
                    <a:pt x="6569" y="9370"/>
                    <a:pt x="6476" y="9257"/>
                  </a:cubicBezTo>
                  <a:cubicBezTo>
                    <a:pt x="6475" y="9197"/>
                    <a:pt x="6475" y="9148"/>
                    <a:pt x="6475" y="9104"/>
                  </a:cubicBezTo>
                  <a:cubicBezTo>
                    <a:pt x="6443" y="9095"/>
                    <a:pt x="6425" y="9091"/>
                    <a:pt x="6418" y="9088"/>
                  </a:cubicBezTo>
                  <a:cubicBezTo>
                    <a:pt x="6412" y="8991"/>
                    <a:pt x="6409" y="8901"/>
                    <a:pt x="6410" y="8870"/>
                  </a:cubicBezTo>
                  <a:cubicBezTo>
                    <a:pt x="6353" y="8764"/>
                    <a:pt x="6319" y="8701"/>
                    <a:pt x="6285" y="8641"/>
                  </a:cubicBezTo>
                  <a:cubicBezTo>
                    <a:pt x="6301" y="8608"/>
                    <a:pt x="6307" y="8592"/>
                    <a:pt x="6316" y="8579"/>
                  </a:cubicBezTo>
                  <a:cubicBezTo>
                    <a:pt x="6322" y="8570"/>
                    <a:pt x="6331" y="8569"/>
                    <a:pt x="6338" y="8561"/>
                  </a:cubicBezTo>
                  <a:cubicBezTo>
                    <a:pt x="6344" y="8583"/>
                    <a:pt x="6348" y="8602"/>
                    <a:pt x="6353" y="8619"/>
                  </a:cubicBezTo>
                  <a:cubicBezTo>
                    <a:pt x="6360" y="8636"/>
                    <a:pt x="6368" y="8651"/>
                    <a:pt x="6388" y="8701"/>
                  </a:cubicBezTo>
                  <a:cubicBezTo>
                    <a:pt x="6378" y="8502"/>
                    <a:pt x="6328" y="8352"/>
                    <a:pt x="6288" y="8201"/>
                  </a:cubicBezTo>
                  <a:cubicBezTo>
                    <a:pt x="6309" y="8187"/>
                    <a:pt x="6328" y="8176"/>
                    <a:pt x="6350" y="8161"/>
                  </a:cubicBezTo>
                  <a:cubicBezTo>
                    <a:pt x="6319" y="8126"/>
                    <a:pt x="6294" y="8093"/>
                    <a:pt x="6268" y="8062"/>
                  </a:cubicBezTo>
                  <a:lnTo>
                    <a:pt x="6226" y="7986"/>
                  </a:lnTo>
                  <a:lnTo>
                    <a:pt x="6260" y="7940"/>
                  </a:lnTo>
                  <a:cubicBezTo>
                    <a:pt x="6270" y="7909"/>
                    <a:pt x="6281" y="7877"/>
                    <a:pt x="6288" y="7853"/>
                  </a:cubicBezTo>
                  <a:cubicBezTo>
                    <a:pt x="6273" y="7809"/>
                    <a:pt x="6262" y="7768"/>
                    <a:pt x="6247" y="7721"/>
                  </a:cubicBezTo>
                  <a:cubicBezTo>
                    <a:pt x="6276" y="7703"/>
                    <a:pt x="6297" y="7692"/>
                    <a:pt x="6321" y="7677"/>
                  </a:cubicBezTo>
                  <a:cubicBezTo>
                    <a:pt x="6319" y="7633"/>
                    <a:pt x="6318" y="7584"/>
                    <a:pt x="6316" y="7539"/>
                  </a:cubicBezTo>
                  <a:cubicBezTo>
                    <a:pt x="6293" y="7497"/>
                    <a:pt x="6222" y="7525"/>
                    <a:pt x="6251" y="7411"/>
                  </a:cubicBezTo>
                  <a:cubicBezTo>
                    <a:pt x="6272" y="7397"/>
                    <a:pt x="6291" y="7386"/>
                    <a:pt x="6316" y="7369"/>
                  </a:cubicBezTo>
                  <a:cubicBezTo>
                    <a:pt x="6312" y="7318"/>
                    <a:pt x="6307" y="7264"/>
                    <a:pt x="6303" y="7224"/>
                  </a:cubicBezTo>
                  <a:cubicBezTo>
                    <a:pt x="6266" y="7240"/>
                    <a:pt x="6238" y="7252"/>
                    <a:pt x="6201" y="7268"/>
                  </a:cubicBezTo>
                  <a:cubicBezTo>
                    <a:pt x="6204" y="7211"/>
                    <a:pt x="6206" y="7183"/>
                    <a:pt x="6207" y="7158"/>
                  </a:cubicBezTo>
                  <a:cubicBezTo>
                    <a:pt x="6244" y="7149"/>
                    <a:pt x="6276" y="7140"/>
                    <a:pt x="6312" y="7130"/>
                  </a:cubicBezTo>
                  <a:cubicBezTo>
                    <a:pt x="6294" y="7099"/>
                    <a:pt x="6284" y="7077"/>
                    <a:pt x="6273" y="7056"/>
                  </a:cubicBezTo>
                  <a:cubicBezTo>
                    <a:pt x="6285" y="7035"/>
                    <a:pt x="6297" y="7015"/>
                    <a:pt x="6310" y="6990"/>
                  </a:cubicBezTo>
                  <a:cubicBezTo>
                    <a:pt x="6287" y="6959"/>
                    <a:pt x="6265" y="6931"/>
                    <a:pt x="6240" y="6906"/>
                  </a:cubicBezTo>
                  <a:cubicBezTo>
                    <a:pt x="6259" y="6768"/>
                    <a:pt x="6197" y="6728"/>
                    <a:pt x="6109" y="6649"/>
                  </a:cubicBezTo>
                  <a:lnTo>
                    <a:pt x="6109" y="6649"/>
                  </a:lnTo>
                  <a:cubicBezTo>
                    <a:pt x="6191" y="6656"/>
                    <a:pt x="6235" y="6660"/>
                    <a:pt x="6282" y="6665"/>
                  </a:cubicBezTo>
                  <a:cubicBezTo>
                    <a:pt x="6284" y="6616"/>
                    <a:pt x="6285" y="6588"/>
                    <a:pt x="6285" y="6554"/>
                  </a:cubicBezTo>
                  <a:cubicBezTo>
                    <a:pt x="6251" y="6543"/>
                    <a:pt x="6219" y="6531"/>
                    <a:pt x="6187" y="6519"/>
                  </a:cubicBezTo>
                  <a:cubicBezTo>
                    <a:pt x="6195" y="6416"/>
                    <a:pt x="6220" y="6320"/>
                    <a:pt x="6263" y="6235"/>
                  </a:cubicBezTo>
                  <a:cubicBezTo>
                    <a:pt x="6218" y="6229"/>
                    <a:pt x="6172" y="6223"/>
                    <a:pt x="6110" y="6216"/>
                  </a:cubicBezTo>
                  <a:cubicBezTo>
                    <a:pt x="6157" y="6087"/>
                    <a:pt x="6193" y="5985"/>
                    <a:pt x="6238" y="5856"/>
                  </a:cubicBezTo>
                  <a:lnTo>
                    <a:pt x="6238" y="5856"/>
                  </a:lnTo>
                  <a:cubicBezTo>
                    <a:pt x="6197" y="5884"/>
                    <a:pt x="6181" y="5895"/>
                    <a:pt x="6169" y="5903"/>
                  </a:cubicBezTo>
                  <a:cubicBezTo>
                    <a:pt x="6117" y="5741"/>
                    <a:pt x="6240" y="5716"/>
                    <a:pt x="6259" y="5600"/>
                  </a:cubicBezTo>
                  <a:cubicBezTo>
                    <a:pt x="6235" y="5572"/>
                    <a:pt x="6213" y="5548"/>
                    <a:pt x="6194" y="5527"/>
                  </a:cubicBezTo>
                  <a:cubicBezTo>
                    <a:pt x="6198" y="5477"/>
                    <a:pt x="6203" y="5429"/>
                    <a:pt x="6207" y="5385"/>
                  </a:cubicBezTo>
                  <a:cubicBezTo>
                    <a:pt x="6235" y="5376"/>
                    <a:pt x="6257" y="5367"/>
                    <a:pt x="6281" y="5358"/>
                  </a:cubicBezTo>
                  <a:cubicBezTo>
                    <a:pt x="6272" y="5330"/>
                    <a:pt x="6265" y="5307"/>
                    <a:pt x="6257" y="5285"/>
                  </a:cubicBezTo>
                  <a:cubicBezTo>
                    <a:pt x="6272" y="5266"/>
                    <a:pt x="6278" y="5257"/>
                    <a:pt x="6282" y="5252"/>
                  </a:cubicBezTo>
                  <a:cubicBezTo>
                    <a:pt x="6296" y="5071"/>
                    <a:pt x="6307" y="4914"/>
                    <a:pt x="6319" y="4751"/>
                  </a:cubicBezTo>
                  <a:cubicBezTo>
                    <a:pt x="6344" y="4690"/>
                    <a:pt x="6366" y="4620"/>
                    <a:pt x="6401" y="4552"/>
                  </a:cubicBezTo>
                  <a:cubicBezTo>
                    <a:pt x="6412" y="4577"/>
                    <a:pt x="6419" y="4596"/>
                    <a:pt x="6426" y="4611"/>
                  </a:cubicBezTo>
                  <a:cubicBezTo>
                    <a:pt x="6468" y="4515"/>
                    <a:pt x="6515" y="4431"/>
                    <a:pt x="6546" y="4339"/>
                  </a:cubicBezTo>
                  <a:cubicBezTo>
                    <a:pt x="6581" y="4233"/>
                    <a:pt x="6603" y="4118"/>
                    <a:pt x="6631" y="4008"/>
                  </a:cubicBezTo>
                  <a:cubicBezTo>
                    <a:pt x="6594" y="3994"/>
                    <a:pt x="6571" y="3987"/>
                    <a:pt x="6547" y="3978"/>
                  </a:cubicBezTo>
                  <a:cubicBezTo>
                    <a:pt x="6541" y="3908"/>
                    <a:pt x="6549" y="3844"/>
                    <a:pt x="6550" y="3780"/>
                  </a:cubicBezTo>
                  <a:cubicBezTo>
                    <a:pt x="6619" y="3737"/>
                    <a:pt x="6684" y="3699"/>
                    <a:pt x="6744" y="3662"/>
                  </a:cubicBezTo>
                  <a:cubicBezTo>
                    <a:pt x="6787" y="3528"/>
                    <a:pt x="6852" y="3409"/>
                    <a:pt x="6837" y="3287"/>
                  </a:cubicBezTo>
                  <a:cubicBezTo>
                    <a:pt x="6980" y="3154"/>
                    <a:pt x="7022" y="2982"/>
                    <a:pt x="7063" y="2815"/>
                  </a:cubicBezTo>
                  <a:cubicBezTo>
                    <a:pt x="7086" y="2795"/>
                    <a:pt x="7103" y="2788"/>
                    <a:pt x="7108" y="2785"/>
                  </a:cubicBezTo>
                  <a:cubicBezTo>
                    <a:pt x="7130" y="2703"/>
                    <a:pt x="7147" y="2637"/>
                    <a:pt x="7159" y="2588"/>
                  </a:cubicBezTo>
                  <a:cubicBezTo>
                    <a:pt x="7203" y="2553"/>
                    <a:pt x="7231" y="2531"/>
                    <a:pt x="7280" y="2491"/>
                  </a:cubicBezTo>
                  <a:cubicBezTo>
                    <a:pt x="7222" y="2448"/>
                    <a:pt x="7177" y="2414"/>
                    <a:pt x="7130" y="2379"/>
                  </a:cubicBezTo>
                  <a:cubicBezTo>
                    <a:pt x="7152" y="2339"/>
                    <a:pt x="7162" y="2314"/>
                    <a:pt x="7177" y="2294"/>
                  </a:cubicBezTo>
                  <a:cubicBezTo>
                    <a:pt x="7189" y="2273"/>
                    <a:pt x="7211" y="2261"/>
                    <a:pt x="7228" y="2247"/>
                  </a:cubicBezTo>
                  <a:cubicBezTo>
                    <a:pt x="7230" y="2278"/>
                    <a:pt x="7230" y="2301"/>
                    <a:pt x="7234" y="2329"/>
                  </a:cubicBezTo>
                  <a:cubicBezTo>
                    <a:pt x="7368" y="2292"/>
                    <a:pt x="7370" y="2303"/>
                    <a:pt x="7415" y="2179"/>
                  </a:cubicBezTo>
                  <a:cubicBezTo>
                    <a:pt x="7436" y="2175"/>
                    <a:pt x="7456" y="2170"/>
                    <a:pt x="7474" y="2164"/>
                  </a:cubicBezTo>
                  <a:cubicBezTo>
                    <a:pt x="7537" y="2044"/>
                    <a:pt x="7523" y="2035"/>
                    <a:pt x="7670" y="1961"/>
                  </a:cubicBezTo>
                  <a:cubicBezTo>
                    <a:pt x="7677" y="1957"/>
                    <a:pt x="7678" y="1938"/>
                    <a:pt x="7683" y="1926"/>
                  </a:cubicBezTo>
                  <a:cubicBezTo>
                    <a:pt x="7664" y="1926"/>
                    <a:pt x="7645" y="1926"/>
                    <a:pt x="7609" y="1927"/>
                  </a:cubicBezTo>
                  <a:cubicBezTo>
                    <a:pt x="7642" y="1896"/>
                    <a:pt x="7665" y="1876"/>
                    <a:pt x="7684" y="1858"/>
                  </a:cubicBezTo>
                  <a:cubicBezTo>
                    <a:pt x="7712" y="1873"/>
                    <a:pt x="7733" y="1882"/>
                    <a:pt x="7755" y="1892"/>
                  </a:cubicBezTo>
                  <a:cubicBezTo>
                    <a:pt x="7761" y="1871"/>
                    <a:pt x="7762" y="1849"/>
                    <a:pt x="7770" y="1844"/>
                  </a:cubicBezTo>
                  <a:cubicBezTo>
                    <a:pt x="7890" y="1749"/>
                    <a:pt x="7942" y="1607"/>
                    <a:pt x="8096" y="1593"/>
                  </a:cubicBezTo>
                  <a:cubicBezTo>
                    <a:pt x="8117" y="1588"/>
                    <a:pt x="8146" y="1555"/>
                    <a:pt x="8171" y="1540"/>
                  </a:cubicBezTo>
                  <a:cubicBezTo>
                    <a:pt x="8213" y="1514"/>
                    <a:pt x="8254" y="1485"/>
                    <a:pt x="8298" y="1462"/>
                  </a:cubicBezTo>
                  <a:cubicBezTo>
                    <a:pt x="8310" y="1458"/>
                    <a:pt x="8322" y="1457"/>
                    <a:pt x="8335" y="1457"/>
                  </a:cubicBezTo>
                  <a:cubicBezTo>
                    <a:pt x="8362" y="1457"/>
                    <a:pt x="8389" y="1466"/>
                    <a:pt x="8417" y="1477"/>
                  </a:cubicBezTo>
                  <a:cubicBezTo>
                    <a:pt x="8432" y="1452"/>
                    <a:pt x="8449" y="1424"/>
                    <a:pt x="8460" y="1407"/>
                  </a:cubicBezTo>
                  <a:cubicBezTo>
                    <a:pt x="8502" y="1405"/>
                    <a:pt x="8535" y="1398"/>
                    <a:pt x="8576" y="1384"/>
                  </a:cubicBezTo>
                  <a:close/>
                  <a:moveTo>
                    <a:pt x="13143" y="17917"/>
                  </a:moveTo>
                  <a:lnTo>
                    <a:pt x="13143" y="17917"/>
                  </a:lnTo>
                  <a:cubicBezTo>
                    <a:pt x="13143" y="17917"/>
                    <a:pt x="13143" y="17917"/>
                    <a:pt x="13142" y="17918"/>
                  </a:cubicBezTo>
                  <a:lnTo>
                    <a:pt x="13142" y="17918"/>
                  </a:lnTo>
                  <a:cubicBezTo>
                    <a:pt x="13143" y="17917"/>
                    <a:pt x="13143" y="17917"/>
                    <a:pt x="13143" y="17917"/>
                  </a:cubicBezTo>
                  <a:close/>
                  <a:moveTo>
                    <a:pt x="12463" y="18155"/>
                  </a:moveTo>
                  <a:lnTo>
                    <a:pt x="12473" y="18168"/>
                  </a:lnTo>
                  <a:lnTo>
                    <a:pt x="12385" y="18262"/>
                  </a:lnTo>
                  <a:lnTo>
                    <a:pt x="12373" y="18249"/>
                  </a:lnTo>
                  <a:lnTo>
                    <a:pt x="12463" y="18155"/>
                  </a:lnTo>
                  <a:close/>
                  <a:moveTo>
                    <a:pt x="12255" y="18658"/>
                  </a:moveTo>
                  <a:lnTo>
                    <a:pt x="12255" y="18658"/>
                  </a:lnTo>
                  <a:cubicBezTo>
                    <a:pt x="12252" y="18669"/>
                    <a:pt x="12249" y="18680"/>
                    <a:pt x="12247" y="18689"/>
                  </a:cubicBezTo>
                  <a:lnTo>
                    <a:pt x="12247" y="18689"/>
                  </a:lnTo>
                  <a:cubicBezTo>
                    <a:pt x="12244" y="18686"/>
                    <a:pt x="12240" y="18683"/>
                    <a:pt x="12237" y="18679"/>
                  </a:cubicBezTo>
                  <a:lnTo>
                    <a:pt x="12237" y="18679"/>
                  </a:lnTo>
                  <a:cubicBezTo>
                    <a:pt x="12243" y="18673"/>
                    <a:pt x="12249" y="18666"/>
                    <a:pt x="12255" y="18658"/>
                  </a:cubicBezTo>
                  <a:close/>
                  <a:moveTo>
                    <a:pt x="11312" y="19532"/>
                  </a:moveTo>
                  <a:lnTo>
                    <a:pt x="11288" y="19584"/>
                  </a:lnTo>
                  <a:lnTo>
                    <a:pt x="11288" y="19584"/>
                  </a:lnTo>
                  <a:cubicBezTo>
                    <a:pt x="11279" y="19571"/>
                    <a:pt x="11286" y="19554"/>
                    <a:pt x="11290" y="19537"/>
                  </a:cubicBezTo>
                  <a:lnTo>
                    <a:pt x="11312" y="19532"/>
                  </a:lnTo>
                  <a:close/>
                  <a:moveTo>
                    <a:pt x="11288" y="19585"/>
                  </a:moveTo>
                  <a:lnTo>
                    <a:pt x="11287" y="19587"/>
                  </a:lnTo>
                  <a:lnTo>
                    <a:pt x="11274" y="19589"/>
                  </a:lnTo>
                  <a:lnTo>
                    <a:pt x="11274" y="19589"/>
                  </a:lnTo>
                  <a:lnTo>
                    <a:pt x="11274" y="19588"/>
                  </a:lnTo>
                  <a:cubicBezTo>
                    <a:pt x="11278" y="19588"/>
                    <a:pt x="11283" y="19587"/>
                    <a:pt x="11288" y="19585"/>
                  </a:cubicBezTo>
                  <a:close/>
                  <a:moveTo>
                    <a:pt x="10928" y="19572"/>
                  </a:moveTo>
                  <a:lnTo>
                    <a:pt x="10964" y="19619"/>
                  </a:lnTo>
                  <a:lnTo>
                    <a:pt x="10942" y="19642"/>
                  </a:lnTo>
                  <a:lnTo>
                    <a:pt x="10889" y="19609"/>
                  </a:lnTo>
                  <a:lnTo>
                    <a:pt x="10928" y="19572"/>
                  </a:lnTo>
                  <a:close/>
                  <a:moveTo>
                    <a:pt x="11273" y="19590"/>
                  </a:moveTo>
                  <a:cubicBezTo>
                    <a:pt x="11281" y="19603"/>
                    <a:pt x="11277" y="19621"/>
                    <a:pt x="11271" y="19638"/>
                  </a:cubicBezTo>
                  <a:lnTo>
                    <a:pt x="11248" y="19644"/>
                  </a:lnTo>
                  <a:lnTo>
                    <a:pt x="11273" y="19590"/>
                  </a:lnTo>
                  <a:close/>
                  <a:moveTo>
                    <a:pt x="11030" y="19944"/>
                  </a:moveTo>
                  <a:lnTo>
                    <a:pt x="11051" y="19973"/>
                  </a:lnTo>
                  <a:lnTo>
                    <a:pt x="11034" y="19988"/>
                  </a:lnTo>
                  <a:lnTo>
                    <a:pt x="11012" y="19959"/>
                  </a:lnTo>
                  <a:lnTo>
                    <a:pt x="11030" y="19944"/>
                  </a:lnTo>
                  <a:close/>
                  <a:moveTo>
                    <a:pt x="27727" y="19997"/>
                  </a:moveTo>
                  <a:lnTo>
                    <a:pt x="27734" y="20013"/>
                  </a:lnTo>
                  <a:lnTo>
                    <a:pt x="27634" y="20051"/>
                  </a:lnTo>
                  <a:lnTo>
                    <a:pt x="27625" y="20022"/>
                  </a:lnTo>
                  <a:cubicBezTo>
                    <a:pt x="27659" y="20013"/>
                    <a:pt x="27693" y="20006"/>
                    <a:pt x="27727" y="19997"/>
                  </a:cubicBezTo>
                  <a:close/>
                  <a:moveTo>
                    <a:pt x="26331" y="20037"/>
                  </a:moveTo>
                  <a:lnTo>
                    <a:pt x="26363" y="20091"/>
                  </a:lnTo>
                  <a:lnTo>
                    <a:pt x="26312" y="20104"/>
                  </a:lnTo>
                  <a:lnTo>
                    <a:pt x="26303" y="20047"/>
                  </a:lnTo>
                  <a:lnTo>
                    <a:pt x="26331" y="20037"/>
                  </a:lnTo>
                  <a:close/>
                  <a:moveTo>
                    <a:pt x="27543" y="20053"/>
                  </a:moveTo>
                  <a:cubicBezTo>
                    <a:pt x="27553" y="20109"/>
                    <a:pt x="27559" y="20140"/>
                    <a:pt x="27567" y="20178"/>
                  </a:cubicBezTo>
                  <a:cubicBezTo>
                    <a:pt x="27518" y="20184"/>
                    <a:pt x="27484" y="20188"/>
                    <a:pt x="27422" y="20196"/>
                  </a:cubicBezTo>
                  <a:cubicBezTo>
                    <a:pt x="27464" y="20147"/>
                    <a:pt x="27494" y="20112"/>
                    <a:pt x="27543" y="20053"/>
                  </a:cubicBezTo>
                  <a:close/>
                  <a:moveTo>
                    <a:pt x="10481" y="20269"/>
                  </a:moveTo>
                  <a:lnTo>
                    <a:pt x="10487" y="20280"/>
                  </a:lnTo>
                  <a:lnTo>
                    <a:pt x="10436" y="20321"/>
                  </a:lnTo>
                  <a:lnTo>
                    <a:pt x="10430" y="20310"/>
                  </a:lnTo>
                  <a:lnTo>
                    <a:pt x="10481" y="20269"/>
                  </a:lnTo>
                  <a:close/>
                  <a:moveTo>
                    <a:pt x="26624" y="20291"/>
                  </a:moveTo>
                  <a:lnTo>
                    <a:pt x="26629" y="20327"/>
                  </a:lnTo>
                  <a:lnTo>
                    <a:pt x="26609" y="20331"/>
                  </a:lnTo>
                  <a:lnTo>
                    <a:pt x="26603" y="20297"/>
                  </a:lnTo>
                  <a:lnTo>
                    <a:pt x="26624" y="20291"/>
                  </a:lnTo>
                  <a:close/>
                  <a:moveTo>
                    <a:pt x="10719" y="20291"/>
                  </a:moveTo>
                  <a:cubicBezTo>
                    <a:pt x="10718" y="20338"/>
                    <a:pt x="10717" y="20378"/>
                    <a:pt x="10715" y="20452"/>
                  </a:cubicBezTo>
                  <a:cubicBezTo>
                    <a:pt x="10674" y="20416"/>
                    <a:pt x="10650" y="20397"/>
                    <a:pt x="10622" y="20374"/>
                  </a:cubicBezTo>
                  <a:cubicBezTo>
                    <a:pt x="10664" y="20338"/>
                    <a:pt x="10686" y="20319"/>
                    <a:pt x="10719" y="20291"/>
                  </a:cubicBezTo>
                  <a:close/>
                  <a:moveTo>
                    <a:pt x="27286" y="20425"/>
                  </a:moveTo>
                  <a:lnTo>
                    <a:pt x="27299" y="20494"/>
                  </a:lnTo>
                  <a:lnTo>
                    <a:pt x="27268" y="20502"/>
                  </a:lnTo>
                  <a:lnTo>
                    <a:pt x="27255" y="20433"/>
                  </a:lnTo>
                  <a:lnTo>
                    <a:pt x="27286" y="20425"/>
                  </a:lnTo>
                  <a:close/>
                  <a:moveTo>
                    <a:pt x="24729" y="20521"/>
                  </a:moveTo>
                  <a:lnTo>
                    <a:pt x="24729" y="20533"/>
                  </a:lnTo>
                  <a:lnTo>
                    <a:pt x="24668" y="20543"/>
                  </a:lnTo>
                  <a:lnTo>
                    <a:pt x="24667" y="20533"/>
                  </a:lnTo>
                  <a:lnTo>
                    <a:pt x="24729" y="20521"/>
                  </a:lnTo>
                  <a:close/>
                  <a:moveTo>
                    <a:pt x="25580" y="20506"/>
                  </a:moveTo>
                  <a:lnTo>
                    <a:pt x="25585" y="20541"/>
                  </a:lnTo>
                  <a:cubicBezTo>
                    <a:pt x="25579" y="20541"/>
                    <a:pt x="25572" y="20543"/>
                    <a:pt x="25564" y="20544"/>
                  </a:cubicBezTo>
                  <a:lnTo>
                    <a:pt x="25560" y="20509"/>
                  </a:lnTo>
                  <a:lnTo>
                    <a:pt x="25580" y="20506"/>
                  </a:lnTo>
                  <a:close/>
                  <a:moveTo>
                    <a:pt x="26790" y="20428"/>
                  </a:moveTo>
                  <a:cubicBezTo>
                    <a:pt x="26763" y="20481"/>
                    <a:pt x="26743" y="20521"/>
                    <a:pt x="26722" y="20562"/>
                  </a:cubicBezTo>
                  <a:lnTo>
                    <a:pt x="26688" y="20556"/>
                  </a:lnTo>
                  <a:cubicBezTo>
                    <a:pt x="26684" y="20528"/>
                    <a:pt x="26681" y="20502"/>
                    <a:pt x="26675" y="20469"/>
                  </a:cubicBezTo>
                  <a:lnTo>
                    <a:pt x="26676" y="20469"/>
                  </a:lnTo>
                  <a:cubicBezTo>
                    <a:pt x="26704" y="20459"/>
                    <a:pt x="26731" y="20450"/>
                    <a:pt x="26790" y="20428"/>
                  </a:cubicBezTo>
                  <a:close/>
                  <a:moveTo>
                    <a:pt x="26154" y="20515"/>
                  </a:moveTo>
                  <a:lnTo>
                    <a:pt x="26164" y="20584"/>
                  </a:lnTo>
                  <a:lnTo>
                    <a:pt x="26134" y="20590"/>
                  </a:lnTo>
                  <a:lnTo>
                    <a:pt x="26123" y="20519"/>
                  </a:lnTo>
                  <a:cubicBezTo>
                    <a:pt x="26135" y="20518"/>
                    <a:pt x="26144" y="20516"/>
                    <a:pt x="26154" y="20515"/>
                  </a:cubicBezTo>
                  <a:close/>
                  <a:moveTo>
                    <a:pt x="26628" y="20594"/>
                  </a:moveTo>
                  <a:lnTo>
                    <a:pt x="26629" y="20606"/>
                  </a:lnTo>
                  <a:lnTo>
                    <a:pt x="26568" y="20621"/>
                  </a:lnTo>
                  <a:lnTo>
                    <a:pt x="26566" y="20609"/>
                  </a:lnTo>
                  <a:lnTo>
                    <a:pt x="26628" y="20594"/>
                  </a:lnTo>
                  <a:close/>
                  <a:moveTo>
                    <a:pt x="9900" y="20577"/>
                  </a:moveTo>
                  <a:lnTo>
                    <a:pt x="9906" y="20587"/>
                  </a:lnTo>
                  <a:lnTo>
                    <a:pt x="9853" y="20625"/>
                  </a:lnTo>
                  <a:lnTo>
                    <a:pt x="9847" y="20615"/>
                  </a:lnTo>
                  <a:lnTo>
                    <a:pt x="9900" y="20577"/>
                  </a:lnTo>
                  <a:close/>
                  <a:moveTo>
                    <a:pt x="9887" y="20803"/>
                  </a:moveTo>
                  <a:lnTo>
                    <a:pt x="9893" y="20814"/>
                  </a:lnTo>
                  <a:lnTo>
                    <a:pt x="9838" y="20852"/>
                  </a:lnTo>
                  <a:lnTo>
                    <a:pt x="9832" y="20842"/>
                  </a:lnTo>
                  <a:lnTo>
                    <a:pt x="9887" y="20803"/>
                  </a:lnTo>
                  <a:close/>
                  <a:moveTo>
                    <a:pt x="7414" y="20831"/>
                  </a:moveTo>
                  <a:lnTo>
                    <a:pt x="7414" y="20831"/>
                  </a:lnTo>
                  <a:cubicBezTo>
                    <a:pt x="7379" y="20879"/>
                    <a:pt x="7349" y="20894"/>
                    <a:pt x="7323" y="20894"/>
                  </a:cubicBezTo>
                  <a:cubicBezTo>
                    <a:pt x="7294" y="20894"/>
                    <a:pt x="7269" y="20874"/>
                    <a:pt x="7249" y="20858"/>
                  </a:cubicBezTo>
                  <a:cubicBezTo>
                    <a:pt x="7302" y="20849"/>
                    <a:pt x="7355" y="20840"/>
                    <a:pt x="7414" y="20831"/>
                  </a:cubicBezTo>
                  <a:close/>
                  <a:moveTo>
                    <a:pt x="23324" y="20880"/>
                  </a:moveTo>
                  <a:lnTo>
                    <a:pt x="23324" y="20892"/>
                  </a:lnTo>
                  <a:lnTo>
                    <a:pt x="23262" y="20897"/>
                  </a:lnTo>
                  <a:lnTo>
                    <a:pt x="23262" y="20886"/>
                  </a:lnTo>
                  <a:lnTo>
                    <a:pt x="23324" y="20880"/>
                  </a:lnTo>
                  <a:close/>
                  <a:moveTo>
                    <a:pt x="7521" y="20727"/>
                  </a:moveTo>
                  <a:cubicBezTo>
                    <a:pt x="7599" y="20784"/>
                    <a:pt x="7569" y="20867"/>
                    <a:pt x="7549" y="20942"/>
                  </a:cubicBezTo>
                  <a:lnTo>
                    <a:pt x="7549" y="20942"/>
                  </a:lnTo>
                  <a:cubicBezTo>
                    <a:pt x="7530" y="20949"/>
                    <a:pt x="7516" y="20953"/>
                    <a:pt x="7506" y="20953"/>
                  </a:cubicBezTo>
                  <a:cubicBezTo>
                    <a:pt x="7448" y="20953"/>
                    <a:pt x="7528" y="20835"/>
                    <a:pt x="7521" y="20727"/>
                  </a:cubicBezTo>
                  <a:close/>
                  <a:moveTo>
                    <a:pt x="25695" y="20920"/>
                  </a:moveTo>
                  <a:lnTo>
                    <a:pt x="25721" y="20971"/>
                  </a:lnTo>
                  <a:lnTo>
                    <a:pt x="25721" y="20971"/>
                  </a:lnTo>
                  <a:cubicBezTo>
                    <a:pt x="25666" y="20967"/>
                    <a:pt x="25661" y="20948"/>
                    <a:pt x="25655" y="20928"/>
                  </a:cubicBezTo>
                  <a:lnTo>
                    <a:pt x="25695" y="20920"/>
                  </a:lnTo>
                  <a:close/>
                  <a:moveTo>
                    <a:pt x="7643" y="20940"/>
                  </a:moveTo>
                  <a:cubicBezTo>
                    <a:pt x="7650" y="20940"/>
                    <a:pt x="7652" y="20953"/>
                    <a:pt x="7658" y="20962"/>
                  </a:cubicBezTo>
                  <a:lnTo>
                    <a:pt x="7658" y="20962"/>
                  </a:lnTo>
                  <a:cubicBezTo>
                    <a:pt x="7641" y="20969"/>
                    <a:pt x="7628" y="20972"/>
                    <a:pt x="7618" y="20972"/>
                  </a:cubicBezTo>
                  <a:cubicBezTo>
                    <a:pt x="7616" y="20972"/>
                    <a:pt x="7614" y="20971"/>
                    <a:pt x="7612" y="20971"/>
                  </a:cubicBezTo>
                  <a:lnTo>
                    <a:pt x="7612" y="20971"/>
                  </a:lnTo>
                  <a:cubicBezTo>
                    <a:pt x="7628" y="20948"/>
                    <a:pt x="7637" y="20940"/>
                    <a:pt x="7643" y="20940"/>
                  </a:cubicBezTo>
                  <a:close/>
                  <a:moveTo>
                    <a:pt x="26101" y="20987"/>
                  </a:moveTo>
                  <a:lnTo>
                    <a:pt x="26114" y="20992"/>
                  </a:lnTo>
                  <a:cubicBezTo>
                    <a:pt x="26109" y="20990"/>
                    <a:pt x="26104" y="20989"/>
                    <a:pt x="26101" y="20987"/>
                  </a:cubicBezTo>
                  <a:close/>
                  <a:moveTo>
                    <a:pt x="26139" y="20952"/>
                  </a:moveTo>
                  <a:lnTo>
                    <a:pt x="26162" y="20959"/>
                  </a:lnTo>
                  <a:lnTo>
                    <a:pt x="26114" y="20992"/>
                  </a:lnTo>
                  <a:cubicBezTo>
                    <a:pt x="26113" y="20975"/>
                    <a:pt x="26126" y="20964"/>
                    <a:pt x="26139" y="20952"/>
                  </a:cubicBezTo>
                  <a:close/>
                  <a:moveTo>
                    <a:pt x="13984" y="20955"/>
                  </a:moveTo>
                  <a:lnTo>
                    <a:pt x="14005" y="20964"/>
                  </a:lnTo>
                  <a:lnTo>
                    <a:pt x="13989" y="20995"/>
                  </a:lnTo>
                  <a:lnTo>
                    <a:pt x="13968" y="20986"/>
                  </a:lnTo>
                  <a:lnTo>
                    <a:pt x="13984" y="20955"/>
                  </a:lnTo>
                  <a:close/>
                  <a:moveTo>
                    <a:pt x="7676" y="20964"/>
                  </a:moveTo>
                  <a:cubicBezTo>
                    <a:pt x="7718" y="20964"/>
                    <a:pt x="7728" y="20982"/>
                    <a:pt x="7740" y="20999"/>
                  </a:cubicBezTo>
                  <a:lnTo>
                    <a:pt x="7706" y="21020"/>
                  </a:lnTo>
                  <a:lnTo>
                    <a:pt x="7656" y="20968"/>
                  </a:lnTo>
                  <a:lnTo>
                    <a:pt x="7662" y="20965"/>
                  </a:lnTo>
                  <a:lnTo>
                    <a:pt x="7662" y="20965"/>
                  </a:lnTo>
                  <a:cubicBezTo>
                    <a:pt x="7667" y="20965"/>
                    <a:pt x="7671" y="20964"/>
                    <a:pt x="7676" y="20964"/>
                  </a:cubicBezTo>
                  <a:close/>
                  <a:moveTo>
                    <a:pt x="26101" y="20987"/>
                  </a:moveTo>
                  <a:cubicBezTo>
                    <a:pt x="26101" y="21003"/>
                    <a:pt x="26088" y="21017"/>
                    <a:pt x="26075" y="21027"/>
                  </a:cubicBezTo>
                  <a:lnTo>
                    <a:pt x="26075" y="21028"/>
                  </a:lnTo>
                  <a:lnTo>
                    <a:pt x="26053" y="21021"/>
                  </a:lnTo>
                  <a:lnTo>
                    <a:pt x="26101" y="20987"/>
                  </a:lnTo>
                  <a:close/>
                  <a:moveTo>
                    <a:pt x="6959" y="21049"/>
                  </a:moveTo>
                  <a:lnTo>
                    <a:pt x="6969" y="21064"/>
                  </a:lnTo>
                  <a:lnTo>
                    <a:pt x="6883" y="21120"/>
                  </a:lnTo>
                  <a:lnTo>
                    <a:pt x="6869" y="21093"/>
                  </a:lnTo>
                  <a:lnTo>
                    <a:pt x="6959" y="21049"/>
                  </a:lnTo>
                  <a:close/>
                  <a:moveTo>
                    <a:pt x="25714" y="21004"/>
                  </a:moveTo>
                  <a:cubicBezTo>
                    <a:pt x="25824" y="21038"/>
                    <a:pt x="25688" y="21087"/>
                    <a:pt x="25729" y="21134"/>
                  </a:cubicBezTo>
                  <a:cubicBezTo>
                    <a:pt x="25672" y="21136"/>
                    <a:pt x="25644" y="21136"/>
                    <a:pt x="25583" y="21137"/>
                  </a:cubicBezTo>
                  <a:cubicBezTo>
                    <a:pt x="25630" y="21089"/>
                    <a:pt x="25671" y="21047"/>
                    <a:pt x="25714" y="21004"/>
                  </a:cubicBezTo>
                  <a:close/>
                  <a:moveTo>
                    <a:pt x="6577" y="21143"/>
                  </a:moveTo>
                  <a:cubicBezTo>
                    <a:pt x="6591" y="21143"/>
                    <a:pt x="6604" y="21144"/>
                    <a:pt x="6616" y="21145"/>
                  </a:cubicBezTo>
                  <a:lnTo>
                    <a:pt x="6602" y="21162"/>
                  </a:lnTo>
                  <a:lnTo>
                    <a:pt x="6554" y="21152"/>
                  </a:lnTo>
                  <a:cubicBezTo>
                    <a:pt x="6556" y="21149"/>
                    <a:pt x="6559" y="21145"/>
                    <a:pt x="6560" y="21143"/>
                  </a:cubicBezTo>
                  <a:cubicBezTo>
                    <a:pt x="6566" y="21143"/>
                    <a:pt x="6572" y="21143"/>
                    <a:pt x="6577" y="21143"/>
                  </a:cubicBezTo>
                  <a:close/>
                  <a:moveTo>
                    <a:pt x="14258" y="21226"/>
                  </a:moveTo>
                  <a:cubicBezTo>
                    <a:pt x="14259" y="21227"/>
                    <a:pt x="14260" y="21228"/>
                    <a:pt x="14260" y="21229"/>
                  </a:cubicBezTo>
                  <a:lnTo>
                    <a:pt x="14260" y="21229"/>
                  </a:lnTo>
                  <a:cubicBezTo>
                    <a:pt x="14259" y="21227"/>
                    <a:pt x="14258" y="21226"/>
                    <a:pt x="14258" y="21226"/>
                  </a:cubicBezTo>
                  <a:close/>
                  <a:moveTo>
                    <a:pt x="14260" y="21229"/>
                  </a:moveTo>
                  <a:cubicBezTo>
                    <a:pt x="14262" y="21230"/>
                    <a:pt x="14263" y="21232"/>
                    <a:pt x="14264" y="21234"/>
                  </a:cubicBezTo>
                  <a:lnTo>
                    <a:pt x="14266" y="21234"/>
                  </a:lnTo>
                  <a:cubicBezTo>
                    <a:pt x="14264" y="21232"/>
                    <a:pt x="14262" y="21230"/>
                    <a:pt x="14260" y="21229"/>
                  </a:cubicBezTo>
                  <a:close/>
                  <a:moveTo>
                    <a:pt x="7848" y="21268"/>
                  </a:moveTo>
                  <a:lnTo>
                    <a:pt x="7862" y="21301"/>
                  </a:lnTo>
                  <a:lnTo>
                    <a:pt x="7843" y="21311"/>
                  </a:lnTo>
                  <a:lnTo>
                    <a:pt x="7829" y="21278"/>
                  </a:lnTo>
                  <a:lnTo>
                    <a:pt x="7848" y="21268"/>
                  </a:lnTo>
                  <a:close/>
                  <a:moveTo>
                    <a:pt x="21560" y="21301"/>
                  </a:moveTo>
                  <a:lnTo>
                    <a:pt x="21558" y="21336"/>
                  </a:lnTo>
                  <a:lnTo>
                    <a:pt x="21537" y="21337"/>
                  </a:lnTo>
                  <a:lnTo>
                    <a:pt x="21539" y="21302"/>
                  </a:lnTo>
                  <a:lnTo>
                    <a:pt x="21560" y="21301"/>
                  </a:lnTo>
                  <a:close/>
                  <a:moveTo>
                    <a:pt x="20577" y="21356"/>
                  </a:moveTo>
                  <a:lnTo>
                    <a:pt x="20639" y="21359"/>
                  </a:lnTo>
                  <a:lnTo>
                    <a:pt x="20639" y="21371"/>
                  </a:lnTo>
                  <a:lnTo>
                    <a:pt x="20575" y="21368"/>
                  </a:lnTo>
                  <a:lnTo>
                    <a:pt x="20577" y="21356"/>
                  </a:lnTo>
                  <a:close/>
                  <a:moveTo>
                    <a:pt x="14540" y="21412"/>
                  </a:moveTo>
                  <a:lnTo>
                    <a:pt x="14540" y="21412"/>
                  </a:lnTo>
                  <a:cubicBezTo>
                    <a:pt x="14540" y="21414"/>
                    <a:pt x="14537" y="21420"/>
                    <a:pt x="14534" y="21427"/>
                  </a:cubicBezTo>
                  <a:lnTo>
                    <a:pt x="14545" y="21430"/>
                  </a:lnTo>
                  <a:lnTo>
                    <a:pt x="14545" y="21430"/>
                  </a:lnTo>
                  <a:cubicBezTo>
                    <a:pt x="14543" y="21424"/>
                    <a:pt x="14541" y="21418"/>
                    <a:pt x="14540" y="21412"/>
                  </a:cubicBezTo>
                  <a:close/>
                  <a:moveTo>
                    <a:pt x="8554" y="21398"/>
                  </a:moveTo>
                  <a:lnTo>
                    <a:pt x="8569" y="21424"/>
                  </a:lnTo>
                  <a:lnTo>
                    <a:pt x="8418" y="21512"/>
                  </a:lnTo>
                  <a:lnTo>
                    <a:pt x="8408" y="21498"/>
                  </a:lnTo>
                  <a:lnTo>
                    <a:pt x="8554" y="21398"/>
                  </a:lnTo>
                  <a:close/>
                  <a:moveTo>
                    <a:pt x="7902" y="21493"/>
                  </a:moveTo>
                  <a:lnTo>
                    <a:pt x="7908" y="21504"/>
                  </a:lnTo>
                  <a:lnTo>
                    <a:pt x="7851" y="21534"/>
                  </a:lnTo>
                  <a:lnTo>
                    <a:pt x="7846" y="21524"/>
                  </a:lnTo>
                  <a:lnTo>
                    <a:pt x="7902" y="21493"/>
                  </a:lnTo>
                  <a:close/>
                  <a:moveTo>
                    <a:pt x="24798" y="21502"/>
                  </a:moveTo>
                  <a:cubicBezTo>
                    <a:pt x="24808" y="21524"/>
                    <a:pt x="24815" y="21539"/>
                    <a:pt x="24827" y="21562"/>
                  </a:cubicBezTo>
                  <a:cubicBezTo>
                    <a:pt x="24777" y="21571"/>
                    <a:pt x="24734" y="21579"/>
                    <a:pt x="24693" y="21586"/>
                  </a:cubicBezTo>
                  <a:cubicBezTo>
                    <a:pt x="24690" y="21567"/>
                    <a:pt x="24690" y="21555"/>
                    <a:pt x="24687" y="21536"/>
                  </a:cubicBezTo>
                  <a:lnTo>
                    <a:pt x="24687" y="21534"/>
                  </a:lnTo>
                  <a:cubicBezTo>
                    <a:pt x="24720" y="21526"/>
                    <a:pt x="24755" y="21515"/>
                    <a:pt x="24798" y="21502"/>
                  </a:cubicBezTo>
                  <a:close/>
                  <a:moveTo>
                    <a:pt x="6256" y="21557"/>
                  </a:moveTo>
                  <a:lnTo>
                    <a:pt x="6259" y="21568"/>
                  </a:lnTo>
                  <a:lnTo>
                    <a:pt x="6203" y="21589"/>
                  </a:lnTo>
                  <a:lnTo>
                    <a:pt x="6198" y="21579"/>
                  </a:lnTo>
                  <a:lnTo>
                    <a:pt x="6256" y="21557"/>
                  </a:lnTo>
                  <a:close/>
                  <a:moveTo>
                    <a:pt x="23710" y="21537"/>
                  </a:moveTo>
                  <a:cubicBezTo>
                    <a:pt x="23710" y="21564"/>
                    <a:pt x="23712" y="21589"/>
                    <a:pt x="23715" y="21645"/>
                  </a:cubicBezTo>
                  <a:cubicBezTo>
                    <a:pt x="23650" y="21608"/>
                    <a:pt x="23621" y="21592"/>
                    <a:pt x="23575" y="21565"/>
                  </a:cubicBezTo>
                  <a:cubicBezTo>
                    <a:pt x="23637" y="21552"/>
                    <a:pt x="23665" y="21546"/>
                    <a:pt x="23710" y="21537"/>
                  </a:cubicBezTo>
                  <a:close/>
                  <a:moveTo>
                    <a:pt x="5810" y="21601"/>
                  </a:moveTo>
                  <a:cubicBezTo>
                    <a:pt x="5826" y="21629"/>
                    <a:pt x="5841" y="21655"/>
                    <a:pt x="5859" y="21686"/>
                  </a:cubicBezTo>
                  <a:cubicBezTo>
                    <a:pt x="5891" y="21680"/>
                    <a:pt x="5925" y="21676"/>
                    <a:pt x="5997" y="21664"/>
                  </a:cubicBezTo>
                  <a:lnTo>
                    <a:pt x="5997" y="21664"/>
                  </a:lnTo>
                  <a:cubicBezTo>
                    <a:pt x="5925" y="21701"/>
                    <a:pt x="5882" y="21723"/>
                    <a:pt x="5820" y="21754"/>
                  </a:cubicBezTo>
                  <a:cubicBezTo>
                    <a:pt x="5804" y="21696"/>
                    <a:pt x="5792" y="21654"/>
                    <a:pt x="5781" y="21612"/>
                  </a:cubicBezTo>
                  <a:lnTo>
                    <a:pt x="5810" y="21601"/>
                  </a:lnTo>
                  <a:close/>
                  <a:moveTo>
                    <a:pt x="19192" y="21876"/>
                  </a:moveTo>
                  <a:lnTo>
                    <a:pt x="19214" y="21879"/>
                  </a:lnTo>
                  <a:lnTo>
                    <a:pt x="19209" y="21913"/>
                  </a:lnTo>
                  <a:lnTo>
                    <a:pt x="19209" y="21914"/>
                  </a:lnTo>
                  <a:lnTo>
                    <a:pt x="19188" y="21910"/>
                  </a:lnTo>
                  <a:lnTo>
                    <a:pt x="19192" y="21876"/>
                  </a:lnTo>
                  <a:close/>
                  <a:moveTo>
                    <a:pt x="5560" y="21832"/>
                  </a:moveTo>
                  <a:cubicBezTo>
                    <a:pt x="5570" y="21870"/>
                    <a:pt x="5579" y="21904"/>
                    <a:pt x="5594" y="21958"/>
                  </a:cubicBezTo>
                  <a:cubicBezTo>
                    <a:pt x="5539" y="21921"/>
                    <a:pt x="5505" y="21899"/>
                    <a:pt x="5469" y="21873"/>
                  </a:cubicBezTo>
                  <a:cubicBezTo>
                    <a:pt x="5497" y="21860"/>
                    <a:pt x="5522" y="21849"/>
                    <a:pt x="5560" y="21832"/>
                  </a:cubicBezTo>
                  <a:close/>
                  <a:moveTo>
                    <a:pt x="4968" y="21979"/>
                  </a:moveTo>
                  <a:lnTo>
                    <a:pt x="4976" y="22014"/>
                  </a:lnTo>
                  <a:lnTo>
                    <a:pt x="4957" y="22020"/>
                  </a:lnTo>
                  <a:lnTo>
                    <a:pt x="4949" y="21985"/>
                  </a:lnTo>
                  <a:lnTo>
                    <a:pt x="4968" y="21979"/>
                  </a:lnTo>
                  <a:close/>
                  <a:moveTo>
                    <a:pt x="7339" y="22008"/>
                  </a:moveTo>
                  <a:lnTo>
                    <a:pt x="7361" y="22064"/>
                  </a:lnTo>
                  <a:cubicBezTo>
                    <a:pt x="7350" y="22070"/>
                    <a:pt x="7342" y="22074"/>
                    <a:pt x="7333" y="22080"/>
                  </a:cubicBezTo>
                  <a:lnTo>
                    <a:pt x="7289" y="22035"/>
                  </a:lnTo>
                  <a:cubicBezTo>
                    <a:pt x="7306" y="22026"/>
                    <a:pt x="7322" y="22017"/>
                    <a:pt x="7339" y="22008"/>
                  </a:cubicBezTo>
                  <a:close/>
                  <a:moveTo>
                    <a:pt x="4434" y="22044"/>
                  </a:moveTo>
                  <a:lnTo>
                    <a:pt x="4446" y="22114"/>
                  </a:lnTo>
                  <a:lnTo>
                    <a:pt x="4418" y="22121"/>
                  </a:lnTo>
                  <a:lnTo>
                    <a:pt x="4405" y="22051"/>
                  </a:lnTo>
                  <a:lnTo>
                    <a:pt x="4434" y="22044"/>
                  </a:lnTo>
                  <a:close/>
                  <a:moveTo>
                    <a:pt x="4248" y="22055"/>
                  </a:moveTo>
                  <a:lnTo>
                    <a:pt x="4280" y="22107"/>
                  </a:lnTo>
                  <a:lnTo>
                    <a:pt x="4230" y="22123"/>
                  </a:lnTo>
                  <a:lnTo>
                    <a:pt x="4221" y="22066"/>
                  </a:lnTo>
                  <a:lnTo>
                    <a:pt x="4248" y="22055"/>
                  </a:lnTo>
                  <a:close/>
                  <a:moveTo>
                    <a:pt x="19715" y="22166"/>
                  </a:moveTo>
                  <a:lnTo>
                    <a:pt x="19779" y="22169"/>
                  </a:lnTo>
                  <a:lnTo>
                    <a:pt x="19778" y="22180"/>
                  </a:lnTo>
                  <a:lnTo>
                    <a:pt x="19713" y="22177"/>
                  </a:lnTo>
                  <a:lnTo>
                    <a:pt x="19715" y="22166"/>
                  </a:lnTo>
                  <a:close/>
                  <a:moveTo>
                    <a:pt x="5458" y="22117"/>
                  </a:moveTo>
                  <a:cubicBezTo>
                    <a:pt x="5491" y="22142"/>
                    <a:pt x="5460" y="22172"/>
                    <a:pt x="5342" y="22182"/>
                  </a:cubicBezTo>
                  <a:cubicBezTo>
                    <a:pt x="5383" y="22161"/>
                    <a:pt x="5425" y="22138"/>
                    <a:pt x="5458" y="22117"/>
                  </a:cubicBezTo>
                  <a:close/>
                  <a:moveTo>
                    <a:pt x="21919" y="22148"/>
                  </a:moveTo>
                  <a:lnTo>
                    <a:pt x="21923" y="22166"/>
                  </a:lnTo>
                  <a:cubicBezTo>
                    <a:pt x="21866" y="22172"/>
                    <a:pt x="21808" y="22179"/>
                    <a:pt x="21751" y="22185"/>
                  </a:cubicBezTo>
                  <a:lnTo>
                    <a:pt x="21746" y="22154"/>
                  </a:lnTo>
                  <a:lnTo>
                    <a:pt x="21919" y="22148"/>
                  </a:lnTo>
                  <a:close/>
                  <a:moveTo>
                    <a:pt x="21020" y="22216"/>
                  </a:moveTo>
                  <a:lnTo>
                    <a:pt x="21018" y="22227"/>
                  </a:lnTo>
                  <a:lnTo>
                    <a:pt x="20953" y="22230"/>
                  </a:lnTo>
                  <a:lnTo>
                    <a:pt x="20953" y="22217"/>
                  </a:lnTo>
                  <a:cubicBezTo>
                    <a:pt x="20975" y="22217"/>
                    <a:pt x="20998" y="22217"/>
                    <a:pt x="21020" y="22216"/>
                  </a:cubicBezTo>
                  <a:close/>
                  <a:moveTo>
                    <a:pt x="4559" y="22133"/>
                  </a:moveTo>
                  <a:lnTo>
                    <a:pt x="4559" y="22133"/>
                  </a:lnTo>
                  <a:cubicBezTo>
                    <a:pt x="4548" y="22155"/>
                    <a:pt x="4533" y="22183"/>
                    <a:pt x="4505" y="22239"/>
                  </a:cubicBezTo>
                  <a:cubicBezTo>
                    <a:pt x="4481" y="22194"/>
                    <a:pt x="4474" y="22179"/>
                    <a:pt x="4462" y="22157"/>
                  </a:cubicBezTo>
                  <a:cubicBezTo>
                    <a:pt x="4508" y="22145"/>
                    <a:pt x="4548" y="22136"/>
                    <a:pt x="4559" y="22133"/>
                  </a:cubicBezTo>
                  <a:close/>
                  <a:moveTo>
                    <a:pt x="18642" y="22244"/>
                  </a:moveTo>
                  <a:lnTo>
                    <a:pt x="18707" y="22252"/>
                  </a:lnTo>
                  <a:lnTo>
                    <a:pt x="18705" y="22264"/>
                  </a:lnTo>
                  <a:cubicBezTo>
                    <a:pt x="18683" y="22261"/>
                    <a:pt x="18661" y="22258"/>
                    <a:pt x="18639" y="22255"/>
                  </a:cubicBezTo>
                  <a:lnTo>
                    <a:pt x="18642" y="22244"/>
                  </a:lnTo>
                  <a:close/>
                  <a:moveTo>
                    <a:pt x="3650" y="22204"/>
                  </a:moveTo>
                  <a:lnTo>
                    <a:pt x="3650" y="22204"/>
                  </a:lnTo>
                  <a:cubicBezTo>
                    <a:pt x="3677" y="22222"/>
                    <a:pt x="3683" y="22244"/>
                    <a:pt x="3688" y="22266"/>
                  </a:cubicBezTo>
                  <a:lnTo>
                    <a:pt x="3650" y="22276"/>
                  </a:lnTo>
                  <a:lnTo>
                    <a:pt x="3621" y="22211"/>
                  </a:lnTo>
                  <a:cubicBezTo>
                    <a:pt x="3634" y="22208"/>
                    <a:pt x="3647" y="22205"/>
                    <a:pt x="3650" y="22204"/>
                  </a:cubicBezTo>
                  <a:close/>
                  <a:moveTo>
                    <a:pt x="19722" y="22226"/>
                  </a:moveTo>
                  <a:lnTo>
                    <a:pt x="19756" y="22227"/>
                  </a:lnTo>
                  <a:lnTo>
                    <a:pt x="19746" y="22298"/>
                  </a:lnTo>
                  <a:lnTo>
                    <a:pt x="19713" y="22297"/>
                  </a:lnTo>
                  <a:lnTo>
                    <a:pt x="19722" y="22226"/>
                  </a:lnTo>
                  <a:close/>
                  <a:moveTo>
                    <a:pt x="21073" y="22311"/>
                  </a:moveTo>
                  <a:lnTo>
                    <a:pt x="21073" y="22311"/>
                  </a:lnTo>
                  <a:cubicBezTo>
                    <a:pt x="21073" y="22311"/>
                    <a:pt x="21073" y="22311"/>
                    <a:pt x="21073" y="22311"/>
                  </a:cubicBezTo>
                  <a:cubicBezTo>
                    <a:pt x="21073" y="22311"/>
                    <a:pt x="21073" y="22311"/>
                    <a:pt x="21073" y="22311"/>
                  </a:cubicBezTo>
                  <a:close/>
                  <a:moveTo>
                    <a:pt x="19372" y="22285"/>
                  </a:moveTo>
                  <a:lnTo>
                    <a:pt x="19372" y="22286"/>
                  </a:lnTo>
                  <a:cubicBezTo>
                    <a:pt x="19413" y="22288"/>
                    <a:pt x="19450" y="22289"/>
                    <a:pt x="19485" y="22291"/>
                  </a:cubicBezTo>
                  <a:lnTo>
                    <a:pt x="19504" y="22307"/>
                  </a:lnTo>
                  <a:cubicBezTo>
                    <a:pt x="19453" y="22314"/>
                    <a:pt x="19401" y="22320"/>
                    <a:pt x="19366" y="22325"/>
                  </a:cubicBezTo>
                  <a:cubicBezTo>
                    <a:pt x="19366" y="22323"/>
                    <a:pt x="19369" y="22307"/>
                    <a:pt x="19372" y="22285"/>
                  </a:cubicBezTo>
                  <a:close/>
                  <a:moveTo>
                    <a:pt x="18523" y="22291"/>
                  </a:moveTo>
                  <a:lnTo>
                    <a:pt x="18564" y="22325"/>
                  </a:lnTo>
                  <a:cubicBezTo>
                    <a:pt x="18558" y="22327"/>
                    <a:pt x="18552" y="22329"/>
                    <a:pt x="18552" y="22329"/>
                  </a:cubicBezTo>
                  <a:cubicBezTo>
                    <a:pt x="18533" y="22320"/>
                    <a:pt x="18517" y="22310"/>
                    <a:pt x="18501" y="22300"/>
                  </a:cubicBezTo>
                  <a:lnTo>
                    <a:pt x="18523" y="22291"/>
                  </a:lnTo>
                  <a:close/>
                  <a:moveTo>
                    <a:pt x="19826" y="22310"/>
                  </a:moveTo>
                  <a:lnTo>
                    <a:pt x="19957" y="22317"/>
                  </a:lnTo>
                  <a:lnTo>
                    <a:pt x="19956" y="22335"/>
                  </a:lnTo>
                  <a:cubicBezTo>
                    <a:pt x="19912" y="22332"/>
                    <a:pt x="19868" y="22330"/>
                    <a:pt x="19823" y="22327"/>
                  </a:cubicBezTo>
                  <a:lnTo>
                    <a:pt x="19826" y="22310"/>
                  </a:lnTo>
                  <a:close/>
                  <a:moveTo>
                    <a:pt x="20240" y="22357"/>
                  </a:moveTo>
                  <a:lnTo>
                    <a:pt x="20262" y="22358"/>
                  </a:lnTo>
                  <a:lnTo>
                    <a:pt x="20257" y="22394"/>
                  </a:lnTo>
                  <a:lnTo>
                    <a:pt x="20235" y="22392"/>
                  </a:lnTo>
                  <a:lnTo>
                    <a:pt x="20240" y="22357"/>
                  </a:lnTo>
                  <a:close/>
                  <a:moveTo>
                    <a:pt x="5873" y="22453"/>
                  </a:moveTo>
                  <a:lnTo>
                    <a:pt x="5876" y="22464"/>
                  </a:lnTo>
                  <a:cubicBezTo>
                    <a:pt x="5856" y="22472"/>
                    <a:pt x="5835" y="22479"/>
                    <a:pt x="5816" y="22485"/>
                  </a:cubicBezTo>
                  <a:lnTo>
                    <a:pt x="5811" y="22473"/>
                  </a:lnTo>
                  <a:lnTo>
                    <a:pt x="5873" y="22454"/>
                  </a:lnTo>
                  <a:lnTo>
                    <a:pt x="5873" y="22453"/>
                  </a:lnTo>
                  <a:close/>
                  <a:moveTo>
                    <a:pt x="4189" y="22435"/>
                  </a:moveTo>
                  <a:lnTo>
                    <a:pt x="4189" y="22435"/>
                  </a:lnTo>
                  <a:cubicBezTo>
                    <a:pt x="4220" y="22472"/>
                    <a:pt x="4233" y="22505"/>
                    <a:pt x="4110" y="22505"/>
                  </a:cubicBezTo>
                  <a:cubicBezTo>
                    <a:pt x="4098" y="22505"/>
                    <a:pt x="4084" y="22505"/>
                    <a:pt x="4070" y="22504"/>
                  </a:cubicBezTo>
                  <a:cubicBezTo>
                    <a:pt x="4117" y="22478"/>
                    <a:pt x="4150" y="22457"/>
                    <a:pt x="4189" y="22435"/>
                  </a:cubicBezTo>
                  <a:close/>
                  <a:moveTo>
                    <a:pt x="3475" y="22528"/>
                  </a:moveTo>
                  <a:lnTo>
                    <a:pt x="3477" y="22545"/>
                  </a:lnTo>
                  <a:lnTo>
                    <a:pt x="3355" y="22561"/>
                  </a:lnTo>
                  <a:cubicBezTo>
                    <a:pt x="3355" y="22556"/>
                    <a:pt x="3353" y="22550"/>
                    <a:pt x="3353" y="22544"/>
                  </a:cubicBezTo>
                  <a:lnTo>
                    <a:pt x="3475" y="22528"/>
                  </a:lnTo>
                  <a:close/>
                  <a:moveTo>
                    <a:pt x="6194" y="22644"/>
                  </a:moveTo>
                  <a:lnTo>
                    <a:pt x="6197" y="22656"/>
                  </a:lnTo>
                  <a:lnTo>
                    <a:pt x="6134" y="22676"/>
                  </a:lnTo>
                  <a:lnTo>
                    <a:pt x="6132" y="22664"/>
                  </a:lnTo>
                  <a:lnTo>
                    <a:pt x="6194" y="22644"/>
                  </a:lnTo>
                  <a:close/>
                  <a:moveTo>
                    <a:pt x="2133" y="22695"/>
                  </a:moveTo>
                  <a:lnTo>
                    <a:pt x="2133" y="22707"/>
                  </a:lnTo>
                  <a:lnTo>
                    <a:pt x="2072" y="22710"/>
                  </a:lnTo>
                  <a:lnTo>
                    <a:pt x="2072" y="22698"/>
                  </a:lnTo>
                  <a:lnTo>
                    <a:pt x="2133" y="22695"/>
                  </a:lnTo>
                  <a:close/>
                  <a:moveTo>
                    <a:pt x="2256" y="22795"/>
                  </a:moveTo>
                  <a:lnTo>
                    <a:pt x="2256" y="22807"/>
                  </a:lnTo>
                  <a:lnTo>
                    <a:pt x="2194" y="22810"/>
                  </a:lnTo>
                  <a:lnTo>
                    <a:pt x="2194" y="22810"/>
                  </a:lnTo>
                  <a:lnTo>
                    <a:pt x="2194" y="22798"/>
                  </a:lnTo>
                  <a:lnTo>
                    <a:pt x="2256" y="22795"/>
                  </a:lnTo>
                  <a:close/>
                  <a:moveTo>
                    <a:pt x="2132" y="22801"/>
                  </a:moveTo>
                  <a:lnTo>
                    <a:pt x="2130" y="22813"/>
                  </a:lnTo>
                  <a:lnTo>
                    <a:pt x="2070" y="22816"/>
                  </a:lnTo>
                  <a:lnTo>
                    <a:pt x="2069" y="22804"/>
                  </a:lnTo>
                  <a:lnTo>
                    <a:pt x="2132" y="22801"/>
                  </a:lnTo>
                  <a:close/>
                  <a:moveTo>
                    <a:pt x="1080" y="22809"/>
                  </a:moveTo>
                  <a:lnTo>
                    <a:pt x="1142" y="22810"/>
                  </a:lnTo>
                  <a:lnTo>
                    <a:pt x="1142" y="22823"/>
                  </a:lnTo>
                  <a:lnTo>
                    <a:pt x="1079" y="22820"/>
                  </a:lnTo>
                  <a:lnTo>
                    <a:pt x="1080" y="22809"/>
                  </a:lnTo>
                  <a:close/>
                  <a:moveTo>
                    <a:pt x="5439" y="22853"/>
                  </a:moveTo>
                  <a:lnTo>
                    <a:pt x="5442" y="22863"/>
                  </a:lnTo>
                  <a:lnTo>
                    <a:pt x="5379" y="22882"/>
                  </a:lnTo>
                  <a:lnTo>
                    <a:pt x="5377" y="22870"/>
                  </a:lnTo>
                  <a:lnTo>
                    <a:pt x="5439" y="22853"/>
                  </a:lnTo>
                  <a:close/>
                  <a:moveTo>
                    <a:pt x="843" y="23029"/>
                  </a:moveTo>
                  <a:cubicBezTo>
                    <a:pt x="875" y="23047"/>
                    <a:pt x="909" y="23065"/>
                    <a:pt x="971" y="23097"/>
                  </a:cubicBezTo>
                  <a:cubicBezTo>
                    <a:pt x="892" y="23101"/>
                    <a:pt x="856" y="23103"/>
                    <a:pt x="812" y="23106"/>
                  </a:cubicBezTo>
                  <a:cubicBezTo>
                    <a:pt x="806" y="23082"/>
                    <a:pt x="803" y="23067"/>
                    <a:pt x="799" y="23051"/>
                  </a:cubicBezTo>
                  <a:lnTo>
                    <a:pt x="843" y="23029"/>
                  </a:lnTo>
                  <a:close/>
                  <a:moveTo>
                    <a:pt x="602" y="23065"/>
                  </a:moveTo>
                  <a:lnTo>
                    <a:pt x="602" y="23065"/>
                  </a:lnTo>
                  <a:cubicBezTo>
                    <a:pt x="607" y="23095"/>
                    <a:pt x="615" y="23125"/>
                    <a:pt x="571" y="23125"/>
                  </a:cubicBezTo>
                  <a:cubicBezTo>
                    <a:pt x="549" y="23125"/>
                    <a:pt x="514" y="23118"/>
                    <a:pt x="461" y="23100"/>
                  </a:cubicBezTo>
                  <a:cubicBezTo>
                    <a:pt x="512" y="23087"/>
                    <a:pt x="553" y="23076"/>
                    <a:pt x="602" y="23065"/>
                  </a:cubicBezTo>
                  <a:close/>
                  <a:moveTo>
                    <a:pt x="1221" y="23090"/>
                  </a:moveTo>
                  <a:lnTo>
                    <a:pt x="1239" y="23148"/>
                  </a:lnTo>
                  <a:cubicBezTo>
                    <a:pt x="1221" y="23150"/>
                    <a:pt x="1202" y="23150"/>
                    <a:pt x="1184" y="23150"/>
                  </a:cubicBezTo>
                  <a:lnTo>
                    <a:pt x="1190" y="23091"/>
                  </a:lnTo>
                  <a:lnTo>
                    <a:pt x="1221" y="23090"/>
                  </a:lnTo>
                  <a:close/>
                  <a:moveTo>
                    <a:pt x="775" y="23137"/>
                  </a:moveTo>
                  <a:lnTo>
                    <a:pt x="780" y="23168"/>
                  </a:lnTo>
                  <a:cubicBezTo>
                    <a:pt x="745" y="23166"/>
                    <a:pt x="709" y="23165"/>
                    <a:pt x="675" y="23163"/>
                  </a:cubicBezTo>
                  <a:lnTo>
                    <a:pt x="671" y="23145"/>
                  </a:lnTo>
                  <a:cubicBezTo>
                    <a:pt x="706" y="23143"/>
                    <a:pt x="742" y="23140"/>
                    <a:pt x="775" y="23137"/>
                  </a:cubicBezTo>
                  <a:close/>
                  <a:moveTo>
                    <a:pt x="1548" y="23241"/>
                  </a:moveTo>
                  <a:lnTo>
                    <a:pt x="1548" y="23253"/>
                  </a:lnTo>
                  <a:lnTo>
                    <a:pt x="1483" y="23253"/>
                  </a:lnTo>
                  <a:cubicBezTo>
                    <a:pt x="1483" y="23248"/>
                    <a:pt x="1485" y="23244"/>
                    <a:pt x="1485" y="23241"/>
                  </a:cubicBezTo>
                  <a:close/>
                  <a:moveTo>
                    <a:pt x="739" y="23243"/>
                  </a:moveTo>
                  <a:lnTo>
                    <a:pt x="759" y="23244"/>
                  </a:lnTo>
                  <a:lnTo>
                    <a:pt x="755" y="23279"/>
                  </a:lnTo>
                  <a:lnTo>
                    <a:pt x="734" y="23278"/>
                  </a:lnTo>
                  <a:lnTo>
                    <a:pt x="739" y="23243"/>
                  </a:lnTo>
                  <a:close/>
                  <a:moveTo>
                    <a:pt x="2506" y="23387"/>
                  </a:moveTo>
                  <a:lnTo>
                    <a:pt x="2506" y="23399"/>
                  </a:lnTo>
                  <a:cubicBezTo>
                    <a:pt x="2485" y="23400"/>
                    <a:pt x="2463" y="23401"/>
                    <a:pt x="2441" y="23401"/>
                  </a:cubicBezTo>
                  <a:lnTo>
                    <a:pt x="2441" y="23390"/>
                  </a:lnTo>
                  <a:lnTo>
                    <a:pt x="2506" y="23387"/>
                  </a:lnTo>
                  <a:close/>
                  <a:moveTo>
                    <a:pt x="8688" y="1"/>
                  </a:moveTo>
                  <a:cubicBezTo>
                    <a:pt x="8675" y="1"/>
                    <a:pt x="8662" y="1"/>
                    <a:pt x="8649" y="2"/>
                  </a:cubicBezTo>
                  <a:cubicBezTo>
                    <a:pt x="8477" y="15"/>
                    <a:pt x="8299" y="13"/>
                    <a:pt x="8145" y="53"/>
                  </a:cubicBezTo>
                  <a:cubicBezTo>
                    <a:pt x="8135" y="54"/>
                    <a:pt x="8121" y="65"/>
                    <a:pt x="8067" y="96"/>
                  </a:cubicBezTo>
                  <a:cubicBezTo>
                    <a:pt x="8057" y="102"/>
                    <a:pt x="8014" y="135"/>
                    <a:pt x="7958" y="177"/>
                  </a:cubicBezTo>
                  <a:cubicBezTo>
                    <a:pt x="7771" y="196"/>
                    <a:pt x="7625" y="274"/>
                    <a:pt x="7474" y="346"/>
                  </a:cubicBezTo>
                  <a:cubicBezTo>
                    <a:pt x="7331" y="427"/>
                    <a:pt x="7234" y="541"/>
                    <a:pt x="7152" y="662"/>
                  </a:cubicBezTo>
                  <a:cubicBezTo>
                    <a:pt x="7102" y="653"/>
                    <a:pt x="7068" y="647"/>
                    <a:pt x="7033" y="640"/>
                  </a:cubicBezTo>
                  <a:cubicBezTo>
                    <a:pt x="6946" y="731"/>
                    <a:pt x="6883" y="830"/>
                    <a:pt x="6797" y="918"/>
                  </a:cubicBezTo>
                  <a:cubicBezTo>
                    <a:pt x="6718" y="1011"/>
                    <a:pt x="6621" y="1089"/>
                    <a:pt x="6524" y="1196"/>
                  </a:cubicBezTo>
                  <a:cubicBezTo>
                    <a:pt x="6512" y="1264"/>
                    <a:pt x="6497" y="1343"/>
                    <a:pt x="6481" y="1439"/>
                  </a:cubicBezTo>
                  <a:cubicBezTo>
                    <a:pt x="6435" y="1435"/>
                    <a:pt x="6412" y="1432"/>
                    <a:pt x="6372" y="1427"/>
                  </a:cubicBezTo>
                  <a:cubicBezTo>
                    <a:pt x="6303" y="1524"/>
                    <a:pt x="6226" y="1623"/>
                    <a:pt x="6172" y="1748"/>
                  </a:cubicBezTo>
                  <a:cubicBezTo>
                    <a:pt x="6157" y="1758"/>
                    <a:pt x="6129" y="1780"/>
                    <a:pt x="6100" y="1804"/>
                  </a:cubicBezTo>
                  <a:cubicBezTo>
                    <a:pt x="6059" y="1961"/>
                    <a:pt x="5989" y="2088"/>
                    <a:pt x="5847" y="2200"/>
                  </a:cubicBezTo>
                  <a:cubicBezTo>
                    <a:pt x="5914" y="2326"/>
                    <a:pt x="5763" y="2397"/>
                    <a:pt x="5739" y="2507"/>
                  </a:cubicBezTo>
                  <a:cubicBezTo>
                    <a:pt x="5710" y="2651"/>
                    <a:pt x="5638" y="2759"/>
                    <a:pt x="5564" y="2869"/>
                  </a:cubicBezTo>
                  <a:cubicBezTo>
                    <a:pt x="5578" y="2891"/>
                    <a:pt x="5592" y="2913"/>
                    <a:pt x="5605" y="2934"/>
                  </a:cubicBezTo>
                  <a:cubicBezTo>
                    <a:pt x="5535" y="3219"/>
                    <a:pt x="5311" y="3447"/>
                    <a:pt x="5341" y="3730"/>
                  </a:cubicBezTo>
                  <a:cubicBezTo>
                    <a:pt x="5305" y="3819"/>
                    <a:pt x="5274" y="3883"/>
                    <a:pt x="5257" y="3950"/>
                  </a:cubicBezTo>
                  <a:cubicBezTo>
                    <a:pt x="5236" y="4033"/>
                    <a:pt x="5230" y="4121"/>
                    <a:pt x="5211" y="4203"/>
                  </a:cubicBezTo>
                  <a:cubicBezTo>
                    <a:pt x="5194" y="4278"/>
                    <a:pt x="5161" y="4348"/>
                    <a:pt x="5142" y="4423"/>
                  </a:cubicBezTo>
                  <a:cubicBezTo>
                    <a:pt x="5105" y="4602"/>
                    <a:pt x="5080" y="4785"/>
                    <a:pt x="5133" y="4918"/>
                  </a:cubicBezTo>
                  <a:cubicBezTo>
                    <a:pt x="5088" y="5041"/>
                    <a:pt x="5051" y="5139"/>
                    <a:pt x="5014" y="5236"/>
                  </a:cubicBezTo>
                  <a:cubicBezTo>
                    <a:pt x="5030" y="5254"/>
                    <a:pt x="5048" y="5273"/>
                    <a:pt x="5076" y="5299"/>
                  </a:cubicBezTo>
                  <a:cubicBezTo>
                    <a:pt x="5054" y="5364"/>
                    <a:pt x="5033" y="5424"/>
                    <a:pt x="5013" y="5483"/>
                  </a:cubicBezTo>
                  <a:cubicBezTo>
                    <a:pt x="5026" y="5517"/>
                    <a:pt x="5035" y="5542"/>
                    <a:pt x="5043" y="5566"/>
                  </a:cubicBezTo>
                  <a:cubicBezTo>
                    <a:pt x="5027" y="5595"/>
                    <a:pt x="5011" y="5626"/>
                    <a:pt x="4988" y="5670"/>
                  </a:cubicBezTo>
                  <a:cubicBezTo>
                    <a:pt x="5023" y="5760"/>
                    <a:pt x="5055" y="5842"/>
                    <a:pt x="5068" y="5875"/>
                  </a:cubicBezTo>
                  <a:cubicBezTo>
                    <a:pt x="5073" y="6060"/>
                    <a:pt x="5071" y="6184"/>
                    <a:pt x="5085" y="6304"/>
                  </a:cubicBezTo>
                  <a:cubicBezTo>
                    <a:pt x="5060" y="6363"/>
                    <a:pt x="5032" y="6426"/>
                    <a:pt x="5001" y="6500"/>
                  </a:cubicBezTo>
                  <a:cubicBezTo>
                    <a:pt x="5035" y="6526"/>
                    <a:pt x="5054" y="6541"/>
                    <a:pt x="5076" y="6559"/>
                  </a:cubicBezTo>
                  <a:cubicBezTo>
                    <a:pt x="5064" y="6600"/>
                    <a:pt x="5052" y="6641"/>
                    <a:pt x="5041" y="6679"/>
                  </a:cubicBezTo>
                  <a:cubicBezTo>
                    <a:pt x="5052" y="6719"/>
                    <a:pt x="5061" y="6750"/>
                    <a:pt x="5071" y="6782"/>
                  </a:cubicBezTo>
                  <a:cubicBezTo>
                    <a:pt x="5045" y="6825"/>
                    <a:pt x="5023" y="6860"/>
                    <a:pt x="4999" y="6896"/>
                  </a:cubicBezTo>
                  <a:cubicBezTo>
                    <a:pt x="5061" y="6991"/>
                    <a:pt x="5033" y="7080"/>
                    <a:pt x="5005" y="7152"/>
                  </a:cubicBezTo>
                  <a:cubicBezTo>
                    <a:pt x="5027" y="7297"/>
                    <a:pt x="5126" y="7406"/>
                    <a:pt x="5045" y="7558"/>
                  </a:cubicBezTo>
                  <a:lnTo>
                    <a:pt x="5117" y="7696"/>
                  </a:lnTo>
                  <a:cubicBezTo>
                    <a:pt x="5095" y="7737"/>
                    <a:pt x="5076" y="7776"/>
                    <a:pt x="5055" y="7815"/>
                  </a:cubicBezTo>
                  <a:cubicBezTo>
                    <a:pt x="5098" y="7905"/>
                    <a:pt x="5098" y="8011"/>
                    <a:pt x="5096" y="8117"/>
                  </a:cubicBezTo>
                  <a:cubicBezTo>
                    <a:pt x="5102" y="8223"/>
                    <a:pt x="5108" y="8329"/>
                    <a:pt x="5158" y="8417"/>
                  </a:cubicBezTo>
                  <a:cubicBezTo>
                    <a:pt x="5149" y="8438"/>
                    <a:pt x="5139" y="8461"/>
                    <a:pt x="5130" y="8486"/>
                  </a:cubicBezTo>
                  <a:cubicBezTo>
                    <a:pt x="5163" y="8611"/>
                    <a:pt x="5211" y="8735"/>
                    <a:pt x="5224" y="8860"/>
                  </a:cubicBezTo>
                  <a:cubicBezTo>
                    <a:pt x="5239" y="8979"/>
                    <a:pt x="5210" y="9101"/>
                    <a:pt x="5213" y="9204"/>
                  </a:cubicBezTo>
                  <a:cubicBezTo>
                    <a:pt x="5305" y="9413"/>
                    <a:pt x="5367" y="9610"/>
                    <a:pt x="5344" y="9835"/>
                  </a:cubicBezTo>
                  <a:cubicBezTo>
                    <a:pt x="5339" y="9881"/>
                    <a:pt x="5347" y="9943"/>
                    <a:pt x="5358" y="9991"/>
                  </a:cubicBezTo>
                  <a:cubicBezTo>
                    <a:pt x="5383" y="10091"/>
                    <a:pt x="5427" y="10174"/>
                    <a:pt x="5450" y="10285"/>
                  </a:cubicBezTo>
                  <a:cubicBezTo>
                    <a:pt x="5466" y="10380"/>
                    <a:pt x="5507" y="10474"/>
                    <a:pt x="5535" y="10561"/>
                  </a:cubicBezTo>
                  <a:cubicBezTo>
                    <a:pt x="5530" y="10590"/>
                    <a:pt x="5526" y="10611"/>
                    <a:pt x="5522" y="10634"/>
                  </a:cubicBezTo>
                  <a:cubicBezTo>
                    <a:pt x="5555" y="10649"/>
                    <a:pt x="5579" y="10659"/>
                    <a:pt x="5613" y="10674"/>
                  </a:cubicBezTo>
                  <a:cubicBezTo>
                    <a:pt x="5608" y="10727"/>
                    <a:pt x="5604" y="10771"/>
                    <a:pt x="5600" y="10815"/>
                  </a:cubicBezTo>
                  <a:cubicBezTo>
                    <a:pt x="5614" y="10834"/>
                    <a:pt x="5631" y="10856"/>
                    <a:pt x="5644" y="10874"/>
                  </a:cubicBezTo>
                  <a:cubicBezTo>
                    <a:pt x="5648" y="10965"/>
                    <a:pt x="5654" y="11050"/>
                    <a:pt x="5658" y="11134"/>
                  </a:cubicBezTo>
                  <a:cubicBezTo>
                    <a:pt x="5700" y="11155"/>
                    <a:pt x="5726" y="11168"/>
                    <a:pt x="5753" y="11181"/>
                  </a:cubicBezTo>
                  <a:cubicBezTo>
                    <a:pt x="5778" y="11573"/>
                    <a:pt x="5739" y="11955"/>
                    <a:pt x="6003" y="12313"/>
                  </a:cubicBezTo>
                  <a:cubicBezTo>
                    <a:pt x="5964" y="12488"/>
                    <a:pt x="6144" y="12686"/>
                    <a:pt x="6112" y="12844"/>
                  </a:cubicBezTo>
                  <a:cubicBezTo>
                    <a:pt x="6162" y="12916"/>
                    <a:pt x="6212" y="12987"/>
                    <a:pt x="6257" y="13054"/>
                  </a:cubicBezTo>
                  <a:cubicBezTo>
                    <a:pt x="6269" y="13196"/>
                    <a:pt x="6335" y="13413"/>
                    <a:pt x="6385" y="13471"/>
                  </a:cubicBezTo>
                  <a:lnTo>
                    <a:pt x="6491" y="13559"/>
                  </a:lnTo>
                  <a:lnTo>
                    <a:pt x="6487" y="13634"/>
                  </a:lnTo>
                  <a:cubicBezTo>
                    <a:pt x="6681" y="13888"/>
                    <a:pt x="6769" y="14068"/>
                    <a:pt x="6816" y="14297"/>
                  </a:cubicBezTo>
                  <a:cubicBezTo>
                    <a:pt x="6862" y="14346"/>
                    <a:pt x="6925" y="14386"/>
                    <a:pt x="6955" y="14442"/>
                  </a:cubicBezTo>
                  <a:cubicBezTo>
                    <a:pt x="6996" y="14523"/>
                    <a:pt x="7052" y="14571"/>
                    <a:pt x="7097" y="14637"/>
                  </a:cubicBezTo>
                  <a:cubicBezTo>
                    <a:pt x="7139" y="14698"/>
                    <a:pt x="7168" y="14771"/>
                    <a:pt x="7203" y="14840"/>
                  </a:cubicBezTo>
                  <a:cubicBezTo>
                    <a:pt x="7239" y="14908"/>
                    <a:pt x="7268" y="14986"/>
                    <a:pt x="7311" y="15042"/>
                  </a:cubicBezTo>
                  <a:cubicBezTo>
                    <a:pt x="7352" y="15096"/>
                    <a:pt x="7381" y="15179"/>
                    <a:pt x="7415" y="15205"/>
                  </a:cubicBezTo>
                  <a:cubicBezTo>
                    <a:pt x="7499" y="15274"/>
                    <a:pt x="7461" y="15326"/>
                    <a:pt x="7503" y="15404"/>
                  </a:cubicBezTo>
                  <a:cubicBezTo>
                    <a:pt x="7520" y="15416"/>
                    <a:pt x="7549" y="15439"/>
                    <a:pt x="7583" y="15464"/>
                  </a:cubicBezTo>
                  <a:cubicBezTo>
                    <a:pt x="7630" y="15542"/>
                    <a:pt x="7684" y="15625"/>
                    <a:pt x="7731" y="15710"/>
                  </a:cubicBezTo>
                  <a:cubicBezTo>
                    <a:pt x="7780" y="15795"/>
                    <a:pt x="7839" y="15858"/>
                    <a:pt x="7904" y="15925"/>
                  </a:cubicBezTo>
                  <a:cubicBezTo>
                    <a:pt x="7962" y="15986"/>
                    <a:pt x="8014" y="16069"/>
                    <a:pt x="8077" y="16151"/>
                  </a:cubicBezTo>
                  <a:cubicBezTo>
                    <a:pt x="8082" y="16256"/>
                    <a:pt x="8173" y="16369"/>
                    <a:pt x="8258" y="16441"/>
                  </a:cubicBezTo>
                  <a:cubicBezTo>
                    <a:pt x="8330" y="16498"/>
                    <a:pt x="8374" y="16562"/>
                    <a:pt x="8421" y="16628"/>
                  </a:cubicBezTo>
                  <a:cubicBezTo>
                    <a:pt x="8597" y="16857"/>
                    <a:pt x="8792" y="17065"/>
                    <a:pt x="8973" y="17293"/>
                  </a:cubicBezTo>
                  <a:cubicBezTo>
                    <a:pt x="8985" y="17309"/>
                    <a:pt x="9020" y="17316"/>
                    <a:pt x="9045" y="17328"/>
                  </a:cubicBezTo>
                  <a:cubicBezTo>
                    <a:pt x="9051" y="17352"/>
                    <a:pt x="9057" y="17377"/>
                    <a:pt x="9064" y="17408"/>
                  </a:cubicBezTo>
                  <a:cubicBezTo>
                    <a:pt x="9147" y="17471"/>
                    <a:pt x="9238" y="17528"/>
                    <a:pt x="9317" y="17603"/>
                  </a:cubicBezTo>
                  <a:cubicBezTo>
                    <a:pt x="9401" y="17681"/>
                    <a:pt x="9485" y="17774"/>
                    <a:pt x="9551" y="17868"/>
                  </a:cubicBezTo>
                  <a:cubicBezTo>
                    <a:pt x="9612" y="17958"/>
                    <a:pt x="9726" y="17990"/>
                    <a:pt x="9773" y="18093"/>
                  </a:cubicBezTo>
                  <a:cubicBezTo>
                    <a:pt x="9818" y="18108"/>
                    <a:pt x="9869" y="18126"/>
                    <a:pt x="9910" y="18139"/>
                  </a:cubicBezTo>
                  <a:cubicBezTo>
                    <a:pt x="9982" y="18230"/>
                    <a:pt x="10052" y="18315"/>
                    <a:pt x="10144" y="18430"/>
                  </a:cubicBezTo>
                  <a:lnTo>
                    <a:pt x="10256" y="18430"/>
                  </a:lnTo>
                  <a:cubicBezTo>
                    <a:pt x="10284" y="18489"/>
                    <a:pt x="10322" y="18537"/>
                    <a:pt x="10363" y="18579"/>
                  </a:cubicBezTo>
                  <a:lnTo>
                    <a:pt x="10363" y="18579"/>
                  </a:lnTo>
                  <a:cubicBezTo>
                    <a:pt x="10337" y="18615"/>
                    <a:pt x="10311" y="18652"/>
                    <a:pt x="10284" y="18682"/>
                  </a:cubicBezTo>
                  <a:cubicBezTo>
                    <a:pt x="10287" y="18707"/>
                    <a:pt x="10290" y="18732"/>
                    <a:pt x="10293" y="18752"/>
                  </a:cubicBezTo>
                  <a:cubicBezTo>
                    <a:pt x="10271" y="18772"/>
                    <a:pt x="10256" y="18785"/>
                    <a:pt x="10233" y="18804"/>
                  </a:cubicBezTo>
                  <a:cubicBezTo>
                    <a:pt x="10202" y="18785"/>
                    <a:pt x="10169" y="18764"/>
                    <a:pt x="10125" y="18736"/>
                  </a:cubicBezTo>
                  <a:cubicBezTo>
                    <a:pt x="10093" y="18794"/>
                    <a:pt x="10072" y="18830"/>
                    <a:pt x="10049" y="18872"/>
                  </a:cubicBezTo>
                  <a:cubicBezTo>
                    <a:pt x="9882" y="18944"/>
                    <a:pt x="9738" y="19054"/>
                    <a:pt x="9619" y="19206"/>
                  </a:cubicBezTo>
                  <a:cubicBezTo>
                    <a:pt x="9597" y="19197"/>
                    <a:pt x="9576" y="19188"/>
                    <a:pt x="9545" y="19173"/>
                  </a:cubicBezTo>
                  <a:cubicBezTo>
                    <a:pt x="9516" y="19216"/>
                    <a:pt x="9492" y="19251"/>
                    <a:pt x="9467" y="19286"/>
                  </a:cubicBezTo>
                  <a:cubicBezTo>
                    <a:pt x="9464" y="19286"/>
                    <a:pt x="9460" y="19286"/>
                    <a:pt x="9456" y="19286"/>
                  </a:cubicBezTo>
                  <a:cubicBezTo>
                    <a:pt x="9383" y="19286"/>
                    <a:pt x="9319" y="19354"/>
                    <a:pt x="9260" y="19407"/>
                  </a:cubicBezTo>
                  <a:cubicBezTo>
                    <a:pt x="9206" y="19456"/>
                    <a:pt x="9172" y="19520"/>
                    <a:pt x="9117" y="19570"/>
                  </a:cubicBezTo>
                  <a:cubicBezTo>
                    <a:pt x="9067" y="19617"/>
                    <a:pt x="9006" y="19653"/>
                    <a:pt x="8960" y="19707"/>
                  </a:cubicBezTo>
                  <a:cubicBezTo>
                    <a:pt x="8920" y="19704"/>
                    <a:pt x="8882" y="19703"/>
                    <a:pt x="8844" y="19700"/>
                  </a:cubicBezTo>
                  <a:lnTo>
                    <a:pt x="8844" y="19700"/>
                  </a:lnTo>
                  <a:cubicBezTo>
                    <a:pt x="8855" y="19719"/>
                    <a:pt x="8867" y="19738"/>
                    <a:pt x="8886" y="19769"/>
                  </a:cubicBezTo>
                  <a:cubicBezTo>
                    <a:pt x="8816" y="19797"/>
                    <a:pt x="8773" y="19813"/>
                    <a:pt x="8735" y="19829"/>
                  </a:cubicBezTo>
                  <a:cubicBezTo>
                    <a:pt x="8720" y="19850"/>
                    <a:pt x="8710" y="19868"/>
                    <a:pt x="8695" y="19888"/>
                  </a:cubicBezTo>
                  <a:cubicBezTo>
                    <a:pt x="8666" y="19872"/>
                    <a:pt x="8647" y="19860"/>
                    <a:pt x="8626" y="19848"/>
                  </a:cubicBezTo>
                  <a:cubicBezTo>
                    <a:pt x="8560" y="19962"/>
                    <a:pt x="8498" y="20066"/>
                    <a:pt x="8423" y="20191"/>
                  </a:cubicBezTo>
                  <a:cubicBezTo>
                    <a:pt x="8386" y="20124"/>
                    <a:pt x="8354" y="20065"/>
                    <a:pt x="8313" y="19990"/>
                  </a:cubicBezTo>
                  <a:cubicBezTo>
                    <a:pt x="8267" y="20115"/>
                    <a:pt x="8168" y="20137"/>
                    <a:pt x="8074" y="20165"/>
                  </a:cubicBezTo>
                  <a:cubicBezTo>
                    <a:pt x="8123" y="20207"/>
                    <a:pt x="8161" y="20240"/>
                    <a:pt x="8199" y="20274"/>
                  </a:cubicBezTo>
                  <a:cubicBezTo>
                    <a:pt x="8201" y="20274"/>
                    <a:pt x="8179" y="20291"/>
                    <a:pt x="8170" y="20302"/>
                  </a:cubicBezTo>
                  <a:cubicBezTo>
                    <a:pt x="8148" y="20290"/>
                    <a:pt x="8127" y="20278"/>
                    <a:pt x="8104" y="20263"/>
                  </a:cubicBezTo>
                  <a:cubicBezTo>
                    <a:pt x="8087" y="20290"/>
                    <a:pt x="8076" y="20310"/>
                    <a:pt x="8062" y="20330"/>
                  </a:cubicBezTo>
                  <a:cubicBezTo>
                    <a:pt x="8015" y="20318"/>
                    <a:pt x="7965" y="20305"/>
                    <a:pt x="7929" y="20296"/>
                  </a:cubicBezTo>
                  <a:cubicBezTo>
                    <a:pt x="7859" y="20356"/>
                    <a:pt x="7805" y="20403"/>
                    <a:pt x="7743" y="20456"/>
                  </a:cubicBezTo>
                  <a:cubicBezTo>
                    <a:pt x="7756" y="20483"/>
                    <a:pt x="7770" y="20508"/>
                    <a:pt x="7783" y="20534"/>
                  </a:cubicBezTo>
                  <a:cubicBezTo>
                    <a:pt x="7763" y="20541"/>
                    <a:pt x="7746" y="20544"/>
                    <a:pt x="7730" y="20544"/>
                  </a:cubicBezTo>
                  <a:cubicBezTo>
                    <a:pt x="7675" y="20544"/>
                    <a:pt x="7641" y="20508"/>
                    <a:pt x="7584" y="20508"/>
                  </a:cubicBezTo>
                  <a:cubicBezTo>
                    <a:pt x="7554" y="20508"/>
                    <a:pt x="7517" y="20518"/>
                    <a:pt x="7468" y="20549"/>
                  </a:cubicBezTo>
                  <a:cubicBezTo>
                    <a:pt x="7500" y="20584"/>
                    <a:pt x="7531" y="20616"/>
                    <a:pt x="7575" y="20666"/>
                  </a:cubicBezTo>
                  <a:cubicBezTo>
                    <a:pt x="7492" y="20669"/>
                    <a:pt x="7430" y="20672"/>
                    <a:pt x="7342" y="20677"/>
                  </a:cubicBezTo>
                  <a:cubicBezTo>
                    <a:pt x="7381" y="20715"/>
                    <a:pt x="7406" y="20740"/>
                    <a:pt x="7434" y="20768"/>
                  </a:cubicBezTo>
                  <a:cubicBezTo>
                    <a:pt x="7193" y="20814"/>
                    <a:pt x="6968" y="20836"/>
                    <a:pt x="6740" y="20924"/>
                  </a:cubicBezTo>
                  <a:cubicBezTo>
                    <a:pt x="6743" y="20958"/>
                    <a:pt x="6746" y="20993"/>
                    <a:pt x="6747" y="21018"/>
                  </a:cubicBezTo>
                  <a:cubicBezTo>
                    <a:pt x="6650" y="21039"/>
                    <a:pt x="6562" y="21058"/>
                    <a:pt x="6469" y="21077"/>
                  </a:cubicBezTo>
                  <a:cubicBezTo>
                    <a:pt x="6479" y="21103"/>
                    <a:pt x="6485" y="21121"/>
                    <a:pt x="6491" y="21137"/>
                  </a:cubicBezTo>
                  <a:cubicBezTo>
                    <a:pt x="6466" y="21174"/>
                    <a:pt x="6443" y="21212"/>
                    <a:pt x="6419" y="21248"/>
                  </a:cubicBezTo>
                  <a:cubicBezTo>
                    <a:pt x="6394" y="21253"/>
                    <a:pt x="6378" y="21256"/>
                    <a:pt x="6347" y="21264"/>
                  </a:cubicBezTo>
                  <a:cubicBezTo>
                    <a:pt x="6337" y="21236"/>
                    <a:pt x="6326" y="21205"/>
                    <a:pt x="6315" y="21174"/>
                  </a:cubicBezTo>
                  <a:cubicBezTo>
                    <a:pt x="6260" y="21236"/>
                    <a:pt x="6204" y="21295"/>
                    <a:pt x="6145" y="21352"/>
                  </a:cubicBezTo>
                  <a:cubicBezTo>
                    <a:pt x="6126" y="21336"/>
                    <a:pt x="6107" y="21321"/>
                    <a:pt x="6085" y="21303"/>
                  </a:cubicBezTo>
                  <a:cubicBezTo>
                    <a:pt x="6029" y="21368"/>
                    <a:pt x="5978" y="21429"/>
                    <a:pt x="5931" y="21483"/>
                  </a:cubicBezTo>
                  <a:cubicBezTo>
                    <a:pt x="5920" y="21487"/>
                    <a:pt x="5911" y="21488"/>
                    <a:pt x="5903" y="21488"/>
                  </a:cubicBezTo>
                  <a:cubicBezTo>
                    <a:pt x="5860" y="21488"/>
                    <a:pt x="5841" y="21447"/>
                    <a:pt x="5807" y="21447"/>
                  </a:cubicBezTo>
                  <a:cubicBezTo>
                    <a:pt x="5790" y="21447"/>
                    <a:pt x="5770" y="21457"/>
                    <a:pt x="5742" y="21487"/>
                  </a:cubicBezTo>
                  <a:cubicBezTo>
                    <a:pt x="5767" y="21509"/>
                    <a:pt x="5789" y="21532"/>
                    <a:pt x="5841" y="21577"/>
                  </a:cubicBezTo>
                  <a:cubicBezTo>
                    <a:pt x="5806" y="21578"/>
                    <a:pt x="5777" y="21578"/>
                    <a:pt x="5753" y="21578"/>
                  </a:cubicBezTo>
                  <a:cubicBezTo>
                    <a:pt x="5704" y="21578"/>
                    <a:pt x="5672" y="21577"/>
                    <a:pt x="5642" y="21577"/>
                  </a:cubicBezTo>
                  <a:cubicBezTo>
                    <a:pt x="5620" y="21533"/>
                    <a:pt x="5601" y="21493"/>
                    <a:pt x="5582" y="21455"/>
                  </a:cubicBezTo>
                  <a:cubicBezTo>
                    <a:pt x="5514" y="21512"/>
                    <a:pt x="5455" y="21561"/>
                    <a:pt x="5400" y="21608"/>
                  </a:cubicBezTo>
                  <a:cubicBezTo>
                    <a:pt x="5422" y="21617"/>
                    <a:pt x="5448" y="21627"/>
                    <a:pt x="5498" y="21648"/>
                  </a:cubicBezTo>
                  <a:cubicBezTo>
                    <a:pt x="5451" y="21679"/>
                    <a:pt x="5410" y="21705"/>
                    <a:pt x="5369" y="21732"/>
                  </a:cubicBezTo>
                  <a:cubicBezTo>
                    <a:pt x="5326" y="21714"/>
                    <a:pt x="5261" y="21689"/>
                    <a:pt x="5157" y="21639"/>
                  </a:cubicBezTo>
                  <a:lnTo>
                    <a:pt x="5157" y="21639"/>
                  </a:lnTo>
                  <a:cubicBezTo>
                    <a:pt x="5174" y="21715"/>
                    <a:pt x="5186" y="21760"/>
                    <a:pt x="5198" y="21801"/>
                  </a:cubicBezTo>
                  <a:cubicBezTo>
                    <a:pt x="5219" y="21802"/>
                    <a:pt x="5236" y="21805"/>
                    <a:pt x="5254" y="21810"/>
                  </a:cubicBezTo>
                  <a:lnTo>
                    <a:pt x="5238" y="21826"/>
                  </a:lnTo>
                  <a:lnTo>
                    <a:pt x="5191" y="21808"/>
                  </a:lnTo>
                  <a:cubicBezTo>
                    <a:pt x="5194" y="21805"/>
                    <a:pt x="5198" y="21801"/>
                    <a:pt x="5198" y="21801"/>
                  </a:cubicBezTo>
                  <a:lnTo>
                    <a:pt x="5198" y="21801"/>
                  </a:lnTo>
                  <a:cubicBezTo>
                    <a:pt x="5196" y="21801"/>
                    <a:pt x="5194" y="21801"/>
                    <a:pt x="5192" y="21801"/>
                  </a:cubicBezTo>
                  <a:cubicBezTo>
                    <a:pt x="5164" y="21801"/>
                    <a:pt x="5137" y="21798"/>
                    <a:pt x="5111" y="21798"/>
                  </a:cubicBezTo>
                  <a:cubicBezTo>
                    <a:pt x="5066" y="21798"/>
                    <a:pt x="5025" y="21807"/>
                    <a:pt x="4993" y="21855"/>
                  </a:cubicBezTo>
                  <a:cubicBezTo>
                    <a:pt x="4935" y="21845"/>
                    <a:pt x="4880" y="21836"/>
                    <a:pt x="4830" y="21827"/>
                  </a:cubicBezTo>
                  <a:cubicBezTo>
                    <a:pt x="4792" y="21857"/>
                    <a:pt x="4768" y="21874"/>
                    <a:pt x="4743" y="21893"/>
                  </a:cubicBezTo>
                  <a:cubicBezTo>
                    <a:pt x="4723" y="21870"/>
                    <a:pt x="4707" y="21852"/>
                    <a:pt x="4685" y="21827"/>
                  </a:cubicBezTo>
                  <a:cubicBezTo>
                    <a:pt x="4601" y="21893"/>
                    <a:pt x="4524" y="21954"/>
                    <a:pt x="4455" y="22008"/>
                  </a:cubicBezTo>
                  <a:cubicBezTo>
                    <a:pt x="4443" y="22008"/>
                    <a:pt x="4432" y="22008"/>
                    <a:pt x="4421" y="22008"/>
                  </a:cubicBezTo>
                  <a:cubicBezTo>
                    <a:pt x="4326" y="22008"/>
                    <a:pt x="4248" y="22024"/>
                    <a:pt x="4139" y="22060"/>
                  </a:cubicBezTo>
                  <a:cubicBezTo>
                    <a:pt x="4142" y="22086"/>
                    <a:pt x="4146" y="22113"/>
                    <a:pt x="4155" y="22172"/>
                  </a:cubicBezTo>
                  <a:cubicBezTo>
                    <a:pt x="4092" y="22132"/>
                    <a:pt x="4056" y="22111"/>
                    <a:pt x="4006" y="22080"/>
                  </a:cubicBezTo>
                  <a:cubicBezTo>
                    <a:pt x="3971" y="22133"/>
                    <a:pt x="3955" y="22169"/>
                    <a:pt x="3924" y="22199"/>
                  </a:cubicBezTo>
                  <a:cubicBezTo>
                    <a:pt x="3908" y="22219"/>
                    <a:pt x="3872" y="22230"/>
                    <a:pt x="3828" y="22254"/>
                  </a:cubicBezTo>
                  <a:cubicBezTo>
                    <a:pt x="3812" y="22210"/>
                    <a:pt x="3799" y="22180"/>
                    <a:pt x="3787" y="22149"/>
                  </a:cubicBezTo>
                  <a:cubicBezTo>
                    <a:pt x="3724" y="22160"/>
                    <a:pt x="3644" y="22139"/>
                    <a:pt x="3649" y="22204"/>
                  </a:cubicBezTo>
                  <a:cubicBezTo>
                    <a:pt x="3552" y="22222"/>
                    <a:pt x="3475" y="22230"/>
                    <a:pt x="3403" y="22241"/>
                  </a:cubicBezTo>
                  <a:cubicBezTo>
                    <a:pt x="3394" y="22285"/>
                    <a:pt x="3387" y="22319"/>
                    <a:pt x="3381" y="22351"/>
                  </a:cubicBezTo>
                  <a:cubicBezTo>
                    <a:pt x="3340" y="22344"/>
                    <a:pt x="3307" y="22338"/>
                    <a:pt x="3275" y="22330"/>
                  </a:cubicBezTo>
                  <a:lnTo>
                    <a:pt x="3204" y="22377"/>
                  </a:lnTo>
                  <a:lnTo>
                    <a:pt x="3156" y="22348"/>
                  </a:lnTo>
                  <a:cubicBezTo>
                    <a:pt x="3102" y="22352"/>
                    <a:pt x="3043" y="22368"/>
                    <a:pt x="2986" y="22368"/>
                  </a:cubicBezTo>
                  <a:cubicBezTo>
                    <a:pt x="2947" y="22368"/>
                    <a:pt x="2908" y="22360"/>
                    <a:pt x="2872" y="22335"/>
                  </a:cubicBezTo>
                  <a:cubicBezTo>
                    <a:pt x="2793" y="22417"/>
                    <a:pt x="2717" y="22497"/>
                    <a:pt x="2631" y="22586"/>
                  </a:cubicBezTo>
                  <a:cubicBezTo>
                    <a:pt x="2594" y="22511"/>
                    <a:pt x="2563" y="22445"/>
                    <a:pt x="2532" y="22379"/>
                  </a:cubicBezTo>
                  <a:cubicBezTo>
                    <a:pt x="2494" y="22397"/>
                    <a:pt x="2457" y="22414"/>
                    <a:pt x="2422" y="22428"/>
                  </a:cubicBezTo>
                  <a:cubicBezTo>
                    <a:pt x="2389" y="22411"/>
                    <a:pt x="2367" y="22400"/>
                    <a:pt x="2341" y="22386"/>
                  </a:cubicBezTo>
                  <a:cubicBezTo>
                    <a:pt x="2279" y="22433"/>
                    <a:pt x="2217" y="22480"/>
                    <a:pt x="2209" y="22540"/>
                  </a:cubicBezTo>
                  <a:lnTo>
                    <a:pt x="2209" y="22540"/>
                  </a:lnTo>
                  <a:cubicBezTo>
                    <a:pt x="2213" y="22539"/>
                    <a:pt x="2216" y="22538"/>
                    <a:pt x="2220" y="22538"/>
                  </a:cubicBezTo>
                  <a:cubicBezTo>
                    <a:pt x="2221" y="22538"/>
                    <a:pt x="2221" y="22538"/>
                    <a:pt x="2222" y="22538"/>
                  </a:cubicBezTo>
                  <a:cubicBezTo>
                    <a:pt x="2230" y="22538"/>
                    <a:pt x="2239" y="22550"/>
                    <a:pt x="2208" y="22558"/>
                  </a:cubicBezTo>
                  <a:cubicBezTo>
                    <a:pt x="2208" y="22561"/>
                    <a:pt x="2203" y="22562"/>
                    <a:pt x="2194" y="22562"/>
                  </a:cubicBezTo>
                  <a:cubicBezTo>
                    <a:pt x="2180" y="22562"/>
                    <a:pt x="2157" y="22560"/>
                    <a:pt x="2135" y="22557"/>
                  </a:cubicBezTo>
                  <a:cubicBezTo>
                    <a:pt x="2147" y="22554"/>
                    <a:pt x="2159" y="22551"/>
                    <a:pt x="2171" y="22548"/>
                  </a:cubicBezTo>
                  <a:lnTo>
                    <a:pt x="2171" y="22548"/>
                  </a:lnTo>
                  <a:cubicBezTo>
                    <a:pt x="2182" y="22551"/>
                    <a:pt x="2195" y="22555"/>
                    <a:pt x="2208" y="22558"/>
                  </a:cubicBezTo>
                  <a:cubicBezTo>
                    <a:pt x="2208" y="22552"/>
                    <a:pt x="2208" y="22546"/>
                    <a:pt x="2209" y="22540"/>
                  </a:cubicBezTo>
                  <a:lnTo>
                    <a:pt x="2209" y="22540"/>
                  </a:lnTo>
                  <a:cubicBezTo>
                    <a:pt x="2196" y="22542"/>
                    <a:pt x="2183" y="22545"/>
                    <a:pt x="2171" y="22548"/>
                  </a:cubicBezTo>
                  <a:lnTo>
                    <a:pt x="2171" y="22548"/>
                  </a:lnTo>
                  <a:cubicBezTo>
                    <a:pt x="2096" y="22528"/>
                    <a:pt x="2069" y="22521"/>
                    <a:pt x="2041" y="22513"/>
                  </a:cubicBezTo>
                  <a:cubicBezTo>
                    <a:pt x="2035" y="22517"/>
                    <a:pt x="2029" y="22523"/>
                    <a:pt x="2020" y="22526"/>
                  </a:cubicBezTo>
                  <a:cubicBezTo>
                    <a:pt x="1958" y="22541"/>
                    <a:pt x="1895" y="22558"/>
                    <a:pt x="1823" y="22572"/>
                  </a:cubicBezTo>
                  <a:cubicBezTo>
                    <a:pt x="1821" y="22600"/>
                    <a:pt x="1820" y="22626"/>
                    <a:pt x="1820" y="22648"/>
                  </a:cubicBezTo>
                  <a:cubicBezTo>
                    <a:pt x="1680" y="22632"/>
                    <a:pt x="1548" y="22617"/>
                    <a:pt x="1412" y="22601"/>
                  </a:cubicBezTo>
                  <a:cubicBezTo>
                    <a:pt x="1407" y="22629"/>
                    <a:pt x="1398" y="22657"/>
                    <a:pt x="1387" y="22697"/>
                  </a:cubicBezTo>
                  <a:cubicBezTo>
                    <a:pt x="1359" y="22697"/>
                    <a:pt x="1320" y="22692"/>
                    <a:pt x="1290" y="22692"/>
                  </a:cubicBezTo>
                  <a:cubicBezTo>
                    <a:pt x="1272" y="22692"/>
                    <a:pt x="1257" y="22694"/>
                    <a:pt x="1249" y="22700"/>
                  </a:cubicBezTo>
                  <a:cubicBezTo>
                    <a:pt x="1226" y="22714"/>
                    <a:pt x="1206" y="22719"/>
                    <a:pt x="1189" y="22719"/>
                  </a:cubicBezTo>
                  <a:cubicBezTo>
                    <a:pt x="1162" y="22719"/>
                    <a:pt x="1139" y="22708"/>
                    <a:pt x="1114" y="22695"/>
                  </a:cubicBezTo>
                  <a:cubicBezTo>
                    <a:pt x="1093" y="22717"/>
                    <a:pt x="1073" y="22741"/>
                    <a:pt x="1049" y="22767"/>
                  </a:cubicBezTo>
                  <a:cubicBezTo>
                    <a:pt x="998" y="22748"/>
                    <a:pt x="959" y="22736"/>
                    <a:pt x="917" y="22722"/>
                  </a:cubicBezTo>
                  <a:cubicBezTo>
                    <a:pt x="902" y="22759"/>
                    <a:pt x="890" y="22789"/>
                    <a:pt x="874" y="22829"/>
                  </a:cubicBezTo>
                  <a:cubicBezTo>
                    <a:pt x="761" y="22806"/>
                    <a:pt x="659" y="22789"/>
                    <a:pt x="565" y="22767"/>
                  </a:cubicBezTo>
                  <a:cubicBezTo>
                    <a:pt x="512" y="22804"/>
                    <a:pt x="466" y="22837"/>
                    <a:pt x="415" y="22873"/>
                  </a:cubicBezTo>
                  <a:cubicBezTo>
                    <a:pt x="343" y="22854"/>
                    <a:pt x="284" y="22838"/>
                    <a:pt x="218" y="22820"/>
                  </a:cubicBezTo>
                  <a:cubicBezTo>
                    <a:pt x="153" y="22838"/>
                    <a:pt x="80" y="22859"/>
                    <a:pt x="0" y="22879"/>
                  </a:cubicBezTo>
                  <a:cubicBezTo>
                    <a:pt x="93" y="22969"/>
                    <a:pt x="175" y="23048"/>
                    <a:pt x="261" y="23131"/>
                  </a:cubicBezTo>
                  <a:cubicBezTo>
                    <a:pt x="261" y="23131"/>
                    <a:pt x="240" y="23141"/>
                    <a:pt x="196" y="23163"/>
                  </a:cubicBezTo>
                  <a:cubicBezTo>
                    <a:pt x="319" y="23175"/>
                    <a:pt x="421" y="23184"/>
                    <a:pt x="502" y="23191"/>
                  </a:cubicBezTo>
                  <a:cubicBezTo>
                    <a:pt x="536" y="23263"/>
                    <a:pt x="564" y="23321"/>
                    <a:pt x="603" y="23403"/>
                  </a:cubicBezTo>
                  <a:cubicBezTo>
                    <a:pt x="665" y="23360"/>
                    <a:pt x="705" y="23332"/>
                    <a:pt x="739" y="23309"/>
                  </a:cubicBezTo>
                  <a:cubicBezTo>
                    <a:pt x="817" y="23329"/>
                    <a:pt x="877" y="23346"/>
                    <a:pt x="942" y="23363"/>
                  </a:cubicBezTo>
                  <a:cubicBezTo>
                    <a:pt x="962" y="23318"/>
                    <a:pt x="976" y="23285"/>
                    <a:pt x="990" y="23251"/>
                  </a:cubicBezTo>
                  <a:cubicBezTo>
                    <a:pt x="1030" y="23256"/>
                    <a:pt x="1059" y="23260"/>
                    <a:pt x="1099" y="23266"/>
                  </a:cubicBezTo>
                  <a:cubicBezTo>
                    <a:pt x="1093" y="23321"/>
                    <a:pt x="1087" y="23372"/>
                    <a:pt x="1083" y="23418"/>
                  </a:cubicBezTo>
                  <a:cubicBezTo>
                    <a:pt x="1121" y="23441"/>
                    <a:pt x="1145" y="23454"/>
                    <a:pt x="1146" y="23456"/>
                  </a:cubicBezTo>
                  <a:cubicBezTo>
                    <a:pt x="1155" y="23457"/>
                    <a:pt x="1163" y="23457"/>
                    <a:pt x="1172" y="23457"/>
                  </a:cubicBezTo>
                  <a:cubicBezTo>
                    <a:pt x="1230" y="23457"/>
                    <a:pt x="1280" y="23438"/>
                    <a:pt x="1323" y="23438"/>
                  </a:cubicBezTo>
                  <a:cubicBezTo>
                    <a:pt x="1352" y="23438"/>
                    <a:pt x="1378" y="23446"/>
                    <a:pt x="1401" y="23477"/>
                  </a:cubicBezTo>
                  <a:cubicBezTo>
                    <a:pt x="1436" y="23466"/>
                    <a:pt x="1471" y="23454"/>
                    <a:pt x="1505" y="23444"/>
                  </a:cubicBezTo>
                  <a:cubicBezTo>
                    <a:pt x="1526" y="23454"/>
                    <a:pt x="1546" y="23465"/>
                    <a:pt x="1601" y="23490"/>
                  </a:cubicBezTo>
                  <a:lnTo>
                    <a:pt x="1691" y="23401"/>
                  </a:lnTo>
                  <a:lnTo>
                    <a:pt x="1736" y="23419"/>
                  </a:lnTo>
                  <a:cubicBezTo>
                    <a:pt x="1716" y="23446"/>
                    <a:pt x="1695" y="23474"/>
                    <a:pt x="1677" y="23496"/>
                  </a:cubicBezTo>
                  <a:cubicBezTo>
                    <a:pt x="1704" y="23527"/>
                    <a:pt x="1730" y="23554"/>
                    <a:pt x="1754" y="23581"/>
                  </a:cubicBezTo>
                  <a:cubicBezTo>
                    <a:pt x="1802" y="23581"/>
                    <a:pt x="1845" y="23579"/>
                    <a:pt x="1949" y="23579"/>
                  </a:cubicBezTo>
                  <a:cubicBezTo>
                    <a:pt x="1985" y="23559"/>
                    <a:pt x="2051" y="23521"/>
                    <a:pt x="2107" y="23487"/>
                  </a:cubicBezTo>
                  <a:cubicBezTo>
                    <a:pt x="2111" y="23494"/>
                    <a:pt x="2125" y="23515"/>
                    <a:pt x="2133" y="23531"/>
                  </a:cubicBezTo>
                  <a:cubicBezTo>
                    <a:pt x="2216" y="23527"/>
                    <a:pt x="2289" y="23522"/>
                    <a:pt x="2358" y="23519"/>
                  </a:cubicBezTo>
                  <a:cubicBezTo>
                    <a:pt x="2375" y="23493"/>
                    <a:pt x="2388" y="23472"/>
                    <a:pt x="2406" y="23441"/>
                  </a:cubicBezTo>
                  <a:cubicBezTo>
                    <a:pt x="2450" y="23493"/>
                    <a:pt x="2486" y="23535"/>
                    <a:pt x="2523" y="23578"/>
                  </a:cubicBezTo>
                  <a:cubicBezTo>
                    <a:pt x="2598" y="23587"/>
                    <a:pt x="2673" y="23587"/>
                    <a:pt x="2750" y="23593"/>
                  </a:cubicBezTo>
                  <a:cubicBezTo>
                    <a:pt x="2760" y="23575"/>
                    <a:pt x="2773" y="23553"/>
                    <a:pt x="2785" y="23532"/>
                  </a:cubicBezTo>
                  <a:cubicBezTo>
                    <a:pt x="2843" y="23527"/>
                    <a:pt x="2894" y="23522"/>
                    <a:pt x="2943" y="23518"/>
                  </a:cubicBezTo>
                  <a:cubicBezTo>
                    <a:pt x="2960" y="23541"/>
                    <a:pt x="2973" y="23560"/>
                    <a:pt x="2994" y="23588"/>
                  </a:cubicBezTo>
                  <a:cubicBezTo>
                    <a:pt x="3087" y="23563"/>
                    <a:pt x="3172" y="23543"/>
                    <a:pt x="3260" y="23516"/>
                  </a:cubicBezTo>
                  <a:cubicBezTo>
                    <a:pt x="3284" y="23537"/>
                    <a:pt x="3306" y="23559"/>
                    <a:pt x="3325" y="23577"/>
                  </a:cubicBezTo>
                  <a:cubicBezTo>
                    <a:pt x="3441" y="23560"/>
                    <a:pt x="3550" y="23544"/>
                    <a:pt x="3722" y="23519"/>
                  </a:cubicBezTo>
                  <a:cubicBezTo>
                    <a:pt x="3728" y="23509"/>
                    <a:pt x="3749" y="23474"/>
                    <a:pt x="3775" y="23425"/>
                  </a:cubicBezTo>
                  <a:cubicBezTo>
                    <a:pt x="3808" y="23465"/>
                    <a:pt x="3824" y="23482"/>
                    <a:pt x="3833" y="23494"/>
                  </a:cubicBezTo>
                  <a:cubicBezTo>
                    <a:pt x="3927" y="23491"/>
                    <a:pt x="4006" y="23485"/>
                    <a:pt x="4089" y="23478"/>
                  </a:cubicBezTo>
                  <a:cubicBezTo>
                    <a:pt x="4161" y="23472"/>
                    <a:pt x="4268" y="23474"/>
                    <a:pt x="4302" y="23449"/>
                  </a:cubicBezTo>
                  <a:cubicBezTo>
                    <a:pt x="4423" y="23363"/>
                    <a:pt x="4570" y="23381"/>
                    <a:pt x="4715" y="23319"/>
                  </a:cubicBezTo>
                  <a:cubicBezTo>
                    <a:pt x="4752" y="23337"/>
                    <a:pt x="4790" y="23356"/>
                    <a:pt x="4830" y="23375"/>
                  </a:cubicBezTo>
                  <a:cubicBezTo>
                    <a:pt x="4879" y="23334"/>
                    <a:pt x="4914" y="23303"/>
                    <a:pt x="4952" y="23271"/>
                  </a:cubicBezTo>
                  <a:cubicBezTo>
                    <a:pt x="5032" y="23290"/>
                    <a:pt x="5114" y="23312"/>
                    <a:pt x="5191" y="23326"/>
                  </a:cubicBezTo>
                  <a:cubicBezTo>
                    <a:pt x="5239" y="23294"/>
                    <a:pt x="5269" y="23275"/>
                    <a:pt x="5292" y="23260"/>
                  </a:cubicBezTo>
                  <a:cubicBezTo>
                    <a:pt x="5332" y="23262"/>
                    <a:pt x="5369" y="23262"/>
                    <a:pt x="5400" y="23263"/>
                  </a:cubicBezTo>
                  <a:cubicBezTo>
                    <a:pt x="5450" y="23228"/>
                    <a:pt x="5488" y="23203"/>
                    <a:pt x="5525" y="23178"/>
                  </a:cubicBezTo>
                  <a:cubicBezTo>
                    <a:pt x="5564" y="23184"/>
                    <a:pt x="5589" y="23188"/>
                    <a:pt x="5589" y="23188"/>
                  </a:cubicBezTo>
                  <a:cubicBezTo>
                    <a:pt x="5703" y="23144"/>
                    <a:pt x="5795" y="23103"/>
                    <a:pt x="5884" y="23060"/>
                  </a:cubicBezTo>
                  <a:cubicBezTo>
                    <a:pt x="5889" y="23037"/>
                    <a:pt x="5894" y="23015"/>
                    <a:pt x="5897" y="23001"/>
                  </a:cubicBezTo>
                  <a:cubicBezTo>
                    <a:pt x="6007" y="22987"/>
                    <a:pt x="6100" y="22973"/>
                    <a:pt x="6190" y="22960"/>
                  </a:cubicBezTo>
                  <a:cubicBezTo>
                    <a:pt x="6259" y="22894"/>
                    <a:pt x="6353" y="22878"/>
                    <a:pt x="6438" y="22847"/>
                  </a:cubicBezTo>
                  <a:cubicBezTo>
                    <a:pt x="6460" y="22864"/>
                    <a:pt x="6479" y="22881"/>
                    <a:pt x="6499" y="22895"/>
                  </a:cubicBezTo>
                  <a:cubicBezTo>
                    <a:pt x="6529" y="22866"/>
                    <a:pt x="6556" y="22842"/>
                    <a:pt x="6585" y="22816"/>
                  </a:cubicBezTo>
                  <a:cubicBezTo>
                    <a:pt x="6629" y="22814"/>
                    <a:pt x="6663" y="22814"/>
                    <a:pt x="6706" y="22813"/>
                  </a:cubicBezTo>
                  <a:cubicBezTo>
                    <a:pt x="6709" y="22794"/>
                    <a:pt x="6712" y="22776"/>
                    <a:pt x="6715" y="22747"/>
                  </a:cubicBezTo>
                  <a:cubicBezTo>
                    <a:pt x="6775" y="22706"/>
                    <a:pt x="6850" y="22660"/>
                    <a:pt x="6916" y="22610"/>
                  </a:cubicBezTo>
                  <a:cubicBezTo>
                    <a:pt x="7066" y="22588"/>
                    <a:pt x="7205" y="22567"/>
                    <a:pt x="7284" y="22556"/>
                  </a:cubicBezTo>
                  <a:cubicBezTo>
                    <a:pt x="7433" y="22488"/>
                    <a:pt x="7524" y="22442"/>
                    <a:pt x="7648" y="22377"/>
                  </a:cubicBezTo>
                  <a:cubicBezTo>
                    <a:pt x="7651" y="22373"/>
                    <a:pt x="7678" y="22335"/>
                    <a:pt x="7708" y="22297"/>
                  </a:cubicBezTo>
                  <a:lnTo>
                    <a:pt x="7780" y="22297"/>
                  </a:lnTo>
                  <a:cubicBezTo>
                    <a:pt x="7804" y="22272"/>
                    <a:pt x="7829" y="22244"/>
                    <a:pt x="7840" y="22230"/>
                  </a:cubicBezTo>
                  <a:cubicBezTo>
                    <a:pt x="7936" y="22202"/>
                    <a:pt x="8012" y="22182"/>
                    <a:pt x="8132" y="22139"/>
                  </a:cubicBezTo>
                  <a:cubicBezTo>
                    <a:pt x="8143" y="22098"/>
                    <a:pt x="8155" y="22054"/>
                    <a:pt x="8168" y="22005"/>
                  </a:cubicBezTo>
                  <a:cubicBezTo>
                    <a:pt x="8379" y="21923"/>
                    <a:pt x="8569" y="21849"/>
                    <a:pt x="8780" y="21752"/>
                  </a:cubicBezTo>
                  <a:cubicBezTo>
                    <a:pt x="8826" y="21710"/>
                    <a:pt x="8876" y="21627"/>
                    <a:pt x="9000" y="21618"/>
                  </a:cubicBezTo>
                  <a:cubicBezTo>
                    <a:pt x="9041" y="21615"/>
                    <a:pt x="9132" y="21565"/>
                    <a:pt x="9161" y="21527"/>
                  </a:cubicBezTo>
                  <a:cubicBezTo>
                    <a:pt x="9257" y="21406"/>
                    <a:pt x="9394" y="21337"/>
                    <a:pt x="9519" y="21261"/>
                  </a:cubicBezTo>
                  <a:cubicBezTo>
                    <a:pt x="9684" y="21158"/>
                    <a:pt x="9799" y="21025"/>
                    <a:pt x="9922" y="20905"/>
                  </a:cubicBezTo>
                  <a:cubicBezTo>
                    <a:pt x="10156" y="20825"/>
                    <a:pt x="10153" y="20819"/>
                    <a:pt x="10249" y="20708"/>
                  </a:cubicBezTo>
                  <a:cubicBezTo>
                    <a:pt x="10403" y="20643"/>
                    <a:pt x="10556" y="20583"/>
                    <a:pt x="10705" y="20512"/>
                  </a:cubicBezTo>
                  <a:cubicBezTo>
                    <a:pt x="10731" y="20484"/>
                    <a:pt x="10770" y="20438"/>
                    <a:pt x="10814" y="20397"/>
                  </a:cubicBezTo>
                  <a:cubicBezTo>
                    <a:pt x="10859" y="20356"/>
                    <a:pt x="10911" y="20318"/>
                    <a:pt x="10956" y="20282"/>
                  </a:cubicBezTo>
                  <a:cubicBezTo>
                    <a:pt x="10948" y="20250"/>
                    <a:pt x="10943" y="20232"/>
                    <a:pt x="10934" y="20202"/>
                  </a:cubicBezTo>
                  <a:cubicBezTo>
                    <a:pt x="11006" y="20154"/>
                    <a:pt x="11090" y="20072"/>
                    <a:pt x="11133" y="20068"/>
                  </a:cubicBezTo>
                  <a:cubicBezTo>
                    <a:pt x="11227" y="20059"/>
                    <a:pt x="11233" y="19920"/>
                    <a:pt x="11312" y="19920"/>
                  </a:cubicBezTo>
                  <a:cubicBezTo>
                    <a:pt x="11316" y="19920"/>
                    <a:pt x="11320" y="19920"/>
                    <a:pt x="11324" y="19921"/>
                  </a:cubicBezTo>
                  <a:cubicBezTo>
                    <a:pt x="11324" y="19921"/>
                    <a:pt x="11324" y="19921"/>
                    <a:pt x="11325" y="19921"/>
                  </a:cubicBezTo>
                  <a:cubicBezTo>
                    <a:pt x="11332" y="19921"/>
                    <a:pt x="11368" y="19891"/>
                    <a:pt x="11371" y="19882"/>
                  </a:cubicBezTo>
                  <a:cubicBezTo>
                    <a:pt x="11402" y="19781"/>
                    <a:pt x="11510" y="19728"/>
                    <a:pt x="11580" y="19651"/>
                  </a:cubicBezTo>
                  <a:cubicBezTo>
                    <a:pt x="11561" y="19604"/>
                    <a:pt x="11553" y="19577"/>
                    <a:pt x="11567" y="19544"/>
                  </a:cubicBezTo>
                  <a:lnTo>
                    <a:pt x="11567" y="19544"/>
                  </a:lnTo>
                  <a:cubicBezTo>
                    <a:pt x="11623" y="19572"/>
                    <a:pt x="11707" y="19616"/>
                    <a:pt x="11799" y="19663"/>
                  </a:cubicBezTo>
                  <a:cubicBezTo>
                    <a:pt x="11910" y="19787"/>
                    <a:pt x="11911" y="19784"/>
                    <a:pt x="12097" y="19875"/>
                  </a:cubicBezTo>
                  <a:cubicBezTo>
                    <a:pt x="12275" y="19965"/>
                    <a:pt x="12442" y="20069"/>
                    <a:pt x="12545" y="20193"/>
                  </a:cubicBezTo>
                  <a:cubicBezTo>
                    <a:pt x="12688" y="20256"/>
                    <a:pt x="12800" y="20305"/>
                    <a:pt x="12907" y="20353"/>
                  </a:cubicBezTo>
                  <a:cubicBezTo>
                    <a:pt x="12979" y="20371"/>
                    <a:pt x="13051" y="20387"/>
                    <a:pt x="13131" y="20406"/>
                  </a:cubicBezTo>
                  <a:cubicBezTo>
                    <a:pt x="13123" y="20427"/>
                    <a:pt x="13118" y="20441"/>
                    <a:pt x="13113" y="20455"/>
                  </a:cubicBezTo>
                  <a:cubicBezTo>
                    <a:pt x="13112" y="20455"/>
                    <a:pt x="13112" y="20455"/>
                    <a:pt x="13111" y="20455"/>
                  </a:cubicBezTo>
                  <a:cubicBezTo>
                    <a:pt x="13077" y="20455"/>
                    <a:pt x="13013" y="20421"/>
                    <a:pt x="12983" y="20421"/>
                  </a:cubicBezTo>
                  <a:cubicBezTo>
                    <a:pt x="12963" y="20421"/>
                    <a:pt x="12956" y="20435"/>
                    <a:pt x="12979" y="20481"/>
                  </a:cubicBezTo>
                  <a:cubicBezTo>
                    <a:pt x="13215" y="20559"/>
                    <a:pt x="13226" y="20569"/>
                    <a:pt x="13434" y="20719"/>
                  </a:cubicBezTo>
                  <a:cubicBezTo>
                    <a:pt x="13538" y="20793"/>
                    <a:pt x="13651" y="20883"/>
                    <a:pt x="13792" y="20883"/>
                  </a:cubicBezTo>
                  <a:cubicBezTo>
                    <a:pt x="13794" y="20883"/>
                    <a:pt x="13797" y="20883"/>
                    <a:pt x="13799" y="20883"/>
                  </a:cubicBezTo>
                  <a:cubicBezTo>
                    <a:pt x="13805" y="20884"/>
                    <a:pt x="13821" y="20900"/>
                    <a:pt x="13834" y="20912"/>
                  </a:cubicBezTo>
                  <a:cubicBezTo>
                    <a:pt x="13796" y="20937"/>
                    <a:pt x="13756" y="20962"/>
                    <a:pt x="13700" y="20996"/>
                  </a:cubicBezTo>
                  <a:cubicBezTo>
                    <a:pt x="13777" y="21005"/>
                    <a:pt x="13813" y="21009"/>
                    <a:pt x="13852" y="21014"/>
                  </a:cubicBezTo>
                  <a:cubicBezTo>
                    <a:pt x="13877" y="21009"/>
                    <a:pt x="13905" y="21005"/>
                    <a:pt x="13952" y="20997"/>
                  </a:cubicBezTo>
                  <a:cubicBezTo>
                    <a:pt x="13981" y="21055"/>
                    <a:pt x="14003" y="21095"/>
                    <a:pt x="14022" y="21131"/>
                  </a:cubicBezTo>
                  <a:cubicBezTo>
                    <a:pt x="14078" y="21134"/>
                    <a:pt x="14114" y="21136"/>
                    <a:pt x="14149" y="21137"/>
                  </a:cubicBezTo>
                  <a:cubicBezTo>
                    <a:pt x="14190" y="21171"/>
                    <a:pt x="14225" y="21199"/>
                    <a:pt x="14258" y="21226"/>
                  </a:cubicBezTo>
                  <a:cubicBezTo>
                    <a:pt x="14274" y="21221"/>
                    <a:pt x="14293" y="21218"/>
                    <a:pt x="14311" y="21215"/>
                  </a:cubicBezTo>
                  <a:lnTo>
                    <a:pt x="14325" y="21234"/>
                  </a:lnTo>
                  <a:lnTo>
                    <a:pt x="14266" y="21234"/>
                  </a:lnTo>
                  <a:cubicBezTo>
                    <a:pt x="14311" y="21280"/>
                    <a:pt x="14458" y="21382"/>
                    <a:pt x="14540" y="21411"/>
                  </a:cubicBezTo>
                  <a:cubicBezTo>
                    <a:pt x="14540" y="21411"/>
                    <a:pt x="14540" y="21411"/>
                    <a:pt x="14540" y="21412"/>
                  </a:cubicBezTo>
                  <a:lnTo>
                    <a:pt x="14540" y="21412"/>
                  </a:lnTo>
                  <a:cubicBezTo>
                    <a:pt x="14540" y="21411"/>
                    <a:pt x="14541" y="21411"/>
                    <a:pt x="14541" y="21411"/>
                  </a:cubicBezTo>
                  <a:lnTo>
                    <a:pt x="14541" y="21411"/>
                  </a:lnTo>
                  <a:cubicBezTo>
                    <a:pt x="14586" y="21412"/>
                    <a:pt x="14626" y="21427"/>
                    <a:pt x="14665" y="21443"/>
                  </a:cubicBezTo>
                  <a:lnTo>
                    <a:pt x="14661" y="21465"/>
                  </a:lnTo>
                  <a:lnTo>
                    <a:pt x="14545" y="21430"/>
                  </a:lnTo>
                  <a:lnTo>
                    <a:pt x="14545" y="21430"/>
                  </a:lnTo>
                  <a:cubicBezTo>
                    <a:pt x="14571" y="21502"/>
                    <a:pt x="14670" y="21538"/>
                    <a:pt x="14771" y="21629"/>
                  </a:cubicBezTo>
                  <a:cubicBezTo>
                    <a:pt x="14740" y="21558"/>
                    <a:pt x="14732" y="21539"/>
                    <a:pt x="14718" y="21509"/>
                  </a:cubicBezTo>
                  <a:lnTo>
                    <a:pt x="14718" y="21509"/>
                  </a:lnTo>
                  <a:cubicBezTo>
                    <a:pt x="14761" y="21527"/>
                    <a:pt x="14796" y="21542"/>
                    <a:pt x="14827" y="21555"/>
                  </a:cubicBezTo>
                  <a:cubicBezTo>
                    <a:pt x="14832" y="21584"/>
                    <a:pt x="14836" y="21607"/>
                    <a:pt x="14837" y="21612"/>
                  </a:cubicBezTo>
                  <a:cubicBezTo>
                    <a:pt x="14957" y="21670"/>
                    <a:pt x="15057" y="21718"/>
                    <a:pt x="15157" y="21767"/>
                  </a:cubicBezTo>
                  <a:cubicBezTo>
                    <a:pt x="15182" y="21777"/>
                    <a:pt x="15216" y="21780"/>
                    <a:pt x="15241" y="21785"/>
                  </a:cubicBezTo>
                  <a:cubicBezTo>
                    <a:pt x="15258" y="21768"/>
                    <a:pt x="15270" y="21755"/>
                    <a:pt x="15286" y="21739"/>
                  </a:cubicBezTo>
                  <a:cubicBezTo>
                    <a:pt x="15388" y="21815"/>
                    <a:pt x="15497" y="21785"/>
                    <a:pt x="15630" y="21843"/>
                  </a:cubicBezTo>
                  <a:cubicBezTo>
                    <a:pt x="15600" y="21786"/>
                    <a:pt x="15585" y="21758"/>
                    <a:pt x="15557" y="21708"/>
                  </a:cubicBezTo>
                  <a:lnTo>
                    <a:pt x="15557" y="21708"/>
                  </a:lnTo>
                  <a:cubicBezTo>
                    <a:pt x="15648" y="21746"/>
                    <a:pt x="15717" y="21774"/>
                    <a:pt x="15814" y="21815"/>
                  </a:cubicBezTo>
                  <a:cubicBezTo>
                    <a:pt x="15828" y="21817"/>
                    <a:pt x="15879" y="21823"/>
                    <a:pt x="15967" y="21833"/>
                  </a:cubicBezTo>
                  <a:cubicBezTo>
                    <a:pt x="15914" y="21855"/>
                    <a:pt x="15892" y="21864"/>
                    <a:pt x="15831" y="21891"/>
                  </a:cubicBezTo>
                  <a:cubicBezTo>
                    <a:pt x="15941" y="21899"/>
                    <a:pt x="15995" y="21904"/>
                    <a:pt x="16056" y="21910"/>
                  </a:cubicBezTo>
                  <a:cubicBezTo>
                    <a:pt x="16157" y="21970"/>
                    <a:pt x="16270" y="22020"/>
                    <a:pt x="16379" y="22067"/>
                  </a:cubicBezTo>
                  <a:cubicBezTo>
                    <a:pt x="16453" y="22064"/>
                    <a:pt x="16520" y="22053"/>
                    <a:pt x="16589" y="22053"/>
                  </a:cubicBezTo>
                  <a:cubicBezTo>
                    <a:pt x="16627" y="22053"/>
                    <a:pt x="16665" y="22056"/>
                    <a:pt x="16706" y="22066"/>
                  </a:cubicBezTo>
                  <a:cubicBezTo>
                    <a:pt x="16722" y="22058"/>
                    <a:pt x="16740" y="22052"/>
                    <a:pt x="16757" y="22046"/>
                  </a:cubicBezTo>
                  <a:lnTo>
                    <a:pt x="16775" y="22061"/>
                  </a:lnTo>
                  <a:lnTo>
                    <a:pt x="16713" y="22073"/>
                  </a:lnTo>
                  <a:cubicBezTo>
                    <a:pt x="16710" y="22070"/>
                    <a:pt x="16706" y="22066"/>
                    <a:pt x="16706" y="22066"/>
                  </a:cubicBezTo>
                  <a:cubicBezTo>
                    <a:pt x="16703" y="22089"/>
                    <a:pt x="16696" y="22110"/>
                    <a:pt x="16684" y="22148"/>
                  </a:cubicBezTo>
                  <a:cubicBezTo>
                    <a:pt x="16774" y="22148"/>
                    <a:pt x="16828" y="22147"/>
                    <a:pt x="16880" y="22147"/>
                  </a:cubicBezTo>
                  <a:lnTo>
                    <a:pt x="17119" y="22239"/>
                  </a:lnTo>
                  <a:cubicBezTo>
                    <a:pt x="17153" y="22201"/>
                    <a:pt x="17175" y="22174"/>
                    <a:pt x="17214" y="22130"/>
                  </a:cubicBezTo>
                  <a:cubicBezTo>
                    <a:pt x="17230" y="22180"/>
                    <a:pt x="17236" y="22202"/>
                    <a:pt x="17243" y="22222"/>
                  </a:cubicBezTo>
                  <a:cubicBezTo>
                    <a:pt x="17294" y="22219"/>
                    <a:pt x="17342" y="22216"/>
                    <a:pt x="17387" y="22213"/>
                  </a:cubicBezTo>
                  <a:cubicBezTo>
                    <a:pt x="17414" y="22252"/>
                    <a:pt x="17433" y="22283"/>
                    <a:pt x="17467" y="22336"/>
                  </a:cubicBezTo>
                  <a:cubicBezTo>
                    <a:pt x="17527" y="22302"/>
                    <a:pt x="17561" y="22285"/>
                    <a:pt x="17595" y="22266"/>
                  </a:cubicBezTo>
                  <a:cubicBezTo>
                    <a:pt x="17667" y="22298"/>
                    <a:pt x="17742" y="22316"/>
                    <a:pt x="17830" y="22347"/>
                  </a:cubicBezTo>
                  <a:cubicBezTo>
                    <a:pt x="17874" y="22325"/>
                    <a:pt x="17915" y="22304"/>
                    <a:pt x="17954" y="22285"/>
                  </a:cubicBezTo>
                  <a:cubicBezTo>
                    <a:pt x="17934" y="22276"/>
                    <a:pt x="17918" y="22266"/>
                    <a:pt x="17902" y="22255"/>
                  </a:cubicBezTo>
                  <a:lnTo>
                    <a:pt x="17926" y="22247"/>
                  </a:lnTo>
                  <a:lnTo>
                    <a:pt x="17965" y="22282"/>
                  </a:lnTo>
                  <a:cubicBezTo>
                    <a:pt x="17959" y="22283"/>
                    <a:pt x="17954" y="22285"/>
                    <a:pt x="17954" y="22285"/>
                  </a:cubicBezTo>
                  <a:cubicBezTo>
                    <a:pt x="18020" y="22280"/>
                    <a:pt x="18082" y="22276"/>
                    <a:pt x="18161" y="22270"/>
                  </a:cubicBezTo>
                  <a:lnTo>
                    <a:pt x="18161" y="22270"/>
                  </a:lnTo>
                  <a:cubicBezTo>
                    <a:pt x="18120" y="22308"/>
                    <a:pt x="18095" y="22332"/>
                    <a:pt x="18048" y="22376"/>
                  </a:cubicBezTo>
                  <a:cubicBezTo>
                    <a:pt x="18171" y="22360"/>
                    <a:pt x="18251" y="22350"/>
                    <a:pt x="18274" y="22347"/>
                  </a:cubicBezTo>
                  <a:cubicBezTo>
                    <a:pt x="18395" y="22367"/>
                    <a:pt x="18468" y="22380"/>
                    <a:pt x="18544" y="22394"/>
                  </a:cubicBezTo>
                  <a:cubicBezTo>
                    <a:pt x="18549" y="22363"/>
                    <a:pt x="18554" y="22345"/>
                    <a:pt x="18552" y="22329"/>
                  </a:cubicBezTo>
                  <a:lnTo>
                    <a:pt x="18552" y="22329"/>
                  </a:lnTo>
                  <a:cubicBezTo>
                    <a:pt x="18588" y="22345"/>
                    <a:pt x="18621" y="22358"/>
                    <a:pt x="18642" y="22369"/>
                  </a:cubicBezTo>
                  <a:cubicBezTo>
                    <a:pt x="18716" y="22352"/>
                    <a:pt x="18786" y="22339"/>
                    <a:pt x="18875" y="22320"/>
                  </a:cubicBezTo>
                  <a:cubicBezTo>
                    <a:pt x="18879" y="22373"/>
                    <a:pt x="18882" y="22405"/>
                    <a:pt x="18885" y="22436"/>
                  </a:cubicBezTo>
                  <a:cubicBezTo>
                    <a:pt x="18928" y="22450"/>
                    <a:pt x="18966" y="22455"/>
                    <a:pt x="19001" y="22455"/>
                  </a:cubicBezTo>
                  <a:cubicBezTo>
                    <a:pt x="19117" y="22455"/>
                    <a:pt x="19203" y="22398"/>
                    <a:pt x="19340" y="22398"/>
                  </a:cubicBezTo>
                  <a:cubicBezTo>
                    <a:pt x="19351" y="22398"/>
                    <a:pt x="19364" y="22399"/>
                    <a:pt x="19376" y="22400"/>
                  </a:cubicBezTo>
                  <a:cubicBezTo>
                    <a:pt x="19388" y="22414"/>
                    <a:pt x="19409" y="22439"/>
                    <a:pt x="19459" y="22500"/>
                  </a:cubicBezTo>
                  <a:cubicBezTo>
                    <a:pt x="19519" y="22451"/>
                    <a:pt x="19551" y="22425"/>
                    <a:pt x="19581" y="22401"/>
                  </a:cubicBezTo>
                  <a:cubicBezTo>
                    <a:pt x="19616" y="22417"/>
                    <a:pt x="19635" y="22425"/>
                    <a:pt x="19662" y="22438"/>
                  </a:cubicBezTo>
                  <a:cubicBezTo>
                    <a:pt x="19681" y="22394"/>
                    <a:pt x="19694" y="22363"/>
                    <a:pt x="19712" y="22325"/>
                  </a:cubicBezTo>
                  <a:cubicBezTo>
                    <a:pt x="19754" y="22352"/>
                    <a:pt x="19784" y="22370"/>
                    <a:pt x="19813" y="22389"/>
                  </a:cubicBezTo>
                  <a:cubicBezTo>
                    <a:pt x="19790" y="22403"/>
                    <a:pt x="19768" y="22414"/>
                    <a:pt x="19732" y="22435"/>
                  </a:cubicBezTo>
                  <a:cubicBezTo>
                    <a:pt x="19819" y="22439"/>
                    <a:pt x="19871" y="22442"/>
                    <a:pt x="19919" y="22445"/>
                  </a:cubicBezTo>
                  <a:cubicBezTo>
                    <a:pt x="19938" y="22422"/>
                    <a:pt x="19954" y="22401"/>
                    <a:pt x="19972" y="22379"/>
                  </a:cubicBezTo>
                  <a:cubicBezTo>
                    <a:pt x="20006" y="22383"/>
                    <a:pt x="20037" y="22388"/>
                    <a:pt x="20074" y="22391"/>
                  </a:cubicBezTo>
                  <a:cubicBezTo>
                    <a:pt x="20052" y="22411"/>
                    <a:pt x="20035" y="22426"/>
                    <a:pt x="19999" y="22461"/>
                  </a:cubicBezTo>
                  <a:cubicBezTo>
                    <a:pt x="20152" y="22447"/>
                    <a:pt x="20278" y="22436"/>
                    <a:pt x="20391" y="22426"/>
                  </a:cubicBezTo>
                  <a:cubicBezTo>
                    <a:pt x="20411" y="22403"/>
                    <a:pt x="20424" y="22385"/>
                    <a:pt x="20433" y="22376"/>
                  </a:cubicBezTo>
                  <a:cubicBezTo>
                    <a:pt x="20493" y="22391"/>
                    <a:pt x="20537" y="22403"/>
                    <a:pt x="20580" y="22413"/>
                  </a:cubicBezTo>
                  <a:cubicBezTo>
                    <a:pt x="20605" y="22382"/>
                    <a:pt x="20621" y="22363"/>
                    <a:pt x="20639" y="22339"/>
                  </a:cubicBezTo>
                  <a:cubicBezTo>
                    <a:pt x="20687" y="22367"/>
                    <a:pt x="20731" y="22392"/>
                    <a:pt x="20786" y="22423"/>
                  </a:cubicBezTo>
                  <a:cubicBezTo>
                    <a:pt x="20803" y="22385"/>
                    <a:pt x="20820" y="22351"/>
                    <a:pt x="20837" y="22311"/>
                  </a:cubicBezTo>
                  <a:cubicBezTo>
                    <a:pt x="20886" y="22337"/>
                    <a:pt x="20930" y="22356"/>
                    <a:pt x="20972" y="22356"/>
                  </a:cubicBezTo>
                  <a:cubicBezTo>
                    <a:pt x="21006" y="22356"/>
                    <a:pt x="21039" y="22343"/>
                    <a:pt x="21073" y="22311"/>
                  </a:cubicBezTo>
                  <a:cubicBezTo>
                    <a:pt x="21052" y="22305"/>
                    <a:pt x="21036" y="22298"/>
                    <a:pt x="21018" y="22291"/>
                  </a:cubicBezTo>
                  <a:lnTo>
                    <a:pt x="21039" y="22279"/>
                  </a:lnTo>
                  <a:lnTo>
                    <a:pt x="21083" y="22307"/>
                  </a:lnTo>
                  <a:cubicBezTo>
                    <a:pt x="21079" y="22308"/>
                    <a:pt x="21075" y="22311"/>
                    <a:pt x="21073" y="22311"/>
                  </a:cubicBezTo>
                  <a:lnTo>
                    <a:pt x="21073" y="22311"/>
                  </a:lnTo>
                  <a:cubicBezTo>
                    <a:pt x="21135" y="22301"/>
                    <a:pt x="21192" y="22291"/>
                    <a:pt x="21255" y="22279"/>
                  </a:cubicBezTo>
                  <a:cubicBezTo>
                    <a:pt x="21280" y="22298"/>
                    <a:pt x="21313" y="22304"/>
                    <a:pt x="21355" y="22304"/>
                  </a:cubicBezTo>
                  <a:cubicBezTo>
                    <a:pt x="21408" y="22304"/>
                    <a:pt x="21476" y="22295"/>
                    <a:pt x="21559" y="22295"/>
                  </a:cubicBezTo>
                  <a:cubicBezTo>
                    <a:pt x="21563" y="22295"/>
                    <a:pt x="21566" y="22295"/>
                    <a:pt x="21570" y="22295"/>
                  </a:cubicBezTo>
                  <a:cubicBezTo>
                    <a:pt x="21579" y="22283"/>
                    <a:pt x="21601" y="22251"/>
                    <a:pt x="21624" y="22219"/>
                  </a:cubicBezTo>
                  <a:cubicBezTo>
                    <a:pt x="21676" y="22263"/>
                    <a:pt x="21711" y="22295"/>
                    <a:pt x="21751" y="22327"/>
                  </a:cubicBezTo>
                  <a:cubicBezTo>
                    <a:pt x="21807" y="22298"/>
                    <a:pt x="21852" y="22273"/>
                    <a:pt x="21913" y="22242"/>
                  </a:cubicBezTo>
                  <a:cubicBezTo>
                    <a:pt x="21974" y="22239"/>
                    <a:pt x="22045" y="22238"/>
                    <a:pt x="22114" y="22235"/>
                  </a:cubicBezTo>
                  <a:cubicBezTo>
                    <a:pt x="22124" y="22213"/>
                    <a:pt x="22132" y="22197"/>
                    <a:pt x="22138" y="22180"/>
                  </a:cubicBezTo>
                  <a:cubicBezTo>
                    <a:pt x="22217" y="22167"/>
                    <a:pt x="22292" y="22154"/>
                    <a:pt x="22438" y="22129"/>
                  </a:cubicBezTo>
                  <a:cubicBezTo>
                    <a:pt x="22441" y="22133"/>
                    <a:pt x="22458" y="22167"/>
                    <a:pt x="22482" y="22214"/>
                  </a:cubicBezTo>
                  <a:cubicBezTo>
                    <a:pt x="22545" y="22152"/>
                    <a:pt x="22581" y="22121"/>
                    <a:pt x="22614" y="22085"/>
                  </a:cubicBezTo>
                  <a:cubicBezTo>
                    <a:pt x="22666" y="22105"/>
                    <a:pt x="22719" y="22127"/>
                    <a:pt x="22776" y="22151"/>
                  </a:cubicBezTo>
                  <a:cubicBezTo>
                    <a:pt x="22845" y="22108"/>
                    <a:pt x="22898" y="22076"/>
                    <a:pt x="22956" y="22042"/>
                  </a:cubicBezTo>
                  <a:cubicBezTo>
                    <a:pt x="23006" y="22052"/>
                    <a:pt x="23048" y="22061"/>
                    <a:pt x="23112" y="22074"/>
                  </a:cubicBezTo>
                  <a:cubicBezTo>
                    <a:pt x="23225" y="22001"/>
                    <a:pt x="23375" y="21958"/>
                    <a:pt x="23572" y="21951"/>
                  </a:cubicBezTo>
                  <a:cubicBezTo>
                    <a:pt x="23537" y="21908"/>
                    <a:pt x="23516" y="21883"/>
                    <a:pt x="23481" y="21840"/>
                  </a:cubicBezTo>
                  <a:lnTo>
                    <a:pt x="23481" y="21840"/>
                  </a:lnTo>
                  <a:cubicBezTo>
                    <a:pt x="23600" y="21857"/>
                    <a:pt x="23694" y="21870"/>
                    <a:pt x="23788" y="21882"/>
                  </a:cubicBezTo>
                  <a:cubicBezTo>
                    <a:pt x="23811" y="21854"/>
                    <a:pt x="23803" y="21809"/>
                    <a:pt x="23872" y="21809"/>
                  </a:cubicBezTo>
                  <a:cubicBezTo>
                    <a:pt x="23885" y="21809"/>
                    <a:pt x="23901" y="21810"/>
                    <a:pt x="23921" y="21814"/>
                  </a:cubicBezTo>
                  <a:cubicBezTo>
                    <a:pt x="23931" y="21845"/>
                    <a:pt x="23943" y="21876"/>
                    <a:pt x="23956" y="21914"/>
                  </a:cubicBezTo>
                  <a:cubicBezTo>
                    <a:pt x="23999" y="21879"/>
                    <a:pt x="24031" y="21852"/>
                    <a:pt x="24062" y="21826"/>
                  </a:cubicBezTo>
                  <a:cubicBezTo>
                    <a:pt x="24093" y="21808"/>
                    <a:pt x="24124" y="21792"/>
                    <a:pt x="24161" y="21773"/>
                  </a:cubicBezTo>
                  <a:cubicBezTo>
                    <a:pt x="24189" y="21804"/>
                    <a:pt x="24205" y="21823"/>
                    <a:pt x="24247" y="21871"/>
                  </a:cubicBezTo>
                  <a:cubicBezTo>
                    <a:pt x="24255" y="21788"/>
                    <a:pt x="24258" y="21743"/>
                    <a:pt x="24262" y="21690"/>
                  </a:cubicBezTo>
                  <a:cubicBezTo>
                    <a:pt x="24303" y="21705"/>
                    <a:pt x="24327" y="21714"/>
                    <a:pt x="24389" y="21738"/>
                  </a:cubicBezTo>
                  <a:cubicBezTo>
                    <a:pt x="24412" y="21702"/>
                    <a:pt x="24437" y="21667"/>
                    <a:pt x="24481" y="21607"/>
                  </a:cubicBezTo>
                  <a:cubicBezTo>
                    <a:pt x="24502" y="21667"/>
                    <a:pt x="24512" y="21698"/>
                    <a:pt x="24521" y="21724"/>
                  </a:cubicBezTo>
                  <a:cubicBezTo>
                    <a:pt x="24562" y="21693"/>
                    <a:pt x="24604" y="21662"/>
                    <a:pt x="24642" y="21632"/>
                  </a:cubicBezTo>
                  <a:cubicBezTo>
                    <a:pt x="24708" y="21654"/>
                    <a:pt x="24754" y="21668"/>
                    <a:pt x="24801" y="21685"/>
                  </a:cubicBezTo>
                  <a:cubicBezTo>
                    <a:pt x="24821" y="21655"/>
                    <a:pt x="24840" y="21627"/>
                    <a:pt x="24861" y="21596"/>
                  </a:cubicBezTo>
                  <a:cubicBezTo>
                    <a:pt x="24906" y="21602"/>
                    <a:pt x="24949" y="21606"/>
                    <a:pt x="24994" y="21606"/>
                  </a:cubicBezTo>
                  <a:cubicBezTo>
                    <a:pt x="25088" y="21606"/>
                    <a:pt x="25182" y="21590"/>
                    <a:pt x="25283" y="21552"/>
                  </a:cubicBezTo>
                  <a:cubicBezTo>
                    <a:pt x="25251" y="21518"/>
                    <a:pt x="25230" y="21496"/>
                    <a:pt x="25193" y="21458"/>
                  </a:cubicBezTo>
                  <a:lnTo>
                    <a:pt x="25193" y="21458"/>
                  </a:lnTo>
                  <a:cubicBezTo>
                    <a:pt x="25296" y="21465"/>
                    <a:pt x="25358" y="21470"/>
                    <a:pt x="25433" y="21476"/>
                  </a:cubicBezTo>
                  <a:cubicBezTo>
                    <a:pt x="25445" y="21429"/>
                    <a:pt x="25455" y="21390"/>
                    <a:pt x="25464" y="21352"/>
                  </a:cubicBezTo>
                  <a:cubicBezTo>
                    <a:pt x="25566" y="21351"/>
                    <a:pt x="25651" y="21351"/>
                    <a:pt x="25733" y="21351"/>
                  </a:cubicBezTo>
                  <a:cubicBezTo>
                    <a:pt x="25753" y="21314"/>
                    <a:pt x="25766" y="21290"/>
                    <a:pt x="25778" y="21268"/>
                  </a:cubicBezTo>
                  <a:cubicBezTo>
                    <a:pt x="25815" y="21273"/>
                    <a:pt x="25852" y="21281"/>
                    <a:pt x="25889" y="21281"/>
                  </a:cubicBezTo>
                  <a:cubicBezTo>
                    <a:pt x="25927" y="21281"/>
                    <a:pt x="25965" y="21272"/>
                    <a:pt x="26004" y="21240"/>
                  </a:cubicBezTo>
                  <a:cubicBezTo>
                    <a:pt x="25982" y="21230"/>
                    <a:pt x="25964" y="21221"/>
                    <a:pt x="25935" y="21206"/>
                  </a:cubicBezTo>
                  <a:cubicBezTo>
                    <a:pt x="26035" y="21178"/>
                    <a:pt x="26120" y="21202"/>
                    <a:pt x="26212" y="21156"/>
                  </a:cubicBezTo>
                  <a:cubicBezTo>
                    <a:pt x="26285" y="21121"/>
                    <a:pt x="26394" y="21100"/>
                    <a:pt x="26488" y="21073"/>
                  </a:cubicBezTo>
                  <a:cubicBezTo>
                    <a:pt x="26473" y="21070"/>
                    <a:pt x="26460" y="21068"/>
                    <a:pt x="26447" y="21067"/>
                  </a:cubicBezTo>
                  <a:cubicBezTo>
                    <a:pt x="26488" y="21052"/>
                    <a:pt x="26529" y="21036"/>
                    <a:pt x="26548" y="21030"/>
                  </a:cubicBezTo>
                  <a:cubicBezTo>
                    <a:pt x="26496" y="20981"/>
                    <a:pt x="26453" y="20943"/>
                    <a:pt x="26401" y="20896"/>
                  </a:cubicBezTo>
                  <a:cubicBezTo>
                    <a:pt x="26460" y="20883"/>
                    <a:pt x="26488" y="20875"/>
                    <a:pt x="26512" y="20869"/>
                  </a:cubicBezTo>
                  <a:cubicBezTo>
                    <a:pt x="26550" y="20911"/>
                    <a:pt x="26585" y="20949"/>
                    <a:pt x="26615" y="20980"/>
                  </a:cubicBezTo>
                  <a:cubicBezTo>
                    <a:pt x="26712" y="20940"/>
                    <a:pt x="26781" y="20911"/>
                    <a:pt x="26852" y="20883"/>
                  </a:cubicBezTo>
                  <a:cubicBezTo>
                    <a:pt x="26860" y="20859"/>
                    <a:pt x="26869" y="20836"/>
                    <a:pt x="26872" y="20830"/>
                  </a:cubicBezTo>
                  <a:cubicBezTo>
                    <a:pt x="26994" y="20781"/>
                    <a:pt x="27096" y="20741"/>
                    <a:pt x="27196" y="20702"/>
                  </a:cubicBezTo>
                  <a:cubicBezTo>
                    <a:pt x="27290" y="20662"/>
                    <a:pt x="27364" y="20618"/>
                    <a:pt x="27419" y="20549"/>
                  </a:cubicBezTo>
                  <a:cubicBezTo>
                    <a:pt x="27459" y="20500"/>
                    <a:pt x="27599" y="20465"/>
                    <a:pt x="27700" y="20421"/>
                  </a:cubicBezTo>
                  <a:cubicBezTo>
                    <a:pt x="27683" y="20325"/>
                    <a:pt x="27668" y="20241"/>
                    <a:pt x="27652" y="20156"/>
                  </a:cubicBezTo>
                  <a:lnTo>
                    <a:pt x="27652" y="20156"/>
                  </a:lnTo>
                  <a:cubicBezTo>
                    <a:pt x="27728" y="20168"/>
                    <a:pt x="27793" y="20177"/>
                    <a:pt x="27859" y="20187"/>
                  </a:cubicBezTo>
                  <a:cubicBezTo>
                    <a:pt x="27790" y="20081"/>
                    <a:pt x="28098" y="19966"/>
                    <a:pt x="27933" y="19869"/>
                  </a:cubicBezTo>
                  <a:cubicBezTo>
                    <a:pt x="27917" y="19866"/>
                    <a:pt x="27865" y="19860"/>
                    <a:pt x="27809" y="19851"/>
                  </a:cubicBezTo>
                  <a:cubicBezTo>
                    <a:pt x="27789" y="19891"/>
                    <a:pt x="27774" y="19919"/>
                    <a:pt x="27748" y="19969"/>
                  </a:cubicBezTo>
                  <a:cubicBezTo>
                    <a:pt x="27723" y="19909"/>
                    <a:pt x="27703" y="19865"/>
                    <a:pt x="27681" y="19812"/>
                  </a:cubicBezTo>
                  <a:cubicBezTo>
                    <a:pt x="27646" y="19844"/>
                    <a:pt x="27617" y="19863"/>
                    <a:pt x="27609" y="19879"/>
                  </a:cubicBezTo>
                  <a:cubicBezTo>
                    <a:pt x="27599" y="19909"/>
                    <a:pt x="27606" y="19938"/>
                    <a:pt x="27600" y="19968"/>
                  </a:cubicBezTo>
                  <a:cubicBezTo>
                    <a:pt x="27599" y="19973"/>
                    <a:pt x="27575" y="19981"/>
                    <a:pt x="27540" y="20000"/>
                  </a:cubicBezTo>
                  <a:cubicBezTo>
                    <a:pt x="27531" y="19950"/>
                    <a:pt x="27522" y="19906"/>
                    <a:pt x="27515" y="19866"/>
                  </a:cubicBezTo>
                  <a:cubicBezTo>
                    <a:pt x="27465" y="19872"/>
                    <a:pt x="27437" y="19875"/>
                    <a:pt x="27402" y="19879"/>
                  </a:cubicBezTo>
                  <a:cubicBezTo>
                    <a:pt x="27389" y="19835"/>
                    <a:pt x="27374" y="19794"/>
                    <a:pt x="27361" y="19751"/>
                  </a:cubicBezTo>
                  <a:lnTo>
                    <a:pt x="27328" y="19759"/>
                  </a:lnTo>
                  <a:cubicBezTo>
                    <a:pt x="27322" y="19797"/>
                    <a:pt x="27318" y="19835"/>
                    <a:pt x="27305" y="19916"/>
                  </a:cubicBezTo>
                  <a:cubicBezTo>
                    <a:pt x="27271" y="19850"/>
                    <a:pt x="27255" y="19819"/>
                    <a:pt x="27234" y="19779"/>
                  </a:cubicBezTo>
                  <a:cubicBezTo>
                    <a:pt x="27150" y="19776"/>
                    <a:pt x="27058" y="19772"/>
                    <a:pt x="26962" y="19769"/>
                  </a:cubicBezTo>
                  <a:cubicBezTo>
                    <a:pt x="26943" y="19809"/>
                    <a:pt x="26931" y="19835"/>
                    <a:pt x="26921" y="19859"/>
                  </a:cubicBezTo>
                  <a:cubicBezTo>
                    <a:pt x="26898" y="19862"/>
                    <a:pt x="26880" y="19864"/>
                    <a:pt x="26863" y="19864"/>
                  </a:cubicBezTo>
                  <a:cubicBezTo>
                    <a:pt x="26753" y="19864"/>
                    <a:pt x="26767" y="19789"/>
                    <a:pt x="26721" y="19759"/>
                  </a:cubicBezTo>
                  <a:cubicBezTo>
                    <a:pt x="26691" y="19766"/>
                    <a:pt x="26672" y="19770"/>
                    <a:pt x="26640" y="19778"/>
                  </a:cubicBezTo>
                  <a:cubicBezTo>
                    <a:pt x="26634" y="19815"/>
                    <a:pt x="26628" y="19853"/>
                    <a:pt x="26621" y="19897"/>
                  </a:cubicBezTo>
                  <a:cubicBezTo>
                    <a:pt x="26566" y="19881"/>
                    <a:pt x="26528" y="19868"/>
                    <a:pt x="26472" y="19850"/>
                  </a:cubicBezTo>
                  <a:cubicBezTo>
                    <a:pt x="26397" y="19876"/>
                    <a:pt x="26312" y="19906"/>
                    <a:pt x="26220" y="19938"/>
                  </a:cubicBezTo>
                  <a:cubicBezTo>
                    <a:pt x="26212" y="19935"/>
                    <a:pt x="26195" y="19931"/>
                    <a:pt x="26181" y="19925"/>
                  </a:cubicBezTo>
                  <a:lnTo>
                    <a:pt x="26062" y="20028"/>
                  </a:lnTo>
                  <a:cubicBezTo>
                    <a:pt x="26001" y="20043"/>
                    <a:pt x="25941" y="20049"/>
                    <a:pt x="25875" y="20062"/>
                  </a:cubicBezTo>
                  <a:cubicBezTo>
                    <a:pt x="25853" y="20088"/>
                    <a:pt x="25828" y="20116"/>
                    <a:pt x="25807" y="20141"/>
                  </a:cubicBezTo>
                  <a:cubicBezTo>
                    <a:pt x="25826" y="20144"/>
                    <a:pt x="25844" y="20150"/>
                    <a:pt x="25863" y="20156"/>
                  </a:cubicBezTo>
                  <a:lnTo>
                    <a:pt x="25845" y="20169"/>
                  </a:lnTo>
                  <a:lnTo>
                    <a:pt x="25798" y="20149"/>
                  </a:lnTo>
                  <a:cubicBezTo>
                    <a:pt x="25803" y="20146"/>
                    <a:pt x="25807" y="20141"/>
                    <a:pt x="25807" y="20141"/>
                  </a:cubicBezTo>
                  <a:lnTo>
                    <a:pt x="25807" y="20141"/>
                  </a:lnTo>
                  <a:cubicBezTo>
                    <a:pt x="25805" y="20141"/>
                    <a:pt x="25804" y="20141"/>
                    <a:pt x="25802" y="20141"/>
                  </a:cubicBezTo>
                  <a:cubicBezTo>
                    <a:pt x="25757" y="20141"/>
                    <a:pt x="25714" y="20130"/>
                    <a:pt x="25670" y="20130"/>
                  </a:cubicBezTo>
                  <a:cubicBezTo>
                    <a:pt x="25637" y="20130"/>
                    <a:pt x="25604" y="20137"/>
                    <a:pt x="25569" y="20160"/>
                  </a:cubicBezTo>
                  <a:cubicBezTo>
                    <a:pt x="25560" y="20184"/>
                    <a:pt x="25551" y="20204"/>
                    <a:pt x="25538" y="20234"/>
                  </a:cubicBezTo>
                  <a:cubicBezTo>
                    <a:pt x="25505" y="20203"/>
                    <a:pt x="25485" y="20184"/>
                    <a:pt x="25464" y="20163"/>
                  </a:cubicBezTo>
                  <a:cubicBezTo>
                    <a:pt x="25355" y="20206"/>
                    <a:pt x="25261" y="20244"/>
                    <a:pt x="25177" y="20277"/>
                  </a:cubicBezTo>
                  <a:cubicBezTo>
                    <a:pt x="25111" y="20277"/>
                    <a:pt x="25048" y="20277"/>
                    <a:pt x="24961" y="20278"/>
                  </a:cubicBezTo>
                  <a:cubicBezTo>
                    <a:pt x="24930" y="20313"/>
                    <a:pt x="24899" y="20349"/>
                    <a:pt x="24873" y="20378"/>
                  </a:cubicBezTo>
                  <a:cubicBezTo>
                    <a:pt x="24737" y="20402"/>
                    <a:pt x="24615" y="20424"/>
                    <a:pt x="24484" y="20446"/>
                  </a:cubicBezTo>
                  <a:cubicBezTo>
                    <a:pt x="24453" y="20484"/>
                    <a:pt x="24421" y="20524"/>
                    <a:pt x="24389" y="20563"/>
                  </a:cubicBezTo>
                  <a:cubicBezTo>
                    <a:pt x="24368" y="20563"/>
                    <a:pt x="24346" y="20562"/>
                    <a:pt x="24323" y="20562"/>
                  </a:cubicBezTo>
                  <a:cubicBezTo>
                    <a:pt x="24198" y="20562"/>
                    <a:pt x="24043" y="20573"/>
                    <a:pt x="23940" y="20603"/>
                  </a:cubicBezTo>
                  <a:cubicBezTo>
                    <a:pt x="23666" y="20683"/>
                    <a:pt x="23384" y="20744"/>
                    <a:pt x="23056" y="20797"/>
                  </a:cubicBezTo>
                  <a:cubicBezTo>
                    <a:pt x="23041" y="20814"/>
                    <a:pt x="23010" y="20847"/>
                    <a:pt x="22981" y="20880"/>
                  </a:cubicBezTo>
                  <a:cubicBezTo>
                    <a:pt x="22915" y="20865"/>
                    <a:pt x="22872" y="20856"/>
                    <a:pt x="22825" y="20846"/>
                  </a:cubicBezTo>
                  <a:cubicBezTo>
                    <a:pt x="22709" y="20921"/>
                    <a:pt x="22561" y="20908"/>
                    <a:pt x="22445" y="20922"/>
                  </a:cubicBezTo>
                  <a:cubicBezTo>
                    <a:pt x="22370" y="20948"/>
                    <a:pt x="22293" y="20991"/>
                    <a:pt x="22246" y="20991"/>
                  </a:cubicBezTo>
                  <a:cubicBezTo>
                    <a:pt x="22242" y="20991"/>
                    <a:pt x="22238" y="20991"/>
                    <a:pt x="22235" y="20990"/>
                  </a:cubicBezTo>
                  <a:cubicBezTo>
                    <a:pt x="22214" y="20986"/>
                    <a:pt x="22194" y="20984"/>
                    <a:pt x="22175" y="20984"/>
                  </a:cubicBezTo>
                  <a:cubicBezTo>
                    <a:pt x="22096" y="20984"/>
                    <a:pt x="22027" y="21012"/>
                    <a:pt x="21948" y="21012"/>
                  </a:cubicBezTo>
                  <a:cubicBezTo>
                    <a:pt x="21945" y="21012"/>
                    <a:pt x="21942" y="21012"/>
                    <a:pt x="21939" y="21012"/>
                  </a:cubicBezTo>
                  <a:cubicBezTo>
                    <a:pt x="21932" y="21012"/>
                    <a:pt x="21925" y="21012"/>
                    <a:pt x="21918" y="21012"/>
                  </a:cubicBezTo>
                  <a:cubicBezTo>
                    <a:pt x="21823" y="21012"/>
                    <a:pt x="21722" y="21038"/>
                    <a:pt x="21624" y="21052"/>
                  </a:cubicBezTo>
                  <a:lnTo>
                    <a:pt x="21277" y="21098"/>
                  </a:lnTo>
                  <a:cubicBezTo>
                    <a:pt x="21172" y="21112"/>
                    <a:pt x="21068" y="21139"/>
                    <a:pt x="20969" y="21139"/>
                  </a:cubicBezTo>
                  <a:cubicBezTo>
                    <a:pt x="20966" y="21139"/>
                    <a:pt x="20963" y="21139"/>
                    <a:pt x="20961" y="21139"/>
                  </a:cubicBezTo>
                  <a:cubicBezTo>
                    <a:pt x="20905" y="21139"/>
                    <a:pt x="20859" y="21167"/>
                    <a:pt x="20803" y="21167"/>
                  </a:cubicBezTo>
                  <a:cubicBezTo>
                    <a:pt x="20779" y="21167"/>
                    <a:pt x="20753" y="21162"/>
                    <a:pt x="20724" y="21148"/>
                  </a:cubicBezTo>
                  <a:cubicBezTo>
                    <a:pt x="20709" y="21140"/>
                    <a:pt x="20687" y="21137"/>
                    <a:pt x="20660" y="21137"/>
                  </a:cubicBezTo>
                  <a:cubicBezTo>
                    <a:pt x="20597" y="21137"/>
                    <a:pt x="20511" y="21153"/>
                    <a:pt x="20446" y="21164"/>
                  </a:cubicBezTo>
                  <a:cubicBezTo>
                    <a:pt x="20356" y="21177"/>
                    <a:pt x="20265" y="21185"/>
                    <a:pt x="20173" y="21185"/>
                  </a:cubicBezTo>
                  <a:cubicBezTo>
                    <a:pt x="20106" y="21185"/>
                    <a:pt x="20040" y="21181"/>
                    <a:pt x="19974" y="21171"/>
                  </a:cubicBezTo>
                  <a:cubicBezTo>
                    <a:pt x="19966" y="21170"/>
                    <a:pt x="19959" y="21169"/>
                    <a:pt x="19952" y="21169"/>
                  </a:cubicBezTo>
                  <a:cubicBezTo>
                    <a:pt x="19905" y="21169"/>
                    <a:pt x="19859" y="21192"/>
                    <a:pt x="19816" y="21192"/>
                  </a:cubicBezTo>
                  <a:cubicBezTo>
                    <a:pt x="19792" y="21192"/>
                    <a:pt x="19769" y="21185"/>
                    <a:pt x="19747" y="21165"/>
                  </a:cubicBezTo>
                  <a:cubicBezTo>
                    <a:pt x="19686" y="21186"/>
                    <a:pt x="19624" y="21194"/>
                    <a:pt x="19561" y="21194"/>
                  </a:cubicBezTo>
                  <a:cubicBezTo>
                    <a:pt x="19454" y="21194"/>
                    <a:pt x="19346" y="21173"/>
                    <a:pt x="19241" y="21167"/>
                  </a:cubicBezTo>
                  <a:cubicBezTo>
                    <a:pt x="19072" y="21149"/>
                    <a:pt x="18904" y="21112"/>
                    <a:pt x="18735" y="21084"/>
                  </a:cubicBezTo>
                  <a:cubicBezTo>
                    <a:pt x="18714" y="21080"/>
                    <a:pt x="18692" y="21077"/>
                    <a:pt x="18672" y="21075"/>
                  </a:cubicBezTo>
                  <a:cubicBezTo>
                    <a:pt x="18517" y="21070"/>
                    <a:pt x="18363" y="21064"/>
                    <a:pt x="18195" y="21056"/>
                  </a:cubicBezTo>
                  <a:cubicBezTo>
                    <a:pt x="18187" y="21050"/>
                    <a:pt x="18168" y="21036"/>
                    <a:pt x="18139" y="21015"/>
                  </a:cubicBezTo>
                  <a:cubicBezTo>
                    <a:pt x="18088" y="21017"/>
                    <a:pt x="18032" y="21035"/>
                    <a:pt x="17976" y="21035"/>
                  </a:cubicBezTo>
                  <a:cubicBezTo>
                    <a:pt x="17935" y="21035"/>
                    <a:pt x="17894" y="21025"/>
                    <a:pt x="17856" y="20990"/>
                  </a:cubicBezTo>
                  <a:cubicBezTo>
                    <a:pt x="17827" y="20991"/>
                    <a:pt x="17796" y="20993"/>
                    <a:pt x="17766" y="20993"/>
                  </a:cubicBezTo>
                  <a:cubicBezTo>
                    <a:pt x="17708" y="20993"/>
                    <a:pt x="17652" y="20984"/>
                    <a:pt x="17611" y="20931"/>
                  </a:cubicBezTo>
                  <a:cubicBezTo>
                    <a:pt x="17584" y="20939"/>
                    <a:pt x="17559" y="20942"/>
                    <a:pt x="17535" y="20942"/>
                  </a:cubicBezTo>
                  <a:cubicBezTo>
                    <a:pt x="17461" y="20942"/>
                    <a:pt x="17398" y="20910"/>
                    <a:pt x="17344" y="20869"/>
                  </a:cubicBezTo>
                  <a:cubicBezTo>
                    <a:pt x="17269" y="20865"/>
                    <a:pt x="17205" y="20868"/>
                    <a:pt x="17140" y="20856"/>
                  </a:cubicBezTo>
                  <a:cubicBezTo>
                    <a:pt x="17047" y="20837"/>
                    <a:pt x="16943" y="20828"/>
                    <a:pt x="16878" y="20766"/>
                  </a:cubicBezTo>
                  <a:cubicBezTo>
                    <a:pt x="16856" y="20775"/>
                    <a:pt x="16833" y="20778"/>
                    <a:pt x="16811" y="20778"/>
                  </a:cubicBezTo>
                  <a:cubicBezTo>
                    <a:pt x="16728" y="20778"/>
                    <a:pt x="16645" y="20733"/>
                    <a:pt x="16562" y="20727"/>
                  </a:cubicBezTo>
                  <a:cubicBezTo>
                    <a:pt x="16448" y="20721"/>
                    <a:pt x="16341" y="20700"/>
                    <a:pt x="16231" y="20684"/>
                  </a:cubicBezTo>
                  <a:cubicBezTo>
                    <a:pt x="16056" y="20653"/>
                    <a:pt x="15885" y="20605"/>
                    <a:pt x="15738" y="20510"/>
                  </a:cubicBezTo>
                  <a:cubicBezTo>
                    <a:pt x="15731" y="20511"/>
                    <a:pt x="15724" y="20511"/>
                    <a:pt x="15717" y="20511"/>
                  </a:cubicBezTo>
                  <a:cubicBezTo>
                    <a:pt x="15521" y="20511"/>
                    <a:pt x="15326" y="20366"/>
                    <a:pt x="15128" y="20366"/>
                  </a:cubicBezTo>
                  <a:cubicBezTo>
                    <a:pt x="15120" y="20366"/>
                    <a:pt x="15112" y="20366"/>
                    <a:pt x="15104" y="20366"/>
                  </a:cubicBezTo>
                  <a:cubicBezTo>
                    <a:pt x="15080" y="20340"/>
                    <a:pt x="15070" y="20316"/>
                    <a:pt x="15048" y="20303"/>
                  </a:cubicBezTo>
                  <a:cubicBezTo>
                    <a:pt x="14823" y="20169"/>
                    <a:pt x="14537" y="20118"/>
                    <a:pt x="14333" y="19954"/>
                  </a:cubicBezTo>
                  <a:cubicBezTo>
                    <a:pt x="14331" y="19952"/>
                    <a:pt x="14326" y="19952"/>
                    <a:pt x="14321" y="19952"/>
                  </a:cubicBezTo>
                  <a:cubicBezTo>
                    <a:pt x="14310" y="19952"/>
                    <a:pt x="14295" y="19954"/>
                    <a:pt x="14282" y="19954"/>
                  </a:cubicBezTo>
                  <a:cubicBezTo>
                    <a:pt x="14274" y="19954"/>
                    <a:pt x="14267" y="19953"/>
                    <a:pt x="14261" y="19951"/>
                  </a:cubicBezTo>
                  <a:cubicBezTo>
                    <a:pt x="14230" y="19943"/>
                    <a:pt x="14168" y="19918"/>
                    <a:pt x="14092" y="19884"/>
                  </a:cubicBezTo>
                  <a:cubicBezTo>
                    <a:pt x="14019" y="19843"/>
                    <a:pt x="13931" y="19793"/>
                    <a:pt x="13843" y="19741"/>
                  </a:cubicBezTo>
                  <a:cubicBezTo>
                    <a:pt x="13668" y="19638"/>
                    <a:pt x="13491" y="19531"/>
                    <a:pt x="13424" y="19484"/>
                  </a:cubicBezTo>
                  <a:cubicBezTo>
                    <a:pt x="13290" y="19389"/>
                    <a:pt x="13150" y="19306"/>
                    <a:pt x="13029" y="19281"/>
                  </a:cubicBezTo>
                  <a:cubicBezTo>
                    <a:pt x="12935" y="19204"/>
                    <a:pt x="12872" y="19150"/>
                    <a:pt x="12806" y="19100"/>
                  </a:cubicBezTo>
                  <a:cubicBezTo>
                    <a:pt x="12687" y="19009"/>
                    <a:pt x="12555" y="18932"/>
                    <a:pt x="12433" y="18845"/>
                  </a:cubicBezTo>
                  <a:lnTo>
                    <a:pt x="12433" y="18845"/>
                  </a:lnTo>
                  <a:cubicBezTo>
                    <a:pt x="12441" y="18841"/>
                    <a:pt x="12450" y="18836"/>
                    <a:pt x="12460" y="18832"/>
                  </a:cubicBezTo>
                  <a:cubicBezTo>
                    <a:pt x="12536" y="18801"/>
                    <a:pt x="12598" y="18726"/>
                    <a:pt x="12647" y="18638"/>
                  </a:cubicBezTo>
                  <a:cubicBezTo>
                    <a:pt x="12692" y="18555"/>
                    <a:pt x="12759" y="18473"/>
                    <a:pt x="12809" y="18393"/>
                  </a:cubicBezTo>
                  <a:cubicBezTo>
                    <a:pt x="12842" y="18377"/>
                    <a:pt x="12875" y="18364"/>
                    <a:pt x="12907" y="18348"/>
                  </a:cubicBezTo>
                  <a:cubicBezTo>
                    <a:pt x="12947" y="18260"/>
                    <a:pt x="12995" y="18177"/>
                    <a:pt x="13012" y="18107"/>
                  </a:cubicBezTo>
                  <a:cubicBezTo>
                    <a:pt x="13028" y="18037"/>
                    <a:pt x="13013" y="17980"/>
                    <a:pt x="13013" y="17914"/>
                  </a:cubicBezTo>
                  <a:cubicBezTo>
                    <a:pt x="13028" y="17881"/>
                    <a:pt x="13050" y="17837"/>
                    <a:pt x="13071" y="17795"/>
                  </a:cubicBezTo>
                  <a:cubicBezTo>
                    <a:pt x="13094" y="17783"/>
                    <a:pt x="13123" y="17768"/>
                    <a:pt x="13150" y="17755"/>
                  </a:cubicBezTo>
                  <a:cubicBezTo>
                    <a:pt x="13174" y="17706"/>
                    <a:pt x="13193" y="17670"/>
                    <a:pt x="13219" y="17617"/>
                  </a:cubicBezTo>
                  <a:cubicBezTo>
                    <a:pt x="13235" y="17645"/>
                    <a:pt x="13244" y="17661"/>
                    <a:pt x="13253" y="17675"/>
                  </a:cubicBezTo>
                  <a:cubicBezTo>
                    <a:pt x="13199" y="17746"/>
                    <a:pt x="13147" y="17812"/>
                    <a:pt x="13097" y="17876"/>
                  </a:cubicBezTo>
                  <a:cubicBezTo>
                    <a:pt x="13118" y="17895"/>
                    <a:pt x="13129" y="17908"/>
                    <a:pt x="13143" y="17917"/>
                  </a:cubicBezTo>
                  <a:cubicBezTo>
                    <a:pt x="13160" y="17905"/>
                    <a:pt x="13178" y="17898"/>
                    <a:pt x="13196" y="17890"/>
                  </a:cubicBezTo>
                  <a:lnTo>
                    <a:pt x="13196" y="17890"/>
                  </a:lnTo>
                  <a:lnTo>
                    <a:pt x="13190" y="17914"/>
                  </a:lnTo>
                  <a:lnTo>
                    <a:pt x="13141" y="17928"/>
                  </a:lnTo>
                  <a:lnTo>
                    <a:pt x="13141" y="17928"/>
                  </a:lnTo>
                  <a:cubicBezTo>
                    <a:pt x="13142" y="17925"/>
                    <a:pt x="13142" y="17921"/>
                    <a:pt x="13142" y="17918"/>
                  </a:cubicBezTo>
                  <a:lnTo>
                    <a:pt x="13142" y="17918"/>
                  </a:lnTo>
                  <a:cubicBezTo>
                    <a:pt x="13142" y="17920"/>
                    <a:pt x="13141" y="17924"/>
                    <a:pt x="13140" y="17928"/>
                  </a:cubicBezTo>
                  <a:lnTo>
                    <a:pt x="13141" y="17928"/>
                  </a:lnTo>
                  <a:lnTo>
                    <a:pt x="13141" y="17928"/>
                  </a:lnTo>
                  <a:cubicBezTo>
                    <a:pt x="13137" y="17959"/>
                    <a:pt x="13133" y="17987"/>
                    <a:pt x="13128" y="18017"/>
                  </a:cubicBezTo>
                  <a:cubicBezTo>
                    <a:pt x="13194" y="17971"/>
                    <a:pt x="13240" y="17940"/>
                    <a:pt x="13290" y="17906"/>
                  </a:cubicBezTo>
                  <a:cubicBezTo>
                    <a:pt x="13294" y="17833"/>
                    <a:pt x="13299" y="17755"/>
                    <a:pt x="13306" y="17650"/>
                  </a:cubicBezTo>
                  <a:cubicBezTo>
                    <a:pt x="13384" y="17634"/>
                    <a:pt x="13449" y="17621"/>
                    <a:pt x="13507" y="17608"/>
                  </a:cubicBezTo>
                  <a:cubicBezTo>
                    <a:pt x="13585" y="17461"/>
                    <a:pt x="13669" y="17331"/>
                    <a:pt x="13741" y="17266"/>
                  </a:cubicBezTo>
                  <a:cubicBezTo>
                    <a:pt x="13813" y="17202"/>
                    <a:pt x="13830" y="17131"/>
                    <a:pt x="13865" y="17060"/>
                  </a:cubicBezTo>
                  <a:lnTo>
                    <a:pt x="13818" y="17016"/>
                  </a:lnTo>
                  <a:lnTo>
                    <a:pt x="13843" y="16980"/>
                  </a:lnTo>
                  <a:lnTo>
                    <a:pt x="13906" y="17007"/>
                  </a:lnTo>
                  <a:cubicBezTo>
                    <a:pt x="13944" y="16997"/>
                    <a:pt x="13983" y="16985"/>
                    <a:pt x="14024" y="16974"/>
                  </a:cubicBezTo>
                  <a:cubicBezTo>
                    <a:pt x="14081" y="16872"/>
                    <a:pt x="14133" y="16771"/>
                    <a:pt x="14103" y="16694"/>
                  </a:cubicBezTo>
                  <a:cubicBezTo>
                    <a:pt x="14142" y="16649"/>
                    <a:pt x="14174" y="16610"/>
                    <a:pt x="14200" y="16579"/>
                  </a:cubicBezTo>
                  <a:cubicBezTo>
                    <a:pt x="14228" y="16590"/>
                    <a:pt x="14245" y="16594"/>
                    <a:pt x="14267" y="16603"/>
                  </a:cubicBezTo>
                  <a:cubicBezTo>
                    <a:pt x="14317" y="16531"/>
                    <a:pt x="14364" y="16465"/>
                    <a:pt x="14415" y="16393"/>
                  </a:cubicBezTo>
                  <a:cubicBezTo>
                    <a:pt x="14387" y="16381"/>
                    <a:pt x="14373" y="16375"/>
                    <a:pt x="14355" y="16369"/>
                  </a:cubicBezTo>
                  <a:cubicBezTo>
                    <a:pt x="14340" y="16407"/>
                    <a:pt x="14330" y="16435"/>
                    <a:pt x="14305" y="16501"/>
                  </a:cubicBezTo>
                  <a:cubicBezTo>
                    <a:pt x="14275" y="16419"/>
                    <a:pt x="14253" y="16357"/>
                    <a:pt x="14233" y="16300"/>
                  </a:cubicBezTo>
                  <a:cubicBezTo>
                    <a:pt x="14280" y="16237"/>
                    <a:pt x="14323" y="16178"/>
                    <a:pt x="14368" y="16116"/>
                  </a:cubicBezTo>
                  <a:cubicBezTo>
                    <a:pt x="14396" y="16216"/>
                    <a:pt x="14441" y="16275"/>
                    <a:pt x="14485" y="16275"/>
                  </a:cubicBezTo>
                  <a:cubicBezTo>
                    <a:pt x="14494" y="16275"/>
                    <a:pt x="14503" y="16272"/>
                    <a:pt x="14512" y="16267"/>
                  </a:cubicBezTo>
                  <a:cubicBezTo>
                    <a:pt x="14518" y="16242"/>
                    <a:pt x="14523" y="16217"/>
                    <a:pt x="14527" y="16201"/>
                  </a:cubicBezTo>
                  <a:cubicBezTo>
                    <a:pt x="14587" y="16153"/>
                    <a:pt x="14643" y="16109"/>
                    <a:pt x="14698" y="16064"/>
                  </a:cubicBezTo>
                  <a:cubicBezTo>
                    <a:pt x="14690" y="16035"/>
                    <a:pt x="14682" y="16006"/>
                    <a:pt x="14674" y="15976"/>
                  </a:cubicBezTo>
                  <a:cubicBezTo>
                    <a:pt x="14801" y="15853"/>
                    <a:pt x="14954" y="15797"/>
                    <a:pt x="14923" y="15583"/>
                  </a:cubicBezTo>
                  <a:lnTo>
                    <a:pt x="14923" y="15583"/>
                  </a:lnTo>
                  <a:cubicBezTo>
                    <a:pt x="15008" y="15607"/>
                    <a:pt x="15024" y="15620"/>
                    <a:pt x="15048" y="15639"/>
                  </a:cubicBezTo>
                  <a:cubicBezTo>
                    <a:pt x="15127" y="15374"/>
                    <a:pt x="15277" y="15161"/>
                    <a:pt x="15416" y="14951"/>
                  </a:cubicBezTo>
                  <a:cubicBezTo>
                    <a:pt x="15401" y="14915"/>
                    <a:pt x="15392" y="14892"/>
                    <a:pt x="15377" y="14858"/>
                  </a:cubicBezTo>
                  <a:cubicBezTo>
                    <a:pt x="15470" y="14842"/>
                    <a:pt x="15501" y="14706"/>
                    <a:pt x="15557" y="14665"/>
                  </a:cubicBezTo>
                  <a:cubicBezTo>
                    <a:pt x="15647" y="14598"/>
                    <a:pt x="15669" y="14533"/>
                    <a:pt x="15707" y="14425"/>
                  </a:cubicBezTo>
                  <a:cubicBezTo>
                    <a:pt x="15733" y="14349"/>
                    <a:pt x="15760" y="14220"/>
                    <a:pt x="15860" y="14169"/>
                  </a:cubicBezTo>
                  <a:cubicBezTo>
                    <a:pt x="15879" y="14062"/>
                    <a:pt x="15898" y="13961"/>
                    <a:pt x="15916" y="13865"/>
                  </a:cubicBezTo>
                  <a:cubicBezTo>
                    <a:pt x="15963" y="13828"/>
                    <a:pt x="16016" y="13786"/>
                    <a:pt x="16075" y="13738"/>
                  </a:cubicBezTo>
                  <a:cubicBezTo>
                    <a:pt x="16038" y="13662"/>
                    <a:pt x="16009" y="13599"/>
                    <a:pt x="15981" y="13541"/>
                  </a:cubicBezTo>
                  <a:cubicBezTo>
                    <a:pt x="16035" y="13443"/>
                    <a:pt x="16085" y="13353"/>
                    <a:pt x="16134" y="13265"/>
                  </a:cubicBezTo>
                  <a:cubicBezTo>
                    <a:pt x="16156" y="13278"/>
                    <a:pt x="16172" y="13288"/>
                    <a:pt x="16187" y="13297"/>
                  </a:cubicBezTo>
                  <a:cubicBezTo>
                    <a:pt x="16206" y="13251"/>
                    <a:pt x="16262" y="13197"/>
                    <a:pt x="16201" y="13191"/>
                  </a:cubicBezTo>
                  <a:cubicBezTo>
                    <a:pt x="16095" y="13172"/>
                    <a:pt x="16200" y="12981"/>
                    <a:pt x="16150" y="12915"/>
                  </a:cubicBezTo>
                  <a:cubicBezTo>
                    <a:pt x="16166" y="12892"/>
                    <a:pt x="16184" y="12869"/>
                    <a:pt x="16209" y="12832"/>
                  </a:cubicBezTo>
                  <a:cubicBezTo>
                    <a:pt x="16229" y="12888"/>
                    <a:pt x="16247" y="12937"/>
                    <a:pt x="16265" y="12981"/>
                  </a:cubicBezTo>
                  <a:cubicBezTo>
                    <a:pt x="16240" y="13054"/>
                    <a:pt x="16217" y="13123"/>
                    <a:pt x="16201" y="13191"/>
                  </a:cubicBezTo>
                  <a:cubicBezTo>
                    <a:pt x="16260" y="13097"/>
                    <a:pt x="16303" y="13029"/>
                    <a:pt x="16353" y="12948"/>
                  </a:cubicBezTo>
                  <a:cubicBezTo>
                    <a:pt x="16331" y="12903"/>
                    <a:pt x="16301" y="12837"/>
                    <a:pt x="16273" y="12778"/>
                  </a:cubicBezTo>
                  <a:cubicBezTo>
                    <a:pt x="16334" y="12751"/>
                    <a:pt x="16391" y="12726"/>
                    <a:pt x="16454" y="12698"/>
                  </a:cubicBezTo>
                  <a:lnTo>
                    <a:pt x="16454" y="12698"/>
                  </a:lnTo>
                  <a:cubicBezTo>
                    <a:pt x="16444" y="12764"/>
                    <a:pt x="16434" y="12831"/>
                    <a:pt x="16416" y="12941"/>
                  </a:cubicBezTo>
                  <a:cubicBezTo>
                    <a:pt x="16515" y="12753"/>
                    <a:pt x="16612" y="12614"/>
                    <a:pt x="16572" y="12488"/>
                  </a:cubicBezTo>
                  <a:cubicBezTo>
                    <a:pt x="16621" y="12389"/>
                    <a:pt x="16659" y="12314"/>
                    <a:pt x="16696" y="12239"/>
                  </a:cubicBezTo>
                  <a:cubicBezTo>
                    <a:pt x="16665" y="12211"/>
                    <a:pt x="16644" y="12192"/>
                    <a:pt x="16622" y="12173"/>
                  </a:cubicBezTo>
                  <a:cubicBezTo>
                    <a:pt x="16634" y="12132"/>
                    <a:pt x="16644" y="12095"/>
                    <a:pt x="16656" y="12052"/>
                  </a:cubicBezTo>
                  <a:cubicBezTo>
                    <a:pt x="16613" y="12027"/>
                    <a:pt x="16574" y="12004"/>
                    <a:pt x="16531" y="11983"/>
                  </a:cubicBezTo>
                  <a:cubicBezTo>
                    <a:pt x="16530" y="11983"/>
                    <a:pt x="16530" y="11983"/>
                    <a:pt x="16529" y="11983"/>
                  </a:cubicBezTo>
                  <a:cubicBezTo>
                    <a:pt x="16522" y="11983"/>
                    <a:pt x="16509" y="11998"/>
                    <a:pt x="16507" y="11999"/>
                  </a:cubicBezTo>
                  <a:cubicBezTo>
                    <a:pt x="16497" y="12073"/>
                    <a:pt x="16488" y="12142"/>
                    <a:pt x="16475" y="12238"/>
                  </a:cubicBezTo>
                  <a:cubicBezTo>
                    <a:pt x="16431" y="12213"/>
                    <a:pt x="16407" y="12198"/>
                    <a:pt x="16384" y="12185"/>
                  </a:cubicBezTo>
                  <a:lnTo>
                    <a:pt x="16450" y="12139"/>
                  </a:lnTo>
                  <a:cubicBezTo>
                    <a:pt x="16425" y="12119"/>
                    <a:pt x="16401" y="12099"/>
                    <a:pt x="16378" y="12082"/>
                  </a:cubicBezTo>
                  <a:cubicBezTo>
                    <a:pt x="16413" y="12057"/>
                    <a:pt x="16425" y="12047"/>
                    <a:pt x="16457" y="12021"/>
                  </a:cubicBezTo>
                  <a:cubicBezTo>
                    <a:pt x="16447" y="11980"/>
                    <a:pt x="16435" y="11936"/>
                    <a:pt x="16425" y="11893"/>
                  </a:cubicBezTo>
                  <a:cubicBezTo>
                    <a:pt x="16463" y="11866"/>
                    <a:pt x="16484" y="11851"/>
                    <a:pt x="16509" y="11835"/>
                  </a:cubicBezTo>
                  <a:cubicBezTo>
                    <a:pt x="16607" y="11891"/>
                    <a:pt x="16707" y="11946"/>
                    <a:pt x="16802" y="12001"/>
                  </a:cubicBezTo>
                  <a:cubicBezTo>
                    <a:pt x="16788" y="12049"/>
                    <a:pt x="16780" y="12083"/>
                    <a:pt x="16766" y="12130"/>
                  </a:cubicBezTo>
                  <a:cubicBezTo>
                    <a:pt x="16831" y="12044"/>
                    <a:pt x="16890" y="11980"/>
                    <a:pt x="16933" y="11904"/>
                  </a:cubicBezTo>
                  <a:cubicBezTo>
                    <a:pt x="16969" y="11839"/>
                    <a:pt x="16990" y="11760"/>
                    <a:pt x="17033" y="11640"/>
                  </a:cubicBezTo>
                  <a:cubicBezTo>
                    <a:pt x="17019" y="11617"/>
                    <a:pt x="16991" y="11567"/>
                    <a:pt x="16960" y="11511"/>
                  </a:cubicBezTo>
                  <a:cubicBezTo>
                    <a:pt x="17000" y="11487"/>
                    <a:pt x="17037" y="11464"/>
                    <a:pt x="17068" y="11445"/>
                  </a:cubicBezTo>
                  <a:cubicBezTo>
                    <a:pt x="17080" y="11486"/>
                    <a:pt x="17086" y="11512"/>
                    <a:pt x="17093" y="11539"/>
                  </a:cubicBezTo>
                  <a:cubicBezTo>
                    <a:pt x="17143" y="11473"/>
                    <a:pt x="17187" y="11414"/>
                    <a:pt x="17231" y="11356"/>
                  </a:cubicBezTo>
                  <a:cubicBezTo>
                    <a:pt x="17214" y="11317"/>
                    <a:pt x="17200" y="11289"/>
                    <a:pt x="17187" y="11261"/>
                  </a:cubicBezTo>
                  <a:cubicBezTo>
                    <a:pt x="17283" y="11134"/>
                    <a:pt x="17377" y="10917"/>
                    <a:pt x="17436" y="10796"/>
                  </a:cubicBezTo>
                  <a:cubicBezTo>
                    <a:pt x="17520" y="10615"/>
                    <a:pt x="17528" y="10434"/>
                    <a:pt x="17617" y="10238"/>
                  </a:cubicBezTo>
                  <a:cubicBezTo>
                    <a:pt x="17603" y="10207"/>
                    <a:pt x="17590" y="10175"/>
                    <a:pt x="17577" y="10147"/>
                  </a:cubicBezTo>
                  <a:cubicBezTo>
                    <a:pt x="17653" y="10060"/>
                    <a:pt x="17712" y="9993"/>
                    <a:pt x="17770" y="9928"/>
                  </a:cubicBezTo>
                  <a:cubicBezTo>
                    <a:pt x="17777" y="9850"/>
                    <a:pt x="17784" y="9765"/>
                    <a:pt x="17790" y="9690"/>
                  </a:cubicBezTo>
                  <a:cubicBezTo>
                    <a:pt x="17827" y="9635"/>
                    <a:pt x="17856" y="9591"/>
                    <a:pt x="17886" y="9545"/>
                  </a:cubicBezTo>
                  <a:cubicBezTo>
                    <a:pt x="17864" y="9507"/>
                    <a:pt x="17848" y="9481"/>
                    <a:pt x="17831" y="9451"/>
                  </a:cubicBezTo>
                  <a:cubicBezTo>
                    <a:pt x="17876" y="9388"/>
                    <a:pt x="17908" y="9342"/>
                    <a:pt x="17942" y="9292"/>
                  </a:cubicBezTo>
                  <a:cubicBezTo>
                    <a:pt x="17923" y="9254"/>
                    <a:pt x="17906" y="9225"/>
                    <a:pt x="17892" y="9195"/>
                  </a:cubicBezTo>
                  <a:cubicBezTo>
                    <a:pt x="17904" y="9161"/>
                    <a:pt x="17914" y="9131"/>
                    <a:pt x="17889" y="9119"/>
                  </a:cubicBezTo>
                  <a:cubicBezTo>
                    <a:pt x="17902" y="9109"/>
                    <a:pt x="17914" y="9100"/>
                    <a:pt x="17924" y="9091"/>
                  </a:cubicBezTo>
                  <a:lnTo>
                    <a:pt x="17924" y="9091"/>
                  </a:lnTo>
                  <a:cubicBezTo>
                    <a:pt x="17912" y="9096"/>
                    <a:pt x="17896" y="9097"/>
                    <a:pt x="17889" y="9108"/>
                  </a:cubicBezTo>
                  <a:cubicBezTo>
                    <a:pt x="17887" y="9111"/>
                    <a:pt x="17885" y="9114"/>
                    <a:pt x="17883" y="9116"/>
                  </a:cubicBezTo>
                  <a:lnTo>
                    <a:pt x="17883" y="9116"/>
                  </a:lnTo>
                  <a:cubicBezTo>
                    <a:pt x="17848" y="9098"/>
                    <a:pt x="17843" y="9063"/>
                    <a:pt x="17833" y="9000"/>
                  </a:cubicBezTo>
                  <a:lnTo>
                    <a:pt x="17833" y="9000"/>
                  </a:lnTo>
                  <a:cubicBezTo>
                    <a:pt x="17874" y="9017"/>
                    <a:pt x="17915" y="9013"/>
                    <a:pt x="17929" y="9045"/>
                  </a:cubicBezTo>
                  <a:cubicBezTo>
                    <a:pt x="17937" y="9065"/>
                    <a:pt x="17937" y="9076"/>
                    <a:pt x="17934" y="9083"/>
                  </a:cubicBezTo>
                  <a:lnTo>
                    <a:pt x="17934" y="9083"/>
                  </a:lnTo>
                  <a:cubicBezTo>
                    <a:pt x="17962" y="9059"/>
                    <a:pt x="17978" y="9040"/>
                    <a:pt x="17998" y="9019"/>
                  </a:cubicBezTo>
                  <a:cubicBezTo>
                    <a:pt x="17973" y="8983"/>
                    <a:pt x="17958" y="8963"/>
                    <a:pt x="17937" y="8933"/>
                  </a:cubicBezTo>
                  <a:cubicBezTo>
                    <a:pt x="18014" y="8883"/>
                    <a:pt x="18032" y="8804"/>
                    <a:pt x="18037" y="8713"/>
                  </a:cubicBezTo>
                  <a:lnTo>
                    <a:pt x="18037" y="8713"/>
                  </a:lnTo>
                  <a:cubicBezTo>
                    <a:pt x="17986" y="8719"/>
                    <a:pt x="17946" y="8724"/>
                    <a:pt x="17906" y="8730"/>
                  </a:cubicBezTo>
                  <a:lnTo>
                    <a:pt x="17906" y="8674"/>
                  </a:lnTo>
                  <a:cubicBezTo>
                    <a:pt x="17943" y="8654"/>
                    <a:pt x="17980" y="8633"/>
                    <a:pt x="18012" y="8614"/>
                  </a:cubicBezTo>
                  <a:cubicBezTo>
                    <a:pt x="18008" y="8567"/>
                    <a:pt x="18007" y="8544"/>
                    <a:pt x="18005" y="8526"/>
                  </a:cubicBezTo>
                  <a:cubicBezTo>
                    <a:pt x="18026" y="8499"/>
                    <a:pt x="18040" y="8483"/>
                    <a:pt x="18059" y="8460"/>
                  </a:cubicBezTo>
                  <a:cubicBezTo>
                    <a:pt x="18034" y="8402"/>
                    <a:pt x="18015" y="8357"/>
                    <a:pt x="17995" y="8311"/>
                  </a:cubicBezTo>
                  <a:cubicBezTo>
                    <a:pt x="18018" y="8288"/>
                    <a:pt x="18043" y="8262"/>
                    <a:pt x="18065" y="8240"/>
                  </a:cubicBezTo>
                  <a:cubicBezTo>
                    <a:pt x="18082" y="8273"/>
                    <a:pt x="18096" y="8305"/>
                    <a:pt x="18117" y="8349"/>
                  </a:cubicBezTo>
                  <a:cubicBezTo>
                    <a:pt x="18151" y="8267"/>
                    <a:pt x="18177" y="8204"/>
                    <a:pt x="18198" y="8152"/>
                  </a:cubicBezTo>
                  <a:cubicBezTo>
                    <a:pt x="18226" y="8151"/>
                    <a:pt x="18243" y="8149"/>
                    <a:pt x="18265" y="8148"/>
                  </a:cubicBezTo>
                  <a:cubicBezTo>
                    <a:pt x="18255" y="8077"/>
                    <a:pt x="18248" y="8017"/>
                    <a:pt x="18239" y="7955"/>
                  </a:cubicBezTo>
                  <a:cubicBezTo>
                    <a:pt x="18270" y="7908"/>
                    <a:pt x="18295" y="7871"/>
                    <a:pt x="18315" y="7837"/>
                  </a:cubicBezTo>
                  <a:cubicBezTo>
                    <a:pt x="18336" y="7690"/>
                    <a:pt x="18270" y="7684"/>
                    <a:pt x="18227" y="7646"/>
                  </a:cubicBezTo>
                  <a:cubicBezTo>
                    <a:pt x="18232" y="7611"/>
                    <a:pt x="18237" y="7580"/>
                    <a:pt x="18239" y="7552"/>
                  </a:cubicBezTo>
                  <a:cubicBezTo>
                    <a:pt x="18240" y="7524"/>
                    <a:pt x="18237" y="7499"/>
                    <a:pt x="18233" y="7447"/>
                  </a:cubicBezTo>
                  <a:lnTo>
                    <a:pt x="18233" y="7447"/>
                  </a:lnTo>
                  <a:cubicBezTo>
                    <a:pt x="18289" y="7472"/>
                    <a:pt x="18304" y="7566"/>
                    <a:pt x="18350" y="7566"/>
                  </a:cubicBezTo>
                  <a:cubicBezTo>
                    <a:pt x="18363" y="7566"/>
                    <a:pt x="18377" y="7559"/>
                    <a:pt x="18395" y="7543"/>
                  </a:cubicBezTo>
                  <a:cubicBezTo>
                    <a:pt x="18376" y="7514"/>
                    <a:pt x="18358" y="7486"/>
                    <a:pt x="18330" y="7442"/>
                  </a:cubicBezTo>
                  <a:cubicBezTo>
                    <a:pt x="18383" y="7349"/>
                    <a:pt x="18435" y="7264"/>
                    <a:pt x="18477" y="7188"/>
                  </a:cubicBezTo>
                  <a:cubicBezTo>
                    <a:pt x="18483" y="7087"/>
                    <a:pt x="18488" y="6999"/>
                    <a:pt x="18493" y="6899"/>
                  </a:cubicBezTo>
                  <a:cubicBezTo>
                    <a:pt x="18467" y="6890"/>
                    <a:pt x="18441" y="6882"/>
                    <a:pt x="18411" y="6874"/>
                  </a:cubicBezTo>
                  <a:cubicBezTo>
                    <a:pt x="18438" y="6825"/>
                    <a:pt x="18458" y="6788"/>
                    <a:pt x="18470" y="6765"/>
                  </a:cubicBezTo>
                  <a:cubicBezTo>
                    <a:pt x="18446" y="6679"/>
                    <a:pt x="18426" y="6609"/>
                    <a:pt x="18407" y="6538"/>
                  </a:cubicBezTo>
                  <a:lnTo>
                    <a:pt x="18304" y="6510"/>
                  </a:lnTo>
                  <a:lnTo>
                    <a:pt x="18270" y="6557"/>
                  </a:lnTo>
                  <a:cubicBezTo>
                    <a:pt x="18270" y="6541"/>
                    <a:pt x="18270" y="6525"/>
                    <a:pt x="18249" y="6480"/>
                  </a:cubicBezTo>
                  <a:lnTo>
                    <a:pt x="18249" y="6480"/>
                  </a:lnTo>
                  <a:cubicBezTo>
                    <a:pt x="18239" y="6483"/>
                    <a:pt x="18230" y="6485"/>
                    <a:pt x="18221" y="6485"/>
                  </a:cubicBezTo>
                  <a:cubicBezTo>
                    <a:pt x="18217" y="6485"/>
                    <a:pt x="18214" y="6459"/>
                    <a:pt x="18235" y="6451"/>
                  </a:cubicBezTo>
                  <a:cubicBezTo>
                    <a:pt x="18236" y="6447"/>
                    <a:pt x="18238" y="6446"/>
                    <a:pt x="18241" y="6446"/>
                  </a:cubicBezTo>
                  <a:cubicBezTo>
                    <a:pt x="18249" y="6446"/>
                    <a:pt x="18262" y="6458"/>
                    <a:pt x="18276" y="6471"/>
                  </a:cubicBezTo>
                  <a:cubicBezTo>
                    <a:pt x="18270" y="6472"/>
                    <a:pt x="18264" y="6474"/>
                    <a:pt x="18258" y="6477"/>
                  </a:cubicBezTo>
                  <a:lnTo>
                    <a:pt x="18258" y="6477"/>
                  </a:lnTo>
                  <a:cubicBezTo>
                    <a:pt x="18286" y="6505"/>
                    <a:pt x="18294" y="6508"/>
                    <a:pt x="18304" y="6510"/>
                  </a:cubicBezTo>
                  <a:cubicBezTo>
                    <a:pt x="18327" y="6475"/>
                    <a:pt x="18346" y="6457"/>
                    <a:pt x="18362" y="6457"/>
                  </a:cubicBezTo>
                  <a:cubicBezTo>
                    <a:pt x="18382" y="6457"/>
                    <a:pt x="18397" y="6484"/>
                    <a:pt x="18407" y="6538"/>
                  </a:cubicBezTo>
                  <a:cubicBezTo>
                    <a:pt x="18429" y="6507"/>
                    <a:pt x="18451" y="6476"/>
                    <a:pt x="18479" y="6438"/>
                  </a:cubicBezTo>
                  <a:cubicBezTo>
                    <a:pt x="18482" y="6439"/>
                    <a:pt x="18486" y="6439"/>
                    <a:pt x="18489" y="6439"/>
                  </a:cubicBezTo>
                  <a:cubicBezTo>
                    <a:pt x="18517" y="6439"/>
                    <a:pt x="18550" y="6420"/>
                    <a:pt x="18584" y="6420"/>
                  </a:cubicBezTo>
                  <a:cubicBezTo>
                    <a:pt x="18607" y="6420"/>
                    <a:pt x="18631" y="6429"/>
                    <a:pt x="18655" y="6460"/>
                  </a:cubicBezTo>
                  <a:cubicBezTo>
                    <a:pt x="18646" y="6338"/>
                    <a:pt x="18639" y="6254"/>
                    <a:pt x="18633" y="6173"/>
                  </a:cubicBezTo>
                  <a:cubicBezTo>
                    <a:pt x="18585" y="6195"/>
                    <a:pt x="18549" y="6212"/>
                    <a:pt x="18513" y="6228"/>
                  </a:cubicBezTo>
                  <a:lnTo>
                    <a:pt x="18511" y="6166"/>
                  </a:lnTo>
                  <a:cubicBezTo>
                    <a:pt x="18563" y="6138"/>
                    <a:pt x="18614" y="6110"/>
                    <a:pt x="18666" y="6082"/>
                  </a:cubicBezTo>
                  <a:cubicBezTo>
                    <a:pt x="18660" y="6063"/>
                    <a:pt x="18654" y="6037"/>
                    <a:pt x="18646" y="6012"/>
                  </a:cubicBezTo>
                  <a:cubicBezTo>
                    <a:pt x="18661" y="5991"/>
                    <a:pt x="18676" y="5970"/>
                    <a:pt x="18695" y="5944"/>
                  </a:cubicBezTo>
                  <a:cubicBezTo>
                    <a:pt x="18666" y="5889"/>
                    <a:pt x="18638" y="5838"/>
                    <a:pt x="18610" y="5785"/>
                  </a:cubicBezTo>
                  <a:cubicBezTo>
                    <a:pt x="18638" y="5773"/>
                    <a:pt x="18660" y="5764"/>
                    <a:pt x="18674" y="5757"/>
                  </a:cubicBezTo>
                  <a:cubicBezTo>
                    <a:pt x="18666" y="5633"/>
                    <a:pt x="18658" y="5514"/>
                    <a:pt x="18644" y="5383"/>
                  </a:cubicBezTo>
                  <a:cubicBezTo>
                    <a:pt x="18685" y="5336"/>
                    <a:pt x="18716" y="5299"/>
                    <a:pt x="18751" y="5260"/>
                  </a:cubicBezTo>
                  <a:cubicBezTo>
                    <a:pt x="18738" y="5088"/>
                    <a:pt x="18805" y="4910"/>
                    <a:pt x="18741" y="4749"/>
                  </a:cubicBezTo>
                  <a:cubicBezTo>
                    <a:pt x="18798" y="4665"/>
                    <a:pt x="18739" y="4551"/>
                    <a:pt x="18761" y="4430"/>
                  </a:cubicBezTo>
                  <a:cubicBezTo>
                    <a:pt x="18797" y="4275"/>
                    <a:pt x="18835" y="4067"/>
                    <a:pt x="18779" y="3886"/>
                  </a:cubicBezTo>
                  <a:cubicBezTo>
                    <a:pt x="18730" y="3744"/>
                    <a:pt x="18730" y="3663"/>
                    <a:pt x="18685" y="3471"/>
                  </a:cubicBezTo>
                  <a:cubicBezTo>
                    <a:pt x="18654" y="3318"/>
                    <a:pt x="18616" y="3171"/>
                    <a:pt x="18561" y="2998"/>
                  </a:cubicBezTo>
                  <a:cubicBezTo>
                    <a:pt x="18511" y="2907"/>
                    <a:pt x="18424" y="2807"/>
                    <a:pt x="18348" y="2712"/>
                  </a:cubicBezTo>
                  <a:cubicBezTo>
                    <a:pt x="18335" y="2672"/>
                    <a:pt x="18327" y="2647"/>
                    <a:pt x="18320" y="2626"/>
                  </a:cubicBezTo>
                  <a:cubicBezTo>
                    <a:pt x="18276" y="2589"/>
                    <a:pt x="18233" y="2554"/>
                    <a:pt x="18198" y="2526"/>
                  </a:cubicBezTo>
                  <a:cubicBezTo>
                    <a:pt x="18036" y="2259"/>
                    <a:pt x="17789" y="2119"/>
                    <a:pt x="17484" y="2119"/>
                  </a:cubicBezTo>
                  <a:cubicBezTo>
                    <a:pt x="17462" y="2119"/>
                    <a:pt x="17439" y="2120"/>
                    <a:pt x="17417" y="2122"/>
                  </a:cubicBezTo>
                  <a:cubicBezTo>
                    <a:pt x="17322" y="2094"/>
                    <a:pt x="17223" y="2040"/>
                    <a:pt x="17159" y="2040"/>
                  </a:cubicBezTo>
                  <a:cubicBezTo>
                    <a:pt x="17152" y="2040"/>
                    <a:pt x="17146" y="2041"/>
                    <a:pt x="17140" y="2042"/>
                  </a:cubicBezTo>
                  <a:cubicBezTo>
                    <a:pt x="16960" y="2064"/>
                    <a:pt x="16772" y="2039"/>
                    <a:pt x="16593" y="2089"/>
                  </a:cubicBezTo>
                  <a:cubicBezTo>
                    <a:pt x="16512" y="2105"/>
                    <a:pt x="16422" y="2123"/>
                    <a:pt x="16337" y="2141"/>
                  </a:cubicBezTo>
                  <a:cubicBezTo>
                    <a:pt x="16253" y="2164"/>
                    <a:pt x="16166" y="2200"/>
                    <a:pt x="16115" y="2230"/>
                  </a:cubicBezTo>
                  <a:cubicBezTo>
                    <a:pt x="15991" y="2301"/>
                    <a:pt x="15836" y="2298"/>
                    <a:pt x="15766" y="2407"/>
                  </a:cubicBezTo>
                  <a:cubicBezTo>
                    <a:pt x="15758" y="2419"/>
                    <a:pt x="15655" y="2463"/>
                    <a:pt x="15629" y="2466"/>
                  </a:cubicBezTo>
                  <a:cubicBezTo>
                    <a:pt x="15545" y="2470"/>
                    <a:pt x="15469" y="2535"/>
                    <a:pt x="15395" y="2584"/>
                  </a:cubicBezTo>
                  <a:cubicBezTo>
                    <a:pt x="15246" y="2684"/>
                    <a:pt x="15116" y="2797"/>
                    <a:pt x="14973" y="2929"/>
                  </a:cubicBezTo>
                  <a:cubicBezTo>
                    <a:pt x="14971" y="2929"/>
                    <a:pt x="14948" y="2937"/>
                    <a:pt x="14907" y="2948"/>
                  </a:cubicBezTo>
                  <a:cubicBezTo>
                    <a:pt x="14880" y="2988"/>
                    <a:pt x="14852" y="3031"/>
                    <a:pt x="14826" y="3071"/>
                  </a:cubicBezTo>
                  <a:cubicBezTo>
                    <a:pt x="14802" y="3081"/>
                    <a:pt x="14774" y="3088"/>
                    <a:pt x="14705" y="3119"/>
                  </a:cubicBezTo>
                  <a:cubicBezTo>
                    <a:pt x="14699" y="3166"/>
                    <a:pt x="14693" y="3210"/>
                    <a:pt x="14686" y="3260"/>
                  </a:cubicBezTo>
                  <a:cubicBezTo>
                    <a:pt x="14652" y="3253"/>
                    <a:pt x="14629" y="3247"/>
                    <a:pt x="14605" y="3241"/>
                  </a:cubicBezTo>
                  <a:cubicBezTo>
                    <a:pt x="14505" y="3382"/>
                    <a:pt x="14426" y="3519"/>
                    <a:pt x="14350" y="3647"/>
                  </a:cubicBezTo>
                  <a:cubicBezTo>
                    <a:pt x="14355" y="3671"/>
                    <a:pt x="14358" y="3691"/>
                    <a:pt x="14368" y="3749"/>
                  </a:cubicBezTo>
                  <a:cubicBezTo>
                    <a:pt x="14311" y="3718"/>
                    <a:pt x="14281" y="3702"/>
                    <a:pt x="14240" y="3680"/>
                  </a:cubicBezTo>
                  <a:cubicBezTo>
                    <a:pt x="14175" y="3813"/>
                    <a:pt x="14124" y="3937"/>
                    <a:pt x="13993" y="4005"/>
                  </a:cubicBezTo>
                  <a:cubicBezTo>
                    <a:pt x="13964" y="4021"/>
                    <a:pt x="13896" y="4112"/>
                    <a:pt x="13897" y="4134"/>
                  </a:cubicBezTo>
                  <a:cubicBezTo>
                    <a:pt x="13899" y="4220"/>
                    <a:pt x="13799" y="4258"/>
                    <a:pt x="13777" y="4345"/>
                  </a:cubicBezTo>
                  <a:cubicBezTo>
                    <a:pt x="13762" y="4411"/>
                    <a:pt x="13688" y="4505"/>
                    <a:pt x="13646" y="4592"/>
                  </a:cubicBezTo>
                  <a:cubicBezTo>
                    <a:pt x="13600" y="4682"/>
                    <a:pt x="13556" y="4801"/>
                    <a:pt x="13462" y="4889"/>
                  </a:cubicBezTo>
                  <a:cubicBezTo>
                    <a:pt x="13412" y="4938"/>
                    <a:pt x="13357" y="5036"/>
                    <a:pt x="13335" y="5110"/>
                  </a:cubicBezTo>
                  <a:cubicBezTo>
                    <a:pt x="13300" y="5220"/>
                    <a:pt x="13262" y="5299"/>
                    <a:pt x="13175" y="5363"/>
                  </a:cubicBezTo>
                  <a:cubicBezTo>
                    <a:pt x="13150" y="5382"/>
                    <a:pt x="13119" y="5429"/>
                    <a:pt x="13106" y="5466"/>
                  </a:cubicBezTo>
                  <a:cubicBezTo>
                    <a:pt x="13072" y="5550"/>
                    <a:pt x="13026" y="5645"/>
                    <a:pt x="13023" y="5716"/>
                  </a:cubicBezTo>
                  <a:cubicBezTo>
                    <a:pt x="13019" y="5776"/>
                    <a:pt x="12994" y="5813"/>
                    <a:pt x="12963" y="5845"/>
                  </a:cubicBezTo>
                  <a:cubicBezTo>
                    <a:pt x="12928" y="5889"/>
                    <a:pt x="12910" y="5891"/>
                    <a:pt x="12912" y="5909"/>
                  </a:cubicBezTo>
                  <a:cubicBezTo>
                    <a:pt x="12912" y="5947"/>
                    <a:pt x="12879" y="5970"/>
                    <a:pt x="12885" y="6013"/>
                  </a:cubicBezTo>
                  <a:cubicBezTo>
                    <a:pt x="12890" y="6073"/>
                    <a:pt x="12841" y="6073"/>
                    <a:pt x="12848" y="6123"/>
                  </a:cubicBezTo>
                  <a:cubicBezTo>
                    <a:pt x="12857" y="6201"/>
                    <a:pt x="12823" y="6207"/>
                    <a:pt x="12813" y="6251"/>
                  </a:cubicBezTo>
                  <a:cubicBezTo>
                    <a:pt x="12806" y="6282"/>
                    <a:pt x="12801" y="6322"/>
                    <a:pt x="12794" y="6362"/>
                  </a:cubicBezTo>
                  <a:cubicBezTo>
                    <a:pt x="12781" y="6354"/>
                    <a:pt x="12767" y="6347"/>
                    <a:pt x="12759" y="6341"/>
                  </a:cubicBezTo>
                  <a:cubicBezTo>
                    <a:pt x="12757" y="6350"/>
                    <a:pt x="12723" y="6490"/>
                    <a:pt x="12723" y="6490"/>
                  </a:cubicBezTo>
                  <a:lnTo>
                    <a:pt x="12704" y="6450"/>
                  </a:lnTo>
                  <a:cubicBezTo>
                    <a:pt x="12703" y="6503"/>
                    <a:pt x="12701" y="6553"/>
                    <a:pt x="12700" y="6603"/>
                  </a:cubicBezTo>
                  <a:cubicBezTo>
                    <a:pt x="12692" y="6594"/>
                    <a:pt x="12686" y="6589"/>
                    <a:pt x="12680" y="6589"/>
                  </a:cubicBezTo>
                  <a:cubicBezTo>
                    <a:pt x="12666" y="6589"/>
                    <a:pt x="12656" y="6618"/>
                    <a:pt x="12645" y="6710"/>
                  </a:cubicBezTo>
                  <a:cubicBezTo>
                    <a:pt x="12638" y="6780"/>
                    <a:pt x="12622" y="6899"/>
                    <a:pt x="12607" y="6899"/>
                  </a:cubicBezTo>
                  <a:cubicBezTo>
                    <a:pt x="12605" y="6899"/>
                    <a:pt x="12603" y="6897"/>
                    <a:pt x="12601" y="6893"/>
                  </a:cubicBezTo>
                  <a:cubicBezTo>
                    <a:pt x="12595" y="6876"/>
                    <a:pt x="12588" y="6870"/>
                    <a:pt x="12582" y="6870"/>
                  </a:cubicBezTo>
                  <a:cubicBezTo>
                    <a:pt x="12555" y="6870"/>
                    <a:pt x="12529" y="6992"/>
                    <a:pt x="12509" y="7002"/>
                  </a:cubicBezTo>
                  <a:cubicBezTo>
                    <a:pt x="12494" y="7090"/>
                    <a:pt x="12482" y="7152"/>
                    <a:pt x="12473" y="7202"/>
                  </a:cubicBezTo>
                  <a:cubicBezTo>
                    <a:pt x="12469" y="7280"/>
                    <a:pt x="12464" y="7361"/>
                    <a:pt x="12460" y="7437"/>
                  </a:cubicBezTo>
                  <a:cubicBezTo>
                    <a:pt x="12457" y="7453"/>
                    <a:pt x="12454" y="7468"/>
                    <a:pt x="12451" y="7486"/>
                  </a:cubicBezTo>
                  <a:cubicBezTo>
                    <a:pt x="12454" y="7394"/>
                    <a:pt x="12457" y="7303"/>
                    <a:pt x="12460" y="7214"/>
                  </a:cubicBezTo>
                  <a:lnTo>
                    <a:pt x="12460" y="7214"/>
                  </a:lnTo>
                  <a:cubicBezTo>
                    <a:pt x="12455" y="7244"/>
                    <a:pt x="12451" y="7267"/>
                    <a:pt x="12450" y="7277"/>
                  </a:cubicBezTo>
                  <a:lnTo>
                    <a:pt x="12450" y="7277"/>
                  </a:lnTo>
                  <a:cubicBezTo>
                    <a:pt x="12447" y="7262"/>
                    <a:pt x="12444" y="7255"/>
                    <a:pt x="12441" y="7255"/>
                  </a:cubicBezTo>
                  <a:cubicBezTo>
                    <a:pt x="12431" y="7255"/>
                    <a:pt x="12417" y="7310"/>
                    <a:pt x="12400" y="7384"/>
                  </a:cubicBezTo>
                  <a:cubicBezTo>
                    <a:pt x="12385" y="7462"/>
                    <a:pt x="12375" y="7487"/>
                    <a:pt x="12369" y="7487"/>
                  </a:cubicBezTo>
                  <a:cubicBezTo>
                    <a:pt x="12364" y="7487"/>
                    <a:pt x="12360" y="7472"/>
                    <a:pt x="12357" y="7455"/>
                  </a:cubicBezTo>
                  <a:cubicBezTo>
                    <a:pt x="12367" y="7377"/>
                    <a:pt x="12376" y="7302"/>
                    <a:pt x="12388" y="7215"/>
                  </a:cubicBezTo>
                  <a:lnTo>
                    <a:pt x="12388" y="7215"/>
                  </a:lnTo>
                  <a:cubicBezTo>
                    <a:pt x="12381" y="7246"/>
                    <a:pt x="12375" y="7271"/>
                    <a:pt x="12369" y="7293"/>
                  </a:cubicBezTo>
                  <a:cubicBezTo>
                    <a:pt x="12375" y="7236"/>
                    <a:pt x="12379" y="7178"/>
                    <a:pt x="12385" y="7127"/>
                  </a:cubicBezTo>
                  <a:lnTo>
                    <a:pt x="12385" y="7127"/>
                  </a:lnTo>
                  <a:cubicBezTo>
                    <a:pt x="12372" y="7158"/>
                    <a:pt x="12361" y="7180"/>
                    <a:pt x="12353" y="7196"/>
                  </a:cubicBezTo>
                  <a:cubicBezTo>
                    <a:pt x="12332" y="7289"/>
                    <a:pt x="12316" y="7364"/>
                    <a:pt x="12301" y="7431"/>
                  </a:cubicBezTo>
                  <a:cubicBezTo>
                    <a:pt x="12301" y="7431"/>
                    <a:pt x="12301" y="7431"/>
                    <a:pt x="12301" y="7431"/>
                  </a:cubicBezTo>
                  <a:lnTo>
                    <a:pt x="12301" y="7431"/>
                  </a:lnTo>
                  <a:cubicBezTo>
                    <a:pt x="12294" y="7447"/>
                    <a:pt x="12286" y="7458"/>
                    <a:pt x="12278" y="7470"/>
                  </a:cubicBezTo>
                  <a:cubicBezTo>
                    <a:pt x="12289" y="7393"/>
                    <a:pt x="12301" y="7315"/>
                    <a:pt x="12310" y="7255"/>
                  </a:cubicBezTo>
                  <a:cubicBezTo>
                    <a:pt x="12292" y="7212"/>
                    <a:pt x="12275" y="7172"/>
                    <a:pt x="12257" y="7130"/>
                  </a:cubicBezTo>
                  <a:cubicBezTo>
                    <a:pt x="12264" y="7077"/>
                    <a:pt x="12276" y="7008"/>
                    <a:pt x="12286" y="6934"/>
                  </a:cubicBezTo>
                  <a:cubicBezTo>
                    <a:pt x="12284" y="6860"/>
                    <a:pt x="12272" y="6829"/>
                    <a:pt x="12249" y="6829"/>
                  </a:cubicBezTo>
                  <a:cubicBezTo>
                    <a:pt x="12234" y="6829"/>
                    <a:pt x="12215" y="6841"/>
                    <a:pt x="12191" y="6862"/>
                  </a:cubicBezTo>
                  <a:cubicBezTo>
                    <a:pt x="12242" y="6685"/>
                    <a:pt x="12194" y="6768"/>
                    <a:pt x="12173" y="6715"/>
                  </a:cubicBezTo>
                  <a:cubicBezTo>
                    <a:pt x="12185" y="6685"/>
                    <a:pt x="12210" y="6616"/>
                    <a:pt x="12241" y="6529"/>
                  </a:cubicBezTo>
                  <a:lnTo>
                    <a:pt x="12241" y="6529"/>
                  </a:lnTo>
                  <a:cubicBezTo>
                    <a:pt x="12205" y="6556"/>
                    <a:pt x="12183" y="6563"/>
                    <a:pt x="12164" y="6569"/>
                  </a:cubicBezTo>
                  <a:cubicBezTo>
                    <a:pt x="12176" y="6506"/>
                    <a:pt x="12186" y="6444"/>
                    <a:pt x="12198" y="6376"/>
                  </a:cubicBezTo>
                  <a:lnTo>
                    <a:pt x="12198" y="6376"/>
                  </a:lnTo>
                  <a:cubicBezTo>
                    <a:pt x="12172" y="6412"/>
                    <a:pt x="12145" y="6447"/>
                    <a:pt x="12114" y="6488"/>
                  </a:cubicBezTo>
                  <a:cubicBezTo>
                    <a:pt x="12113" y="6446"/>
                    <a:pt x="12111" y="6410"/>
                    <a:pt x="12110" y="6384"/>
                  </a:cubicBezTo>
                  <a:cubicBezTo>
                    <a:pt x="12133" y="6344"/>
                    <a:pt x="12147" y="6323"/>
                    <a:pt x="12157" y="6306"/>
                  </a:cubicBezTo>
                  <a:cubicBezTo>
                    <a:pt x="12151" y="6266"/>
                    <a:pt x="12147" y="6229"/>
                    <a:pt x="12145" y="6207"/>
                  </a:cubicBezTo>
                  <a:cubicBezTo>
                    <a:pt x="12119" y="6197"/>
                    <a:pt x="12102" y="6188"/>
                    <a:pt x="12052" y="6181"/>
                  </a:cubicBezTo>
                  <a:lnTo>
                    <a:pt x="12052" y="6181"/>
                  </a:lnTo>
                  <a:cubicBezTo>
                    <a:pt x="12045" y="6189"/>
                    <a:pt x="12039" y="6197"/>
                    <a:pt x="12032" y="6204"/>
                  </a:cubicBezTo>
                  <a:cubicBezTo>
                    <a:pt x="12031" y="6205"/>
                    <a:pt x="12030" y="6205"/>
                    <a:pt x="12030" y="6205"/>
                  </a:cubicBezTo>
                  <a:cubicBezTo>
                    <a:pt x="12026" y="6205"/>
                    <a:pt x="12022" y="6195"/>
                    <a:pt x="12035" y="6179"/>
                  </a:cubicBezTo>
                  <a:cubicBezTo>
                    <a:pt x="12034" y="6174"/>
                    <a:pt x="12042" y="6169"/>
                    <a:pt x="12053" y="6163"/>
                  </a:cubicBezTo>
                  <a:lnTo>
                    <a:pt x="12053" y="6163"/>
                  </a:lnTo>
                  <a:cubicBezTo>
                    <a:pt x="12123" y="6097"/>
                    <a:pt x="12109" y="6053"/>
                    <a:pt x="12132" y="6000"/>
                  </a:cubicBezTo>
                  <a:lnTo>
                    <a:pt x="12132" y="6000"/>
                  </a:lnTo>
                  <a:cubicBezTo>
                    <a:pt x="12086" y="6019"/>
                    <a:pt x="12055" y="6031"/>
                    <a:pt x="12019" y="6042"/>
                  </a:cubicBezTo>
                  <a:cubicBezTo>
                    <a:pt x="12022" y="6014"/>
                    <a:pt x="12023" y="5992"/>
                    <a:pt x="12026" y="5959"/>
                  </a:cubicBezTo>
                  <a:cubicBezTo>
                    <a:pt x="12060" y="5966"/>
                    <a:pt x="12082" y="5969"/>
                    <a:pt x="12111" y="5972"/>
                  </a:cubicBezTo>
                  <a:cubicBezTo>
                    <a:pt x="12107" y="5941"/>
                    <a:pt x="12102" y="5914"/>
                    <a:pt x="12100" y="5885"/>
                  </a:cubicBezTo>
                  <a:cubicBezTo>
                    <a:pt x="12066" y="5876"/>
                    <a:pt x="12033" y="5866"/>
                    <a:pt x="11997" y="5851"/>
                  </a:cubicBezTo>
                  <a:cubicBezTo>
                    <a:pt x="12026" y="5801"/>
                    <a:pt x="12098" y="5876"/>
                    <a:pt x="12085" y="5760"/>
                  </a:cubicBezTo>
                  <a:cubicBezTo>
                    <a:pt x="12084" y="5760"/>
                    <a:pt x="12084" y="5759"/>
                    <a:pt x="12084" y="5759"/>
                  </a:cubicBezTo>
                  <a:lnTo>
                    <a:pt x="12084" y="5759"/>
                  </a:lnTo>
                  <a:cubicBezTo>
                    <a:pt x="12165" y="5651"/>
                    <a:pt x="12042" y="5570"/>
                    <a:pt x="12033" y="5477"/>
                  </a:cubicBezTo>
                  <a:cubicBezTo>
                    <a:pt x="12079" y="5314"/>
                    <a:pt x="11999" y="5166"/>
                    <a:pt x="11935" y="5020"/>
                  </a:cubicBezTo>
                  <a:cubicBezTo>
                    <a:pt x="11958" y="4992"/>
                    <a:pt x="11977" y="4968"/>
                    <a:pt x="11992" y="4949"/>
                  </a:cubicBezTo>
                  <a:cubicBezTo>
                    <a:pt x="11955" y="4879"/>
                    <a:pt x="11921" y="4814"/>
                    <a:pt x="11889" y="4752"/>
                  </a:cubicBezTo>
                  <a:cubicBezTo>
                    <a:pt x="11894" y="4724"/>
                    <a:pt x="11898" y="4699"/>
                    <a:pt x="11904" y="4670"/>
                  </a:cubicBezTo>
                  <a:cubicBezTo>
                    <a:pt x="11879" y="4626"/>
                    <a:pt x="11855" y="4584"/>
                    <a:pt x="11836" y="4549"/>
                  </a:cubicBezTo>
                  <a:cubicBezTo>
                    <a:pt x="11832" y="4474"/>
                    <a:pt x="11827" y="4406"/>
                    <a:pt x="11823" y="4339"/>
                  </a:cubicBezTo>
                  <a:lnTo>
                    <a:pt x="11782" y="4300"/>
                  </a:lnTo>
                  <a:lnTo>
                    <a:pt x="11805" y="4274"/>
                  </a:lnTo>
                  <a:cubicBezTo>
                    <a:pt x="11782" y="4193"/>
                    <a:pt x="11764" y="4074"/>
                    <a:pt x="11729" y="4037"/>
                  </a:cubicBezTo>
                  <a:cubicBezTo>
                    <a:pt x="11657" y="3961"/>
                    <a:pt x="11704" y="3897"/>
                    <a:pt x="11676" y="3828"/>
                  </a:cubicBezTo>
                  <a:cubicBezTo>
                    <a:pt x="11614" y="3669"/>
                    <a:pt x="11511" y="3575"/>
                    <a:pt x="11448" y="3416"/>
                  </a:cubicBezTo>
                  <a:cubicBezTo>
                    <a:pt x="11424" y="3363"/>
                    <a:pt x="11357" y="3340"/>
                    <a:pt x="11282" y="3282"/>
                  </a:cubicBezTo>
                  <a:cubicBezTo>
                    <a:pt x="11370" y="3221"/>
                    <a:pt x="11371" y="3103"/>
                    <a:pt x="11345" y="2960"/>
                  </a:cubicBezTo>
                  <a:cubicBezTo>
                    <a:pt x="11309" y="2957"/>
                    <a:pt x="11274" y="2956"/>
                    <a:pt x="11221" y="2953"/>
                  </a:cubicBezTo>
                  <a:cubicBezTo>
                    <a:pt x="11249" y="2881"/>
                    <a:pt x="11268" y="2831"/>
                    <a:pt x="11286" y="2782"/>
                  </a:cubicBezTo>
                  <a:lnTo>
                    <a:pt x="11234" y="2726"/>
                  </a:lnTo>
                  <a:cubicBezTo>
                    <a:pt x="11239" y="2703"/>
                    <a:pt x="11240" y="2685"/>
                    <a:pt x="11245" y="2662"/>
                  </a:cubicBezTo>
                  <a:cubicBezTo>
                    <a:pt x="11187" y="2606"/>
                    <a:pt x="11130" y="2551"/>
                    <a:pt x="11068" y="2491"/>
                  </a:cubicBezTo>
                  <a:cubicBezTo>
                    <a:pt x="11083" y="2470"/>
                    <a:pt x="11098" y="2451"/>
                    <a:pt x="11112" y="2432"/>
                  </a:cubicBezTo>
                  <a:cubicBezTo>
                    <a:pt x="10981" y="2230"/>
                    <a:pt x="10898" y="2020"/>
                    <a:pt x="10834" y="1789"/>
                  </a:cubicBezTo>
                  <a:cubicBezTo>
                    <a:pt x="10700" y="1693"/>
                    <a:pt x="10689" y="1542"/>
                    <a:pt x="10622" y="1382"/>
                  </a:cubicBezTo>
                  <a:cubicBezTo>
                    <a:pt x="10577" y="1359"/>
                    <a:pt x="10528" y="1337"/>
                    <a:pt x="10481" y="1314"/>
                  </a:cubicBezTo>
                  <a:cubicBezTo>
                    <a:pt x="10434" y="1209"/>
                    <a:pt x="10371" y="1117"/>
                    <a:pt x="10309" y="1027"/>
                  </a:cubicBezTo>
                  <a:cubicBezTo>
                    <a:pt x="10274" y="978"/>
                    <a:pt x="10234" y="933"/>
                    <a:pt x="10194" y="886"/>
                  </a:cubicBezTo>
                  <a:cubicBezTo>
                    <a:pt x="10149" y="842"/>
                    <a:pt x="10103" y="796"/>
                    <a:pt x="10065" y="749"/>
                  </a:cubicBezTo>
                  <a:cubicBezTo>
                    <a:pt x="10007" y="680"/>
                    <a:pt x="9956" y="624"/>
                    <a:pt x="9893" y="562"/>
                  </a:cubicBezTo>
                  <a:cubicBezTo>
                    <a:pt x="9824" y="509"/>
                    <a:pt x="9750" y="452"/>
                    <a:pt x="9678" y="394"/>
                  </a:cubicBezTo>
                  <a:cubicBezTo>
                    <a:pt x="9641" y="366"/>
                    <a:pt x="9603" y="338"/>
                    <a:pt x="9563" y="313"/>
                  </a:cubicBezTo>
                  <a:cubicBezTo>
                    <a:pt x="9520" y="290"/>
                    <a:pt x="9472" y="269"/>
                    <a:pt x="9426" y="247"/>
                  </a:cubicBezTo>
                  <a:cubicBezTo>
                    <a:pt x="9334" y="205"/>
                    <a:pt x="9245" y="156"/>
                    <a:pt x="9148" y="105"/>
                  </a:cubicBezTo>
                  <a:cubicBezTo>
                    <a:pt x="9004" y="49"/>
                    <a:pt x="8847" y="1"/>
                    <a:pt x="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1173850" y="4327725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79" y="0"/>
                  </a:moveTo>
                  <a:cubicBezTo>
                    <a:pt x="152" y="12"/>
                    <a:pt x="127" y="25"/>
                    <a:pt x="89" y="41"/>
                  </a:cubicBezTo>
                  <a:cubicBezTo>
                    <a:pt x="70" y="87"/>
                    <a:pt x="43" y="149"/>
                    <a:pt x="1" y="246"/>
                  </a:cubicBezTo>
                  <a:cubicBezTo>
                    <a:pt x="67" y="212"/>
                    <a:pt x="105" y="193"/>
                    <a:pt x="136" y="177"/>
                  </a:cubicBezTo>
                  <a:cubicBezTo>
                    <a:pt x="152" y="110"/>
                    <a:pt x="165" y="56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464500" y="4486575"/>
              <a:ext cx="5275" cy="3875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83" y="0"/>
                  </a:moveTo>
                  <a:cubicBezTo>
                    <a:pt x="140" y="11"/>
                    <a:pt x="94" y="22"/>
                    <a:pt x="0" y="44"/>
                  </a:cubicBezTo>
                  <a:cubicBezTo>
                    <a:pt x="59" y="89"/>
                    <a:pt x="100" y="119"/>
                    <a:pt x="146" y="155"/>
                  </a:cubicBezTo>
                  <a:cubicBezTo>
                    <a:pt x="196" y="99"/>
                    <a:pt x="111" y="55"/>
                    <a:pt x="211" y="9"/>
                  </a:cubicBezTo>
                  <a:cubicBezTo>
                    <a:pt x="203" y="8"/>
                    <a:pt x="194" y="5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466150" y="4502575"/>
              <a:ext cx="6100" cy="1750"/>
            </a:xfrm>
            <a:custGeom>
              <a:avLst/>
              <a:gdLst/>
              <a:ahLst/>
              <a:cxnLst/>
              <a:rect l="l" t="t" r="r" b="b"/>
              <a:pathLst>
                <a:path w="244" h="70" extrusionOk="0">
                  <a:moveTo>
                    <a:pt x="0" y="0"/>
                  </a:moveTo>
                  <a:cubicBezTo>
                    <a:pt x="20" y="36"/>
                    <a:pt x="27" y="49"/>
                    <a:pt x="39" y="69"/>
                  </a:cubicBezTo>
                  <a:cubicBezTo>
                    <a:pt x="101" y="53"/>
                    <a:pt x="153" y="37"/>
                    <a:pt x="243" y="14"/>
                  </a:cubicBezTo>
                  <a:cubicBezTo>
                    <a:pt x="148" y="8"/>
                    <a:pt x="92" y="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1372800" y="4541500"/>
              <a:ext cx="2875" cy="1675"/>
            </a:xfrm>
            <a:custGeom>
              <a:avLst/>
              <a:gdLst/>
              <a:ahLst/>
              <a:cxnLst/>
              <a:rect l="l" t="t" r="r" b="b"/>
              <a:pathLst>
                <a:path w="115" h="67" extrusionOk="0">
                  <a:moveTo>
                    <a:pt x="39" y="1"/>
                  </a:moveTo>
                  <a:cubicBezTo>
                    <a:pt x="34" y="1"/>
                    <a:pt x="29" y="1"/>
                    <a:pt x="23" y="1"/>
                  </a:cubicBezTo>
                  <a:cubicBezTo>
                    <a:pt x="33" y="26"/>
                    <a:pt x="0" y="67"/>
                    <a:pt x="71" y="67"/>
                  </a:cubicBezTo>
                  <a:cubicBezTo>
                    <a:pt x="77" y="67"/>
                    <a:pt x="83" y="67"/>
                    <a:pt x="90" y="66"/>
                  </a:cubicBezTo>
                  <a:cubicBezTo>
                    <a:pt x="81" y="41"/>
                    <a:pt x="115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850650" y="4553475"/>
              <a:ext cx="3025" cy="1175"/>
            </a:xfrm>
            <a:custGeom>
              <a:avLst/>
              <a:gdLst/>
              <a:ahLst/>
              <a:cxnLst/>
              <a:rect l="l" t="t" r="r" b="b"/>
              <a:pathLst>
                <a:path w="121" h="47" extrusionOk="0">
                  <a:moveTo>
                    <a:pt x="73" y="0"/>
                  </a:moveTo>
                  <a:lnTo>
                    <a:pt x="1" y="46"/>
                  </a:lnTo>
                  <a:lnTo>
                    <a:pt x="120" y="3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451225" y="4514275"/>
              <a:ext cx="1075" cy="1975"/>
            </a:xfrm>
            <a:custGeom>
              <a:avLst/>
              <a:gdLst/>
              <a:ahLst/>
              <a:cxnLst/>
              <a:rect l="l" t="t" r="r" b="b"/>
              <a:pathLst>
                <a:path w="43" h="79" extrusionOk="0">
                  <a:moveTo>
                    <a:pt x="31" y="0"/>
                  </a:moveTo>
                  <a:lnTo>
                    <a:pt x="0" y="7"/>
                  </a:lnTo>
                  <a:lnTo>
                    <a:pt x="12" y="78"/>
                  </a:lnTo>
                  <a:lnTo>
                    <a:pt x="43" y="7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929375" y="4523375"/>
              <a:ext cx="2850" cy="1975"/>
            </a:xfrm>
            <a:custGeom>
              <a:avLst/>
              <a:gdLst/>
              <a:ahLst/>
              <a:cxnLst/>
              <a:rect l="l" t="t" r="r" b="b"/>
              <a:pathLst>
                <a:path w="114" h="79" extrusionOk="0">
                  <a:moveTo>
                    <a:pt x="102" y="1"/>
                  </a:moveTo>
                  <a:lnTo>
                    <a:pt x="0" y="51"/>
                  </a:lnTo>
                  <a:lnTo>
                    <a:pt x="14" y="79"/>
                  </a:lnTo>
                  <a:lnTo>
                    <a:pt x="114" y="2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234500" y="4158125"/>
              <a:ext cx="1875" cy="2075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1" y="0"/>
                  </a:moveTo>
                  <a:cubicBezTo>
                    <a:pt x="14" y="56"/>
                    <a:pt x="15" y="83"/>
                    <a:pt x="21" y="83"/>
                  </a:cubicBezTo>
                  <a:cubicBezTo>
                    <a:pt x="37" y="83"/>
                    <a:pt x="57" y="74"/>
                    <a:pt x="74" y="68"/>
                  </a:cubicBezTo>
                  <a:cubicBezTo>
                    <a:pt x="55" y="50"/>
                    <a:pt x="37" y="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042150" y="4513025"/>
              <a:ext cx="2925" cy="2525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106" y="0"/>
                  </a:moveTo>
                  <a:lnTo>
                    <a:pt x="0" y="85"/>
                  </a:lnTo>
                  <a:lnTo>
                    <a:pt x="10" y="100"/>
                  </a:lnTo>
                  <a:lnTo>
                    <a:pt x="116" y="1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009625" y="3996550"/>
              <a:ext cx="2225" cy="2025"/>
            </a:xfrm>
            <a:custGeom>
              <a:avLst/>
              <a:gdLst/>
              <a:ahLst/>
              <a:cxnLst/>
              <a:rect l="l" t="t" r="r" b="b"/>
              <a:pathLst>
                <a:path w="89" h="81" extrusionOk="0">
                  <a:moveTo>
                    <a:pt x="43" y="0"/>
                  </a:moveTo>
                  <a:lnTo>
                    <a:pt x="1" y="57"/>
                  </a:lnTo>
                  <a:lnTo>
                    <a:pt x="45" y="81"/>
                  </a:lnTo>
                  <a:lnTo>
                    <a:pt x="89" y="24"/>
                  </a:lnTo>
                  <a:cubicBezTo>
                    <a:pt x="73" y="16"/>
                    <a:pt x="58" y="9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928275" y="4194425"/>
              <a:ext cx="975" cy="3075"/>
            </a:xfrm>
            <a:custGeom>
              <a:avLst/>
              <a:gdLst/>
              <a:ahLst/>
              <a:cxnLst/>
              <a:rect l="l" t="t" r="r" b="b"/>
              <a:pathLst>
                <a:path w="39" h="12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0"/>
                    <a:pt x="3" y="81"/>
                    <a:pt x="8" y="122"/>
                  </a:cubicBezTo>
                  <a:lnTo>
                    <a:pt x="38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132625" y="4532800"/>
              <a:ext cx="3600" cy="2225"/>
            </a:xfrm>
            <a:custGeom>
              <a:avLst/>
              <a:gdLst/>
              <a:ahLst/>
              <a:cxnLst/>
              <a:rect l="l" t="t" r="r" b="b"/>
              <a:pathLst>
                <a:path w="144" h="89" extrusionOk="0">
                  <a:moveTo>
                    <a:pt x="0" y="1"/>
                  </a:moveTo>
                  <a:cubicBezTo>
                    <a:pt x="36" y="21"/>
                    <a:pt x="70" y="43"/>
                    <a:pt x="143" y="89"/>
                  </a:cubicBezTo>
                  <a:cubicBezTo>
                    <a:pt x="109" y="45"/>
                    <a:pt x="103" y="27"/>
                    <a:pt x="95" y="24"/>
                  </a:cubicBezTo>
                  <a:cubicBezTo>
                    <a:pt x="64" y="14"/>
                    <a:pt x="31" y="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770025" y="4569400"/>
              <a:ext cx="1650" cy="475"/>
            </a:xfrm>
            <a:custGeom>
              <a:avLst/>
              <a:gdLst/>
              <a:ahLst/>
              <a:cxnLst/>
              <a:rect l="l" t="t" r="r" b="b"/>
              <a:pathLst>
                <a:path w="66" h="19" extrusionOk="0">
                  <a:moveTo>
                    <a:pt x="2" y="1"/>
                  </a:moveTo>
                  <a:lnTo>
                    <a:pt x="1" y="12"/>
                  </a:lnTo>
                  <a:lnTo>
                    <a:pt x="63" y="18"/>
                  </a:lnTo>
                  <a:lnTo>
                    <a:pt x="66" y="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780075" y="4565875"/>
              <a:ext cx="1600" cy="450"/>
            </a:xfrm>
            <a:custGeom>
              <a:avLst/>
              <a:gdLst/>
              <a:ahLst/>
              <a:cxnLst/>
              <a:rect l="l" t="t" r="r" b="b"/>
              <a:pathLst>
                <a:path w="64" h="18" extrusionOk="0">
                  <a:moveTo>
                    <a:pt x="2" y="0"/>
                  </a:moveTo>
                  <a:lnTo>
                    <a:pt x="1" y="12"/>
                  </a:lnTo>
                  <a:lnTo>
                    <a:pt x="61" y="18"/>
                  </a:lnTo>
                  <a:lnTo>
                    <a:pt x="6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805275" y="4582750"/>
              <a:ext cx="1725" cy="950"/>
            </a:xfrm>
            <a:custGeom>
              <a:avLst/>
              <a:gdLst/>
              <a:ahLst/>
              <a:cxnLst/>
              <a:rect l="l" t="t" r="r" b="b"/>
              <a:pathLst>
                <a:path w="69" h="38" extrusionOk="0">
                  <a:moveTo>
                    <a:pt x="55" y="1"/>
                  </a:moveTo>
                  <a:lnTo>
                    <a:pt x="0" y="26"/>
                  </a:lnTo>
                  <a:lnTo>
                    <a:pt x="21" y="37"/>
                  </a:lnTo>
                  <a:lnTo>
                    <a:pt x="68" y="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859750" y="4549675"/>
              <a:ext cx="600" cy="1000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21" y="1"/>
                  </a:moveTo>
                  <a:lnTo>
                    <a:pt x="0" y="4"/>
                  </a:lnTo>
                  <a:lnTo>
                    <a:pt x="5" y="39"/>
                  </a:lnTo>
                  <a:lnTo>
                    <a:pt x="24" y="36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898650" y="4538975"/>
              <a:ext cx="700" cy="1025"/>
            </a:xfrm>
            <a:custGeom>
              <a:avLst/>
              <a:gdLst/>
              <a:ahLst/>
              <a:cxnLst/>
              <a:rect l="l" t="t" r="r" b="b"/>
              <a:pathLst>
                <a:path w="28" h="41" extrusionOk="0">
                  <a:moveTo>
                    <a:pt x="19" y="1"/>
                  </a:moveTo>
                  <a:lnTo>
                    <a:pt x="1" y="5"/>
                  </a:lnTo>
                  <a:lnTo>
                    <a:pt x="8" y="41"/>
                  </a:lnTo>
                  <a:lnTo>
                    <a:pt x="27" y="3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914400" y="4530225"/>
              <a:ext cx="1575" cy="625"/>
            </a:xfrm>
            <a:custGeom>
              <a:avLst/>
              <a:gdLst/>
              <a:ahLst/>
              <a:cxnLst/>
              <a:rect l="l" t="t" r="r" b="b"/>
              <a:pathLst>
                <a:path w="63" h="25" extrusionOk="0">
                  <a:moveTo>
                    <a:pt x="15" y="1"/>
                  </a:moveTo>
                  <a:lnTo>
                    <a:pt x="1" y="18"/>
                  </a:lnTo>
                  <a:cubicBezTo>
                    <a:pt x="18" y="20"/>
                    <a:pt x="36" y="23"/>
                    <a:pt x="54" y="24"/>
                  </a:cubicBezTo>
                  <a:lnTo>
                    <a:pt x="62" y="1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945875" y="4562350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63" y="0"/>
                  </a:moveTo>
                  <a:lnTo>
                    <a:pt x="1" y="28"/>
                  </a:lnTo>
                  <a:lnTo>
                    <a:pt x="5" y="38"/>
                  </a:lnTo>
                  <a:lnTo>
                    <a:pt x="66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991450" y="4488225"/>
              <a:ext cx="1500" cy="550"/>
            </a:xfrm>
            <a:custGeom>
              <a:avLst/>
              <a:gdLst/>
              <a:ahLst/>
              <a:cxnLst/>
              <a:rect l="l" t="t" r="r" b="b"/>
              <a:pathLst>
                <a:path w="60" h="22" extrusionOk="0">
                  <a:moveTo>
                    <a:pt x="10" y="0"/>
                  </a:moveTo>
                  <a:lnTo>
                    <a:pt x="1" y="21"/>
                  </a:lnTo>
                  <a:lnTo>
                    <a:pt x="54" y="15"/>
                  </a:lnTo>
                  <a:lnTo>
                    <a:pt x="6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1061200" y="4486600"/>
              <a:ext cx="1525" cy="800"/>
            </a:xfrm>
            <a:custGeom>
              <a:avLst/>
              <a:gdLst/>
              <a:ahLst/>
              <a:cxnLst/>
              <a:rect l="l" t="t" r="r" b="b"/>
              <a:pathLst>
                <a:path w="61" h="32" extrusionOk="0">
                  <a:moveTo>
                    <a:pt x="61" y="1"/>
                  </a:moveTo>
                  <a:lnTo>
                    <a:pt x="6" y="17"/>
                  </a:lnTo>
                  <a:lnTo>
                    <a:pt x="0" y="32"/>
                  </a:lnTo>
                  <a:cubicBezTo>
                    <a:pt x="16" y="29"/>
                    <a:pt x="34" y="26"/>
                    <a:pt x="52" y="2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915700" y="4530550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9" y="1"/>
                  </a:moveTo>
                  <a:lnTo>
                    <a:pt x="0" y="11"/>
                  </a:lnTo>
                  <a:lnTo>
                    <a:pt x="47" y="24"/>
                  </a:lnTo>
                  <a:lnTo>
                    <a:pt x="62" y="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1118375" y="4421125"/>
              <a:ext cx="1025" cy="1400"/>
            </a:xfrm>
            <a:custGeom>
              <a:avLst/>
              <a:gdLst/>
              <a:ahLst/>
              <a:cxnLst/>
              <a:rect l="l" t="t" r="r" b="b"/>
              <a:pathLst>
                <a:path w="41" h="56" extrusionOk="0">
                  <a:moveTo>
                    <a:pt x="41" y="1"/>
                  </a:moveTo>
                  <a:lnTo>
                    <a:pt x="1" y="52"/>
                  </a:lnTo>
                  <a:lnTo>
                    <a:pt x="36" y="55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1189550" y="4304175"/>
              <a:ext cx="1075" cy="1650"/>
            </a:xfrm>
            <a:custGeom>
              <a:avLst/>
              <a:gdLst/>
              <a:ahLst/>
              <a:cxnLst/>
              <a:rect l="l" t="t" r="r" b="b"/>
              <a:pathLst>
                <a:path w="43" h="66" extrusionOk="0">
                  <a:moveTo>
                    <a:pt x="32" y="0"/>
                  </a:moveTo>
                  <a:lnTo>
                    <a:pt x="1" y="59"/>
                  </a:lnTo>
                  <a:lnTo>
                    <a:pt x="11" y="65"/>
                  </a:lnTo>
                  <a:lnTo>
                    <a:pt x="42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936825" y="4091775"/>
              <a:ext cx="1025" cy="750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7" y="0"/>
                  </a:moveTo>
                  <a:lnTo>
                    <a:pt x="1" y="18"/>
                  </a:lnTo>
                  <a:lnTo>
                    <a:pt x="35" y="30"/>
                  </a:lnTo>
                  <a:lnTo>
                    <a:pt x="41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930475" y="4129800"/>
              <a:ext cx="975" cy="67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3" y="0"/>
                  </a:moveTo>
                  <a:lnTo>
                    <a:pt x="0" y="21"/>
                  </a:lnTo>
                  <a:lnTo>
                    <a:pt x="34" y="27"/>
                  </a:lnTo>
                  <a:lnTo>
                    <a:pt x="3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928200" y="4145675"/>
              <a:ext cx="450" cy="1575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6" y="1"/>
                  </a:moveTo>
                  <a:lnTo>
                    <a:pt x="0" y="61"/>
                  </a:lnTo>
                  <a:lnTo>
                    <a:pt x="12" y="63"/>
                  </a:lnTo>
                  <a:lnTo>
                    <a:pt x="18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928275" y="4150475"/>
              <a:ext cx="975" cy="1500"/>
            </a:xfrm>
            <a:custGeom>
              <a:avLst/>
              <a:gdLst/>
              <a:ahLst/>
              <a:cxnLst/>
              <a:rect l="l" t="t" r="r" b="b"/>
              <a:pathLst>
                <a:path w="39" h="60" extrusionOk="0">
                  <a:moveTo>
                    <a:pt x="28" y="0"/>
                  </a:moveTo>
                  <a:lnTo>
                    <a:pt x="0" y="47"/>
                  </a:lnTo>
                  <a:lnTo>
                    <a:pt x="6" y="59"/>
                  </a:lnTo>
                  <a:lnTo>
                    <a:pt x="3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934950" y="4340625"/>
              <a:ext cx="950" cy="1650"/>
            </a:xfrm>
            <a:custGeom>
              <a:avLst/>
              <a:gdLst/>
              <a:ahLst/>
              <a:cxnLst/>
              <a:rect l="l" t="t" r="r" b="b"/>
              <a:pathLst>
                <a:path w="38" h="66" extrusionOk="0">
                  <a:moveTo>
                    <a:pt x="11" y="0"/>
                  </a:moveTo>
                  <a:lnTo>
                    <a:pt x="1" y="5"/>
                  </a:lnTo>
                  <a:lnTo>
                    <a:pt x="26" y="65"/>
                  </a:lnTo>
                  <a:lnTo>
                    <a:pt x="38" y="6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97225" y="4434500"/>
              <a:ext cx="1325" cy="1450"/>
            </a:xfrm>
            <a:custGeom>
              <a:avLst/>
              <a:gdLst/>
              <a:ahLst/>
              <a:cxnLst/>
              <a:rect l="l" t="t" r="r" b="b"/>
              <a:pathLst>
                <a:path w="53" h="58" extrusionOk="0">
                  <a:moveTo>
                    <a:pt x="10" y="0"/>
                  </a:moveTo>
                  <a:lnTo>
                    <a:pt x="1" y="7"/>
                  </a:lnTo>
                  <a:lnTo>
                    <a:pt x="43" y="57"/>
                  </a:lnTo>
                  <a:lnTo>
                    <a:pt x="52" y="5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17825" y="4521225"/>
              <a:ext cx="1350" cy="1150"/>
            </a:xfrm>
            <a:custGeom>
              <a:avLst/>
              <a:gdLst/>
              <a:ahLst/>
              <a:cxnLst/>
              <a:rect l="l" t="t" r="r" b="b"/>
              <a:pathLst>
                <a:path w="54" h="46" extrusionOk="0">
                  <a:moveTo>
                    <a:pt x="16" y="0"/>
                  </a:moveTo>
                  <a:lnTo>
                    <a:pt x="1" y="2"/>
                  </a:lnTo>
                  <a:lnTo>
                    <a:pt x="29" y="46"/>
                  </a:lnTo>
                  <a:lnTo>
                    <a:pt x="54" y="4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131625" y="4531325"/>
              <a:ext cx="1425" cy="1125"/>
            </a:xfrm>
            <a:custGeom>
              <a:avLst/>
              <a:gdLst/>
              <a:ahLst/>
              <a:cxnLst/>
              <a:rect l="l" t="t" r="r" b="b"/>
              <a:pathLst>
                <a:path w="57" h="45" extrusionOk="0">
                  <a:moveTo>
                    <a:pt x="26" y="1"/>
                  </a:moveTo>
                  <a:lnTo>
                    <a:pt x="1" y="2"/>
                  </a:lnTo>
                  <a:lnTo>
                    <a:pt x="40" y="45"/>
                  </a:lnTo>
                  <a:lnTo>
                    <a:pt x="57" y="4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172975" y="4545500"/>
              <a:ext cx="875" cy="1050"/>
            </a:xfrm>
            <a:custGeom>
              <a:avLst/>
              <a:gdLst/>
              <a:ahLst/>
              <a:cxnLst/>
              <a:rect l="l" t="t" r="r" b="b"/>
              <a:pathLst>
                <a:path w="35" h="42" extrusionOk="0">
                  <a:moveTo>
                    <a:pt x="12" y="0"/>
                  </a:moveTo>
                  <a:lnTo>
                    <a:pt x="0" y="34"/>
                  </a:lnTo>
                  <a:lnTo>
                    <a:pt x="21" y="41"/>
                  </a:lnTo>
                  <a:lnTo>
                    <a:pt x="3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263450" y="4558000"/>
              <a:ext cx="1725" cy="400"/>
            </a:xfrm>
            <a:custGeom>
              <a:avLst/>
              <a:gdLst/>
              <a:ahLst/>
              <a:cxnLst/>
              <a:rect l="l" t="t" r="r" b="b"/>
              <a:pathLst>
                <a:path w="69" h="16" extrusionOk="0">
                  <a:moveTo>
                    <a:pt x="2" y="0"/>
                  </a:moveTo>
                  <a:lnTo>
                    <a:pt x="1" y="12"/>
                  </a:lnTo>
                  <a:lnTo>
                    <a:pt x="67" y="15"/>
                  </a:lnTo>
                  <a:lnTo>
                    <a:pt x="68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304025" y="455435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" y="1"/>
                  </a:moveTo>
                  <a:lnTo>
                    <a:pt x="0" y="36"/>
                  </a:lnTo>
                  <a:lnTo>
                    <a:pt x="22" y="36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236075" y="4160400"/>
              <a:ext cx="725" cy="1825"/>
            </a:xfrm>
            <a:custGeom>
              <a:avLst/>
              <a:gdLst/>
              <a:ahLst/>
              <a:cxnLst/>
              <a:rect l="l" t="t" r="r" b="b"/>
              <a:pathLst>
                <a:path w="29" h="73" extrusionOk="0">
                  <a:moveTo>
                    <a:pt x="10" y="0"/>
                  </a:moveTo>
                  <a:lnTo>
                    <a:pt x="1" y="12"/>
                  </a:lnTo>
                  <a:lnTo>
                    <a:pt x="14" y="72"/>
                  </a:lnTo>
                  <a:lnTo>
                    <a:pt x="29" y="5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375050" y="4543150"/>
              <a:ext cx="1700" cy="700"/>
            </a:xfrm>
            <a:custGeom>
              <a:avLst/>
              <a:gdLst/>
              <a:ahLst/>
              <a:cxnLst/>
              <a:rect l="l" t="t" r="r" b="b"/>
              <a:pathLst>
                <a:path w="68" h="28" extrusionOk="0">
                  <a:moveTo>
                    <a:pt x="68" y="2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376550" y="4543725"/>
              <a:ext cx="1725" cy="825"/>
            </a:xfrm>
            <a:custGeom>
              <a:avLst/>
              <a:gdLst/>
              <a:ahLst/>
              <a:cxnLst/>
              <a:rect l="l" t="t" r="r" b="b"/>
              <a:pathLst>
                <a:path w="69" h="33" extrusionOk="0">
                  <a:moveTo>
                    <a:pt x="14" y="1"/>
                  </a:moveTo>
                  <a:lnTo>
                    <a:pt x="1" y="9"/>
                  </a:lnTo>
                  <a:lnTo>
                    <a:pt x="48" y="33"/>
                  </a:lnTo>
                  <a:lnTo>
                    <a:pt x="68" y="2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1386250" y="4540825"/>
              <a:ext cx="1700" cy="575"/>
            </a:xfrm>
            <a:custGeom>
              <a:avLst/>
              <a:gdLst/>
              <a:ahLst/>
              <a:cxnLst/>
              <a:rect l="l" t="t" r="r" b="b"/>
              <a:pathLst>
                <a:path w="68" h="23" extrusionOk="0">
                  <a:moveTo>
                    <a:pt x="66" y="0"/>
                  </a:moveTo>
                  <a:lnTo>
                    <a:pt x="1" y="11"/>
                  </a:lnTo>
                  <a:lnTo>
                    <a:pt x="2" y="22"/>
                  </a:lnTo>
                  <a:lnTo>
                    <a:pt x="67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1392600" y="4538825"/>
              <a:ext cx="1625" cy="575"/>
            </a:xfrm>
            <a:custGeom>
              <a:avLst/>
              <a:gdLst/>
              <a:ahLst/>
              <a:cxnLst/>
              <a:rect l="l" t="t" r="r" b="b"/>
              <a:pathLst>
                <a:path w="65" h="23" extrusionOk="0">
                  <a:moveTo>
                    <a:pt x="63" y="1"/>
                  </a:moveTo>
                  <a:lnTo>
                    <a:pt x="0" y="11"/>
                  </a:lnTo>
                  <a:lnTo>
                    <a:pt x="1" y="23"/>
                  </a:lnTo>
                  <a:lnTo>
                    <a:pt x="65" y="1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1428825" y="4525200"/>
              <a:ext cx="675" cy="975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2" y="0"/>
                  </a:moveTo>
                  <a:lnTo>
                    <a:pt x="0" y="3"/>
                  </a:lnTo>
                  <a:lnTo>
                    <a:pt x="5" y="38"/>
                  </a:lnTo>
                  <a:lnTo>
                    <a:pt x="27" y="3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1066925" y="4102800"/>
              <a:ext cx="1025" cy="1650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1" y="0"/>
                  </a:moveTo>
                  <a:lnTo>
                    <a:pt x="17" y="65"/>
                  </a:lnTo>
                  <a:lnTo>
                    <a:pt x="4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1461450" y="4510100"/>
              <a:ext cx="1600" cy="700"/>
            </a:xfrm>
            <a:custGeom>
              <a:avLst/>
              <a:gdLst/>
              <a:ahLst/>
              <a:cxnLst/>
              <a:rect l="l" t="t" r="r" b="b"/>
              <a:pathLst>
                <a:path w="64" h="28" extrusionOk="0">
                  <a:moveTo>
                    <a:pt x="62" y="1"/>
                  </a:moveTo>
                  <a:lnTo>
                    <a:pt x="0" y="16"/>
                  </a:lnTo>
                  <a:lnTo>
                    <a:pt x="3" y="27"/>
                  </a:lnTo>
                  <a:lnTo>
                    <a:pt x="63" y="1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1460975" y="4490200"/>
              <a:ext cx="1600" cy="650"/>
            </a:xfrm>
            <a:custGeom>
              <a:avLst/>
              <a:gdLst/>
              <a:ahLst/>
              <a:cxnLst/>
              <a:rect l="l" t="t" r="r" b="b"/>
              <a:pathLst>
                <a:path w="64" h="26" extrusionOk="0">
                  <a:moveTo>
                    <a:pt x="60" y="1"/>
                  </a:moveTo>
                  <a:lnTo>
                    <a:pt x="0" y="16"/>
                  </a:lnTo>
                  <a:lnTo>
                    <a:pt x="3" y="26"/>
                  </a:lnTo>
                  <a:lnTo>
                    <a:pt x="63" y="13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473625" y="4503500"/>
              <a:ext cx="725" cy="1000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21" y="0"/>
                  </a:moveTo>
                  <a:lnTo>
                    <a:pt x="0" y="6"/>
                  </a:lnTo>
                  <a:lnTo>
                    <a:pt x="8" y="40"/>
                  </a:lnTo>
                  <a:lnTo>
                    <a:pt x="28" y="3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476000" y="4499300"/>
              <a:ext cx="700" cy="1025"/>
            </a:xfrm>
            <a:custGeom>
              <a:avLst/>
              <a:gdLst/>
              <a:ahLst/>
              <a:cxnLst/>
              <a:rect l="l" t="t" r="r" b="b"/>
              <a:pathLst>
                <a:path w="28" h="41" extrusionOk="0">
                  <a:moveTo>
                    <a:pt x="21" y="0"/>
                  </a:moveTo>
                  <a:lnTo>
                    <a:pt x="1" y="5"/>
                  </a:lnTo>
                  <a:lnTo>
                    <a:pt x="7" y="40"/>
                  </a:lnTo>
                  <a:lnTo>
                    <a:pt x="27" y="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26"/>
          <p:cNvSpPr/>
          <p:nvPr/>
        </p:nvSpPr>
        <p:spPr>
          <a:xfrm>
            <a:off x="6065275" y="2369238"/>
            <a:ext cx="2292713" cy="2180335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8" name="Google Shape;208;p26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360602" y="234196"/>
            <a:ext cx="400943" cy="393566"/>
          </a:xfrm>
          <a:custGeom>
            <a:avLst/>
            <a:gdLst/>
            <a:ahLst/>
            <a:cxnLst/>
            <a:rect l="l" t="t" r="r" b="b"/>
            <a:pathLst>
              <a:path w="31739" h="31155" extrusionOk="0">
                <a:moveTo>
                  <a:pt x="3472" y="909"/>
                </a:moveTo>
                <a:cubicBezTo>
                  <a:pt x="3765" y="909"/>
                  <a:pt x="4058" y="1020"/>
                  <a:pt x="4281" y="1244"/>
                </a:cubicBezTo>
                <a:lnTo>
                  <a:pt x="5803" y="2766"/>
                </a:lnTo>
                <a:lnTo>
                  <a:pt x="2769" y="5802"/>
                </a:lnTo>
                <a:lnTo>
                  <a:pt x="1246" y="4280"/>
                </a:lnTo>
                <a:cubicBezTo>
                  <a:pt x="1030" y="4065"/>
                  <a:pt x="910" y="3777"/>
                  <a:pt x="910" y="3470"/>
                </a:cubicBezTo>
                <a:cubicBezTo>
                  <a:pt x="910" y="3164"/>
                  <a:pt x="1030" y="2878"/>
                  <a:pt x="1246" y="2660"/>
                </a:cubicBezTo>
                <a:lnTo>
                  <a:pt x="2663" y="1244"/>
                </a:lnTo>
                <a:cubicBezTo>
                  <a:pt x="2886" y="1020"/>
                  <a:pt x="3179" y="909"/>
                  <a:pt x="3472" y="909"/>
                </a:cubicBezTo>
                <a:close/>
                <a:moveTo>
                  <a:pt x="15701" y="7696"/>
                </a:moveTo>
                <a:cubicBezTo>
                  <a:pt x="15584" y="7696"/>
                  <a:pt x="15468" y="7741"/>
                  <a:pt x="15378" y="7829"/>
                </a:cubicBezTo>
                <a:cubicBezTo>
                  <a:pt x="15201" y="8008"/>
                  <a:pt x="15201" y="8297"/>
                  <a:pt x="15378" y="8474"/>
                </a:cubicBezTo>
                <a:lnTo>
                  <a:pt x="18366" y="11463"/>
                </a:lnTo>
                <a:cubicBezTo>
                  <a:pt x="18455" y="11552"/>
                  <a:pt x="18572" y="11598"/>
                  <a:pt x="18690" y="11598"/>
                </a:cubicBezTo>
                <a:cubicBezTo>
                  <a:pt x="18806" y="11598"/>
                  <a:pt x="18923" y="11552"/>
                  <a:pt x="19014" y="11463"/>
                </a:cubicBezTo>
                <a:cubicBezTo>
                  <a:pt x="19191" y="11286"/>
                  <a:pt x="19191" y="10997"/>
                  <a:pt x="19014" y="10818"/>
                </a:cubicBezTo>
                <a:lnTo>
                  <a:pt x="16025" y="7829"/>
                </a:lnTo>
                <a:cubicBezTo>
                  <a:pt x="15935" y="7741"/>
                  <a:pt x="15818" y="7696"/>
                  <a:pt x="15701" y="7696"/>
                </a:cubicBezTo>
                <a:close/>
                <a:moveTo>
                  <a:pt x="12509" y="2718"/>
                </a:moveTo>
                <a:cubicBezTo>
                  <a:pt x="12802" y="2718"/>
                  <a:pt x="13078" y="2831"/>
                  <a:pt x="13285" y="3039"/>
                </a:cubicBezTo>
                <a:lnTo>
                  <a:pt x="20810" y="10566"/>
                </a:lnTo>
                <a:cubicBezTo>
                  <a:pt x="21019" y="10771"/>
                  <a:pt x="21133" y="11047"/>
                  <a:pt x="21133" y="11341"/>
                </a:cubicBezTo>
                <a:cubicBezTo>
                  <a:pt x="21133" y="11634"/>
                  <a:pt x="21019" y="11910"/>
                  <a:pt x="20810" y="12117"/>
                </a:cubicBezTo>
                <a:lnTo>
                  <a:pt x="20237" y="12689"/>
                </a:lnTo>
                <a:lnTo>
                  <a:pt x="19665" y="13263"/>
                </a:lnTo>
                <a:cubicBezTo>
                  <a:pt x="19456" y="13469"/>
                  <a:pt x="19182" y="13585"/>
                  <a:pt x="18888" y="13585"/>
                </a:cubicBezTo>
                <a:cubicBezTo>
                  <a:pt x="18595" y="13585"/>
                  <a:pt x="18319" y="13472"/>
                  <a:pt x="18113" y="13263"/>
                </a:cubicBezTo>
                <a:lnTo>
                  <a:pt x="13069" y="8220"/>
                </a:lnTo>
                <a:lnTo>
                  <a:pt x="10588" y="5739"/>
                </a:lnTo>
                <a:cubicBezTo>
                  <a:pt x="10156" y="5311"/>
                  <a:pt x="10156" y="4614"/>
                  <a:pt x="10585" y="4187"/>
                </a:cubicBezTo>
                <a:lnTo>
                  <a:pt x="11734" y="3039"/>
                </a:lnTo>
                <a:cubicBezTo>
                  <a:pt x="11941" y="2833"/>
                  <a:pt x="12215" y="2718"/>
                  <a:pt x="12509" y="2718"/>
                </a:cubicBezTo>
                <a:close/>
                <a:moveTo>
                  <a:pt x="10088" y="6533"/>
                </a:moveTo>
                <a:lnTo>
                  <a:pt x="12098" y="8542"/>
                </a:lnTo>
                <a:lnTo>
                  <a:pt x="6870" y="13770"/>
                </a:lnTo>
                <a:lnTo>
                  <a:pt x="4862" y="11761"/>
                </a:lnTo>
                <a:lnTo>
                  <a:pt x="10088" y="6533"/>
                </a:lnTo>
                <a:close/>
                <a:moveTo>
                  <a:pt x="13922" y="13735"/>
                </a:moveTo>
                <a:cubicBezTo>
                  <a:pt x="13805" y="13735"/>
                  <a:pt x="13688" y="13780"/>
                  <a:pt x="13598" y="13868"/>
                </a:cubicBezTo>
                <a:lnTo>
                  <a:pt x="13171" y="14297"/>
                </a:lnTo>
                <a:cubicBezTo>
                  <a:pt x="12993" y="14474"/>
                  <a:pt x="12993" y="14763"/>
                  <a:pt x="13171" y="14941"/>
                </a:cubicBezTo>
                <a:cubicBezTo>
                  <a:pt x="13259" y="15031"/>
                  <a:pt x="13377" y="15076"/>
                  <a:pt x="13494" y="15076"/>
                </a:cubicBezTo>
                <a:cubicBezTo>
                  <a:pt x="13612" y="15076"/>
                  <a:pt x="13727" y="15031"/>
                  <a:pt x="13818" y="14941"/>
                </a:cubicBezTo>
                <a:lnTo>
                  <a:pt x="14246" y="14513"/>
                </a:lnTo>
                <a:cubicBezTo>
                  <a:pt x="14423" y="14336"/>
                  <a:pt x="14423" y="14047"/>
                  <a:pt x="14246" y="13868"/>
                </a:cubicBezTo>
                <a:cubicBezTo>
                  <a:pt x="14156" y="13780"/>
                  <a:pt x="14039" y="13735"/>
                  <a:pt x="13922" y="13735"/>
                </a:cubicBezTo>
                <a:close/>
                <a:moveTo>
                  <a:pt x="15368" y="16074"/>
                </a:moveTo>
                <a:cubicBezTo>
                  <a:pt x="15131" y="16074"/>
                  <a:pt x="14931" y="16257"/>
                  <a:pt x="14915" y="16499"/>
                </a:cubicBezTo>
                <a:cubicBezTo>
                  <a:pt x="14882" y="16998"/>
                  <a:pt x="15065" y="17486"/>
                  <a:pt x="15416" y="17838"/>
                </a:cubicBezTo>
                <a:cubicBezTo>
                  <a:pt x="15742" y="18164"/>
                  <a:pt x="16180" y="18342"/>
                  <a:pt x="16639" y="18342"/>
                </a:cubicBezTo>
                <a:cubicBezTo>
                  <a:pt x="16678" y="18342"/>
                  <a:pt x="16718" y="18341"/>
                  <a:pt x="16759" y="18339"/>
                </a:cubicBezTo>
                <a:cubicBezTo>
                  <a:pt x="17010" y="18323"/>
                  <a:pt x="17199" y="18105"/>
                  <a:pt x="17181" y="17853"/>
                </a:cubicBezTo>
                <a:cubicBezTo>
                  <a:pt x="17164" y="17612"/>
                  <a:pt x="16964" y="17428"/>
                  <a:pt x="16727" y="17428"/>
                </a:cubicBezTo>
                <a:cubicBezTo>
                  <a:pt x="16716" y="17428"/>
                  <a:pt x="16705" y="17429"/>
                  <a:pt x="16694" y="17430"/>
                </a:cubicBezTo>
                <a:cubicBezTo>
                  <a:pt x="16675" y="17431"/>
                  <a:pt x="16656" y="17432"/>
                  <a:pt x="16637" y="17432"/>
                </a:cubicBezTo>
                <a:cubicBezTo>
                  <a:pt x="16422" y="17432"/>
                  <a:pt x="16215" y="17345"/>
                  <a:pt x="16062" y="17192"/>
                </a:cubicBezTo>
                <a:cubicBezTo>
                  <a:pt x="15896" y="17026"/>
                  <a:pt x="15810" y="16795"/>
                  <a:pt x="15825" y="16561"/>
                </a:cubicBezTo>
                <a:cubicBezTo>
                  <a:pt x="15843" y="16310"/>
                  <a:pt x="15654" y="16092"/>
                  <a:pt x="15401" y="16075"/>
                </a:cubicBezTo>
                <a:cubicBezTo>
                  <a:pt x="15390" y="16074"/>
                  <a:pt x="15379" y="16074"/>
                  <a:pt x="15368" y="16074"/>
                </a:cubicBezTo>
                <a:close/>
                <a:moveTo>
                  <a:pt x="19063" y="18876"/>
                </a:moveTo>
                <a:cubicBezTo>
                  <a:pt x="18946" y="18876"/>
                  <a:pt x="18830" y="18920"/>
                  <a:pt x="18741" y="19008"/>
                </a:cubicBezTo>
                <a:lnTo>
                  <a:pt x="18313" y="19437"/>
                </a:lnTo>
                <a:cubicBezTo>
                  <a:pt x="18136" y="19614"/>
                  <a:pt x="18136" y="19904"/>
                  <a:pt x="18313" y="20081"/>
                </a:cubicBezTo>
                <a:cubicBezTo>
                  <a:pt x="18402" y="20171"/>
                  <a:pt x="18519" y="20216"/>
                  <a:pt x="18637" y="20216"/>
                </a:cubicBezTo>
                <a:cubicBezTo>
                  <a:pt x="18754" y="20216"/>
                  <a:pt x="18870" y="20171"/>
                  <a:pt x="18961" y="20081"/>
                </a:cubicBezTo>
                <a:lnTo>
                  <a:pt x="19388" y="19655"/>
                </a:lnTo>
                <a:cubicBezTo>
                  <a:pt x="19566" y="19476"/>
                  <a:pt x="19566" y="19187"/>
                  <a:pt x="19388" y="19008"/>
                </a:cubicBezTo>
                <a:cubicBezTo>
                  <a:pt x="19298" y="18920"/>
                  <a:pt x="19180" y="18876"/>
                  <a:pt x="19063" y="18876"/>
                </a:cubicBezTo>
                <a:close/>
                <a:moveTo>
                  <a:pt x="12745" y="9188"/>
                </a:moveTo>
                <a:lnTo>
                  <a:pt x="17467" y="13911"/>
                </a:lnTo>
                <a:cubicBezTo>
                  <a:pt x="17848" y="14291"/>
                  <a:pt x="18351" y="14498"/>
                  <a:pt x="18888" y="14498"/>
                </a:cubicBezTo>
                <a:cubicBezTo>
                  <a:pt x="19426" y="14498"/>
                  <a:pt x="19931" y="14291"/>
                  <a:pt x="20309" y="13911"/>
                </a:cubicBezTo>
                <a:lnTo>
                  <a:pt x="20561" y="13658"/>
                </a:lnTo>
                <a:lnTo>
                  <a:pt x="25630" y="18727"/>
                </a:lnTo>
                <a:cubicBezTo>
                  <a:pt x="25926" y="19023"/>
                  <a:pt x="26091" y="19420"/>
                  <a:pt x="26091" y="19839"/>
                </a:cubicBezTo>
                <a:cubicBezTo>
                  <a:pt x="26091" y="20042"/>
                  <a:pt x="26053" y="20239"/>
                  <a:pt x="25979" y="20422"/>
                </a:cubicBezTo>
                <a:cubicBezTo>
                  <a:pt x="25978" y="20425"/>
                  <a:pt x="25975" y="20430"/>
                  <a:pt x="25973" y="20436"/>
                </a:cubicBezTo>
                <a:cubicBezTo>
                  <a:pt x="25896" y="20626"/>
                  <a:pt x="25780" y="20802"/>
                  <a:pt x="25630" y="20952"/>
                </a:cubicBezTo>
                <a:lnTo>
                  <a:pt x="20954" y="25627"/>
                </a:lnTo>
                <a:cubicBezTo>
                  <a:pt x="20647" y="25934"/>
                  <a:pt x="20244" y="26087"/>
                  <a:pt x="19841" y="26087"/>
                </a:cubicBezTo>
                <a:cubicBezTo>
                  <a:pt x="19438" y="26087"/>
                  <a:pt x="19036" y="25934"/>
                  <a:pt x="18729" y="25627"/>
                </a:cubicBezTo>
                <a:lnTo>
                  <a:pt x="7518" y="14415"/>
                </a:lnTo>
                <a:lnTo>
                  <a:pt x="12745" y="9188"/>
                </a:lnTo>
                <a:close/>
                <a:moveTo>
                  <a:pt x="29827" y="27160"/>
                </a:moveTo>
                <a:cubicBezTo>
                  <a:pt x="30541" y="29125"/>
                  <a:pt x="30131" y="29782"/>
                  <a:pt x="29958" y="29956"/>
                </a:cubicBezTo>
                <a:cubicBezTo>
                  <a:pt x="29773" y="30140"/>
                  <a:pt x="29468" y="30231"/>
                  <a:pt x="29064" y="30231"/>
                </a:cubicBezTo>
                <a:cubicBezTo>
                  <a:pt x="28566" y="30231"/>
                  <a:pt x="27919" y="30093"/>
                  <a:pt x="27166" y="29823"/>
                </a:cubicBezTo>
                <a:cubicBezTo>
                  <a:pt x="27547" y="29369"/>
                  <a:pt x="27976" y="28906"/>
                  <a:pt x="28440" y="28441"/>
                </a:cubicBezTo>
                <a:cubicBezTo>
                  <a:pt x="28908" y="27973"/>
                  <a:pt x="29373" y="27545"/>
                  <a:pt x="29827" y="27160"/>
                </a:cubicBezTo>
                <a:close/>
                <a:moveTo>
                  <a:pt x="3475" y="0"/>
                </a:moveTo>
                <a:cubicBezTo>
                  <a:pt x="2948" y="0"/>
                  <a:pt x="2421" y="201"/>
                  <a:pt x="2019" y="602"/>
                </a:cubicBezTo>
                <a:lnTo>
                  <a:pt x="603" y="2019"/>
                </a:lnTo>
                <a:cubicBezTo>
                  <a:pt x="215" y="2406"/>
                  <a:pt x="0" y="2924"/>
                  <a:pt x="0" y="3473"/>
                </a:cubicBezTo>
                <a:cubicBezTo>
                  <a:pt x="0" y="4022"/>
                  <a:pt x="215" y="4540"/>
                  <a:pt x="603" y="4929"/>
                </a:cubicBezTo>
                <a:lnTo>
                  <a:pt x="2125" y="6452"/>
                </a:lnTo>
                <a:lnTo>
                  <a:pt x="1951" y="6626"/>
                </a:lnTo>
                <a:cubicBezTo>
                  <a:pt x="1482" y="7095"/>
                  <a:pt x="1223" y="7719"/>
                  <a:pt x="1223" y="8383"/>
                </a:cubicBezTo>
                <a:cubicBezTo>
                  <a:pt x="1223" y="8634"/>
                  <a:pt x="1428" y="8839"/>
                  <a:pt x="1679" y="8839"/>
                </a:cubicBezTo>
                <a:cubicBezTo>
                  <a:pt x="1930" y="8839"/>
                  <a:pt x="2135" y="8634"/>
                  <a:pt x="2135" y="8383"/>
                </a:cubicBezTo>
                <a:cubicBezTo>
                  <a:pt x="2135" y="7964"/>
                  <a:pt x="2298" y="7567"/>
                  <a:pt x="2596" y="7271"/>
                </a:cubicBezTo>
                <a:lnTo>
                  <a:pt x="3094" y="6773"/>
                </a:lnTo>
                <a:lnTo>
                  <a:pt x="6774" y="3093"/>
                </a:lnTo>
                <a:lnTo>
                  <a:pt x="7270" y="2598"/>
                </a:lnTo>
                <a:cubicBezTo>
                  <a:pt x="7567" y="2300"/>
                  <a:pt x="7962" y="2137"/>
                  <a:pt x="8383" y="2137"/>
                </a:cubicBezTo>
                <a:cubicBezTo>
                  <a:pt x="8802" y="2137"/>
                  <a:pt x="9198" y="2299"/>
                  <a:pt x="9495" y="2598"/>
                </a:cubicBezTo>
                <a:lnTo>
                  <a:pt x="10191" y="3294"/>
                </a:lnTo>
                <a:lnTo>
                  <a:pt x="9940" y="3546"/>
                </a:lnTo>
                <a:cubicBezTo>
                  <a:pt x="9330" y="4154"/>
                  <a:pt x="9194" y="5061"/>
                  <a:pt x="9533" y="5802"/>
                </a:cubicBezTo>
                <a:lnTo>
                  <a:pt x="4216" y="11120"/>
                </a:lnTo>
                <a:lnTo>
                  <a:pt x="3020" y="9924"/>
                </a:lnTo>
                <a:cubicBezTo>
                  <a:pt x="2931" y="9835"/>
                  <a:pt x="2815" y="9790"/>
                  <a:pt x="2698" y="9790"/>
                </a:cubicBezTo>
                <a:cubicBezTo>
                  <a:pt x="2581" y="9790"/>
                  <a:pt x="2464" y="9835"/>
                  <a:pt x="2375" y="9924"/>
                </a:cubicBezTo>
                <a:cubicBezTo>
                  <a:pt x="2198" y="10101"/>
                  <a:pt x="2198" y="10390"/>
                  <a:pt x="2375" y="10569"/>
                </a:cubicBezTo>
                <a:lnTo>
                  <a:pt x="18085" y="26278"/>
                </a:lnTo>
                <a:cubicBezTo>
                  <a:pt x="18569" y="26762"/>
                  <a:pt x="19206" y="27005"/>
                  <a:pt x="19842" y="27005"/>
                </a:cubicBezTo>
                <a:cubicBezTo>
                  <a:pt x="20063" y="27005"/>
                  <a:pt x="20284" y="26974"/>
                  <a:pt x="20500" y="26915"/>
                </a:cubicBezTo>
                <a:cubicBezTo>
                  <a:pt x="22070" y="28208"/>
                  <a:pt x="24075" y="29475"/>
                  <a:pt x="25796" y="30254"/>
                </a:cubicBezTo>
                <a:cubicBezTo>
                  <a:pt x="27121" y="30854"/>
                  <a:pt x="28210" y="31155"/>
                  <a:pt x="29059" y="31155"/>
                </a:cubicBezTo>
                <a:cubicBezTo>
                  <a:pt x="29721" y="31155"/>
                  <a:pt x="30238" y="30972"/>
                  <a:pt x="30605" y="30607"/>
                </a:cubicBezTo>
                <a:cubicBezTo>
                  <a:pt x="31738" y="29466"/>
                  <a:pt x="30877" y="27023"/>
                  <a:pt x="29957" y="25176"/>
                </a:cubicBezTo>
                <a:cubicBezTo>
                  <a:pt x="29877" y="25017"/>
                  <a:pt x="29716" y="24923"/>
                  <a:pt x="29548" y="24923"/>
                </a:cubicBezTo>
                <a:cubicBezTo>
                  <a:pt x="29480" y="24923"/>
                  <a:pt x="29411" y="24939"/>
                  <a:pt x="29345" y="24972"/>
                </a:cubicBezTo>
                <a:cubicBezTo>
                  <a:pt x="29120" y="25084"/>
                  <a:pt x="29028" y="25358"/>
                  <a:pt x="29141" y="25583"/>
                </a:cubicBezTo>
                <a:cubicBezTo>
                  <a:pt x="29262" y="25827"/>
                  <a:pt x="29370" y="26057"/>
                  <a:pt x="29468" y="26276"/>
                </a:cubicBezTo>
                <a:cubicBezTo>
                  <a:pt x="28922" y="26723"/>
                  <a:pt x="28360" y="27232"/>
                  <a:pt x="27797" y="27795"/>
                </a:cubicBezTo>
                <a:cubicBezTo>
                  <a:pt x="27234" y="28359"/>
                  <a:pt x="26725" y="28919"/>
                  <a:pt x="26279" y="29466"/>
                </a:cubicBezTo>
                <a:cubicBezTo>
                  <a:pt x="26243" y="29450"/>
                  <a:pt x="26208" y="29435"/>
                  <a:pt x="26173" y="29419"/>
                </a:cubicBezTo>
                <a:cubicBezTo>
                  <a:pt x="24632" y="28721"/>
                  <a:pt x="22851" y="27611"/>
                  <a:pt x="21392" y="26458"/>
                </a:cubicBezTo>
                <a:cubicBezTo>
                  <a:pt x="21463" y="26401"/>
                  <a:pt x="21534" y="26339"/>
                  <a:pt x="21599" y="26272"/>
                </a:cubicBezTo>
                <a:lnTo>
                  <a:pt x="26274" y="21597"/>
                </a:lnTo>
                <a:cubicBezTo>
                  <a:pt x="26341" y="21531"/>
                  <a:pt x="26403" y="21460"/>
                  <a:pt x="26461" y="21389"/>
                </a:cubicBezTo>
                <a:cubicBezTo>
                  <a:pt x="27024" y="22102"/>
                  <a:pt x="27584" y="22901"/>
                  <a:pt x="28098" y="23729"/>
                </a:cubicBezTo>
                <a:cubicBezTo>
                  <a:pt x="28186" y="23868"/>
                  <a:pt x="28333" y="23944"/>
                  <a:pt x="28486" y="23944"/>
                </a:cubicBezTo>
                <a:cubicBezTo>
                  <a:pt x="28568" y="23944"/>
                  <a:pt x="28651" y="23923"/>
                  <a:pt x="28726" y="23876"/>
                </a:cubicBezTo>
                <a:cubicBezTo>
                  <a:pt x="28940" y="23744"/>
                  <a:pt x="29006" y="23463"/>
                  <a:pt x="28875" y="23248"/>
                </a:cubicBezTo>
                <a:cubicBezTo>
                  <a:pt x="28263" y="22264"/>
                  <a:pt x="27588" y="21318"/>
                  <a:pt x="26915" y="20499"/>
                </a:cubicBezTo>
                <a:cubicBezTo>
                  <a:pt x="26972" y="20287"/>
                  <a:pt x="27002" y="20066"/>
                  <a:pt x="27002" y="19841"/>
                </a:cubicBezTo>
                <a:cubicBezTo>
                  <a:pt x="27002" y="19176"/>
                  <a:pt x="26744" y="18553"/>
                  <a:pt x="26274" y="18084"/>
                </a:cubicBezTo>
                <a:lnTo>
                  <a:pt x="21205" y="13015"/>
                </a:lnTo>
                <a:lnTo>
                  <a:pt x="21458" y="12763"/>
                </a:lnTo>
                <a:cubicBezTo>
                  <a:pt x="21838" y="12383"/>
                  <a:pt x="22046" y="11879"/>
                  <a:pt x="22046" y="11342"/>
                </a:cubicBezTo>
                <a:cubicBezTo>
                  <a:pt x="22046" y="10805"/>
                  <a:pt x="21838" y="10299"/>
                  <a:pt x="21458" y="9921"/>
                </a:cubicBezTo>
                <a:lnTo>
                  <a:pt x="13931" y="2395"/>
                </a:lnTo>
                <a:cubicBezTo>
                  <a:pt x="13551" y="2015"/>
                  <a:pt x="13047" y="1807"/>
                  <a:pt x="12510" y="1807"/>
                </a:cubicBezTo>
                <a:cubicBezTo>
                  <a:pt x="11973" y="1807"/>
                  <a:pt x="11469" y="2015"/>
                  <a:pt x="11090" y="2395"/>
                </a:cubicBezTo>
                <a:lnTo>
                  <a:pt x="10838" y="2647"/>
                </a:lnTo>
                <a:lnTo>
                  <a:pt x="10141" y="1950"/>
                </a:lnTo>
                <a:cubicBezTo>
                  <a:pt x="9672" y="1481"/>
                  <a:pt x="9048" y="1222"/>
                  <a:pt x="8384" y="1222"/>
                </a:cubicBezTo>
                <a:cubicBezTo>
                  <a:pt x="7720" y="1222"/>
                  <a:pt x="7096" y="1481"/>
                  <a:pt x="6627" y="1950"/>
                </a:cubicBezTo>
                <a:lnTo>
                  <a:pt x="6453" y="2124"/>
                </a:lnTo>
                <a:lnTo>
                  <a:pt x="4930" y="602"/>
                </a:lnTo>
                <a:cubicBezTo>
                  <a:pt x="4529" y="201"/>
                  <a:pt x="4002" y="0"/>
                  <a:pt x="3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t="28287" r="23577" b="36652"/>
          <a:stretch/>
        </p:blipFill>
        <p:spPr>
          <a:xfrm>
            <a:off x="6317715" y="122145"/>
            <a:ext cx="1992835" cy="135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>
            <a:spLocks noGrp="1"/>
          </p:cNvSpPr>
          <p:nvPr>
            <p:ph type="title"/>
          </p:nvPr>
        </p:nvSpPr>
        <p:spPr>
          <a:xfrm>
            <a:off x="204274" y="156905"/>
            <a:ext cx="3686790" cy="939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В Молодёжном центре</a:t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en-US" sz="2400" dirty="0" smtClean="0"/>
              <a:t>I</a:t>
            </a:r>
            <a:r>
              <a:rPr lang="" sz="2400" smtClean="0"/>
              <a:t> </a:t>
            </a:r>
            <a:r>
              <a:rPr lang="ru-RU" sz="2400" dirty="0" smtClean="0"/>
              <a:t>квартал</a:t>
            </a: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sp>
        <p:nvSpPr>
          <p:cNvPr id="413" name="Google Shape;413;p31"/>
          <p:cNvSpPr txBox="1">
            <a:spLocks noGrp="1"/>
          </p:cNvSpPr>
          <p:nvPr>
            <p:ph type="body" idx="1"/>
          </p:nvPr>
        </p:nvSpPr>
        <p:spPr>
          <a:xfrm>
            <a:off x="171848" y="878411"/>
            <a:ext cx="4004561" cy="3836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lvl="0" indent="-215900">
              <a:buClr>
                <a:schemeClr val="dk1"/>
              </a:buClr>
            </a:pPr>
            <a:endParaRPr lang="ru-RU" dirty="0" smtClean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 err="1" smtClean="0">
                <a:solidFill>
                  <a:schemeClr val="dk1"/>
                </a:solidFill>
              </a:rPr>
              <a:t>Тич-ин</a:t>
            </a:r>
            <a:r>
              <a:rPr lang="ru-RU" dirty="0" smtClean="0">
                <a:solidFill>
                  <a:schemeClr val="dk1"/>
                </a:solidFill>
              </a:rPr>
              <a:t> «Искусственный </a:t>
            </a:r>
            <a:r>
              <a:rPr lang="ru-RU" dirty="0">
                <a:solidFill>
                  <a:schemeClr val="dk1"/>
                </a:solidFill>
              </a:rPr>
              <a:t>интеллект и </a:t>
            </a:r>
            <a:r>
              <a:rPr lang="ru-RU" dirty="0" smtClean="0">
                <a:solidFill>
                  <a:schemeClr val="dk1"/>
                </a:solidFill>
              </a:rPr>
              <a:t>человек»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</a:rPr>
              <a:t>Профилактическое мероприятие </a:t>
            </a:r>
            <a:r>
              <a:rPr lang="ru-RU" dirty="0" smtClean="0">
                <a:solidFill>
                  <a:schemeClr val="dk1"/>
                </a:solidFill>
              </a:rPr>
              <a:t>по </a:t>
            </a:r>
            <a:r>
              <a:rPr lang="ru-RU" dirty="0" err="1" smtClean="0">
                <a:solidFill>
                  <a:schemeClr val="dk1"/>
                </a:solidFill>
              </a:rPr>
              <a:t>кибербезопасности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</a:rPr>
              <a:t>Устный журнал </a:t>
            </a:r>
            <a:r>
              <a:rPr lang="ru-RU" dirty="0" smtClean="0">
                <a:solidFill>
                  <a:schemeClr val="dk1"/>
                </a:solidFill>
              </a:rPr>
              <a:t>«Ответ </a:t>
            </a:r>
            <a:r>
              <a:rPr lang="ru-RU" dirty="0">
                <a:solidFill>
                  <a:schemeClr val="dk1"/>
                </a:solidFill>
              </a:rPr>
              <a:t>на вызовы </a:t>
            </a:r>
            <a:r>
              <a:rPr lang="ru-RU" dirty="0" smtClean="0">
                <a:solidFill>
                  <a:schemeClr val="dk1"/>
                </a:solidFill>
              </a:rPr>
              <a:t>современности»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 err="1">
                <a:solidFill>
                  <a:schemeClr val="dk1"/>
                </a:solidFill>
              </a:rPr>
              <a:t>Open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talk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«Больше</a:t>
            </a:r>
            <a:r>
              <a:rPr lang="ru-RU" dirty="0">
                <a:solidFill>
                  <a:schemeClr val="dk1"/>
                </a:solidFill>
              </a:rPr>
              <a:t>, чем </a:t>
            </a:r>
            <a:r>
              <a:rPr lang="ru-RU" dirty="0" smtClean="0">
                <a:solidFill>
                  <a:schemeClr val="dk1"/>
                </a:solidFill>
              </a:rPr>
              <a:t>путешествие»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</a:rPr>
              <a:t>Деловая игра </a:t>
            </a:r>
            <a:r>
              <a:rPr lang="ru-RU" dirty="0" smtClean="0">
                <a:solidFill>
                  <a:schemeClr val="dk1"/>
                </a:solidFill>
              </a:rPr>
              <a:t>«</a:t>
            </a:r>
            <a:r>
              <a:rPr lang="ru-RU" dirty="0" err="1" smtClean="0">
                <a:solidFill>
                  <a:schemeClr val="dk1"/>
                </a:solidFill>
              </a:rPr>
              <a:t>Чё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по денежке</a:t>
            </a:r>
            <a:r>
              <a:rPr lang="ru-RU" dirty="0" smtClean="0">
                <a:solidFill>
                  <a:schemeClr val="dk1"/>
                </a:solidFill>
              </a:rPr>
              <a:t>?»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 err="1">
                <a:solidFill>
                  <a:schemeClr val="dk1"/>
                </a:solidFill>
              </a:rPr>
              <a:t>Кейс-стади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«Не мямли»</a:t>
            </a:r>
            <a:endParaRPr lang="ru-RU" dirty="0">
              <a:solidFill>
                <a:schemeClr val="dk1"/>
              </a:solidFill>
            </a:endParaRPr>
          </a:p>
          <a:p>
            <a:pPr marL="241300" indent="-215900"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</a:rPr>
              <a:t>Живая библиотека </a:t>
            </a:r>
            <a:r>
              <a:rPr lang="ru-RU" dirty="0" smtClean="0">
                <a:solidFill>
                  <a:schemeClr val="dk1"/>
                </a:solidFill>
              </a:rPr>
              <a:t>«Есть такая профессия – Родину любить»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 smtClean="0">
                <a:solidFill>
                  <a:schemeClr val="dk1"/>
                </a:solidFill>
              </a:rPr>
              <a:t>Игра-симуляция «Хорошая </a:t>
            </a:r>
            <a:r>
              <a:rPr lang="ru-RU" dirty="0">
                <a:solidFill>
                  <a:schemeClr val="dk1"/>
                </a:solidFill>
              </a:rPr>
              <a:t>работа, </a:t>
            </a:r>
            <a:r>
              <a:rPr lang="ru-RU" dirty="0" smtClean="0">
                <a:solidFill>
                  <a:schemeClr val="dk1"/>
                </a:solidFill>
              </a:rPr>
              <a:t>сэр»</a:t>
            </a:r>
            <a:endParaRPr lang="ru-RU" dirty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dirty="0" err="1">
                <a:solidFill>
                  <a:schemeClr val="dk1"/>
                </a:solidFill>
              </a:rPr>
              <a:t>Воркшоп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«Эффективная коммуникация»</a:t>
            </a:r>
          </a:p>
          <a:p>
            <a:pPr marL="241300" lvl="0" indent="-215900">
              <a:buClr>
                <a:schemeClr val="dk1"/>
              </a:buClr>
            </a:pPr>
            <a:r>
              <a:rPr lang="ru-RU" dirty="0" smtClean="0">
                <a:solidFill>
                  <a:schemeClr val="dk1"/>
                </a:solidFill>
              </a:rPr>
              <a:t>Возможности молодёжной политики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7445250" y="929225"/>
            <a:ext cx="1363955" cy="1297210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1"/>
          <p:cNvGrpSpPr/>
          <p:nvPr/>
        </p:nvGrpSpPr>
        <p:grpSpPr>
          <a:xfrm>
            <a:off x="5401425" y="4104850"/>
            <a:ext cx="1514475" cy="499150"/>
            <a:chOff x="5715350" y="4034550"/>
            <a:chExt cx="1514475" cy="499150"/>
          </a:xfrm>
        </p:grpSpPr>
        <p:sp>
          <p:nvSpPr>
            <p:cNvPr id="417" name="Google Shape;417;p31"/>
            <p:cNvSpPr/>
            <p:nvPr/>
          </p:nvSpPr>
          <p:spPr>
            <a:xfrm>
              <a:off x="5715350" y="4034550"/>
              <a:ext cx="1514475" cy="494775"/>
            </a:xfrm>
            <a:custGeom>
              <a:avLst/>
              <a:gdLst/>
              <a:ahLst/>
              <a:cxnLst/>
              <a:rect l="l" t="t" r="r" b="b"/>
              <a:pathLst>
                <a:path w="60579" h="19791" extrusionOk="0">
                  <a:moveTo>
                    <a:pt x="36136" y="403"/>
                  </a:moveTo>
                  <a:lnTo>
                    <a:pt x="36164" y="427"/>
                  </a:lnTo>
                  <a:lnTo>
                    <a:pt x="36151" y="434"/>
                  </a:lnTo>
                  <a:lnTo>
                    <a:pt x="36123" y="410"/>
                  </a:lnTo>
                  <a:lnTo>
                    <a:pt x="36136" y="403"/>
                  </a:lnTo>
                  <a:close/>
                  <a:moveTo>
                    <a:pt x="35480" y="469"/>
                  </a:moveTo>
                  <a:cubicBezTo>
                    <a:pt x="35508" y="477"/>
                    <a:pt x="35536" y="485"/>
                    <a:pt x="35562" y="497"/>
                  </a:cubicBezTo>
                  <a:cubicBezTo>
                    <a:pt x="35561" y="499"/>
                    <a:pt x="35561" y="500"/>
                    <a:pt x="35559" y="500"/>
                  </a:cubicBezTo>
                  <a:cubicBezTo>
                    <a:pt x="35533" y="488"/>
                    <a:pt x="35505" y="481"/>
                    <a:pt x="35477" y="474"/>
                  </a:cubicBezTo>
                  <a:lnTo>
                    <a:pt x="35480" y="469"/>
                  </a:lnTo>
                  <a:close/>
                  <a:moveTo>
                    <a:pt x="36392" y="591"/>
                  </a:moveTo>
                  <a:lnTo>
                    <a:pt x="36421" y="615"/>
                  </a:lnTo>
                  <a:cubicBezTo>
                    <a:pt x="36435" y="635"/>
                    <a:pt x="36446" y="656"/>
                    <a:pt x="36457" y="675"/>
                  </a:cubicBezTo>
                  <a:lnTo>
                    <a:pt x="36442" y="662"/>
                  </a:lnTo>
                  <a:lnTo>
                    <a:pt x="36440" y="659"/>
                  </a:lnTo>
                  <a:lnTo>
                    <a:pt x="36440" y="659"/>
                  </a:lnTo>
                  <a:cubicBezTo>
                    <a:pt x="36445" y="663"/>
                    <a:pt x="36451" y="669"/>
                    <a:pt x="36455" y="674"/>
                  </a:cubicBezTo>
                  <a:cubicBezTo>
                    <a:pt x="36426" y="635"/>
                    <a:pt x="36410" y="613"/>
                    <a:pt x="36392" y="591"/>
                  </a:cubicBezTo>
                  <a:close/>
                  <a:moveTo>
                    <a:pt x="36443" y="663"/>
                  </a:moveTo>
                  <a:cubicBezTo>
                    <a:pt x="36471" y="698"/>
                    <a:pt x="36483" y="718"/>
                    <a:pt x="36495" y="741"/>
                  </a:cubicBezTo>
                  <a:cubicBezTo>
                    <a:pt x="36488" y="734"/>
                    <a:pt x="36480" y="725"/>
                    <a:pt x="36471" y="718"/>
                  </a:cubicBezTo>
                  <a:lnTo>
                    <a:pt x="36443" y="663"/>
                  </a:lnTo>
                  <a:close/>
                  <a:moveTo>
                    <a:pt x="32987" y="849"/>
                  </a:moveTo>
                  <a:cubicBezTo>
                    <a:pt x="32987" y="850"/>
                    <a:pt x="32986" y="853"/>
                    <a:pt x="32987" y="855"/>
                  </a:cubicBezTo>
                  <a:cubicBezTo>
                    <a:pt x="32960" y="868"/>
                    <a:pt x="32933" y="881"/>
                    <a:pt x="32905" y="896"/>
                  </a:cubicBezTo>
                  <a:cubicBezTo>
                    <a:pt x="32905" y="893"/>
                    <a:pt x="32905" y="891"/>
                    <a:pt x="32904" y="890"/>
                  </a:cubicBezTo>
                  <a:cubicBezTo>
                    <a:pt x="32932" y="877"/>
                    <a:pt x="32960" y="863"/>
                    <a:pt x="32987" y="849"/>
                  </a:cubicBezTo>
                  <a:close/>
                  <a:moveTo>
                    <a:pt x="32976" y="1061"/>
                  </a:moveTo>
                  <a:lnTo>
                    <a:pt x="32976" y="1061"/>
                  </a:lnTo>
                  <a:cubicBezTo>
                    <a:pt x="32871" y="1125"/>
                    <a:pt x="32812" y="1169"/>
                    <a:pt x="32727" y="1225"/>
                  </a:cubicBezTo>
                  <a:cubicBezTo>
                    <a:pt x="32709" y="1218"/>
                    <a:pt x="32701" y="1215"/>
                    <a:pt x="32687" y="1209"/>
                  </a:cubicBezTo>
                  <a:cubicBezTo>
                    <a:pt x="32779" y="1162"/>
                    <a:pt x="32848" y="1122"/>
                    <a:pt x="32976" y="1061"/>
                  </a:cubicBezTo>
                  <a:close/>
                  <a:moveTo>
                    <a:pt x="32840" y="1224"/>
                  </a:moveTo>
                  <a:lnTo>
                    <a:pt x="32843" y="1239"/>
                  </a:lnTo>
                  <a:cubicBezTo>
                    <a:pt x="32834" y="1243"/>
                    <a:pt x="32826" y="1247"/>
                    <a:pt x="32817" y="1252"/>
                  </a:cubicBezTo>
                  <a:cubicBezTo>
                    <a:pt x="32815" y="1247"/>
                    <a:pt x="32815" y="1242"/>
                    <a:pt x="32814" y="1237"/>
                  </a:cubicBezTo>
                  <a:lnTo>
                    <a:pt x="32840" y="1224"/>
                  </a:lnTo>
                  <a:close/>
                  <a:moveTo>
                    <a:pt x="10145" y="1492"/>
                  </a:moveTo>
                  <a:cubicBezTo>
                    <a:pt x="10175" y="1499"/>
                    <a:pt x="10205" y="1506"/>
                    <a:pt x="10235" y="1514"/>
                  </a:cubicBezTo>
                  <a:cubicBezTo>
                    <a:pt x="10225" y="1514"/>
                    <a:pt x="10214" y="1512"/>
                    <a:pt x="10205" y="1512"/>
                  </a:cubicBezTo>
                  <a:lnTo>
                    <a:pt x="10219" y="1512"/>
                  </a:lnTo>
                  <a:cubicBezTo>
                    <a:pt x="10172" y="1505"/>
                    <a:pt x="10136" y="1498"/>
                    <a:pt x="10100" y="1492"/>
                  </a:cubicBezTo>
                  <a:close/>
                  <a:moveTo>
                    <a:pt x="10205" y="1512"/>
                  </a:moveTo>
                  <a:cubicBezTo>
                    <a:pt x="10297" y="1530"/>
                    <a:pt x="10379" y="1553"/>
                    <a:pt x="10467" y="1608"/>
                  </a:cubicBezTo>
                  <a:cubicBezTo>
                    <a:pt x="10453" y="1612"/>
                    <a:pt x="10442" y="1614"/>
                    <a:pt x="10428" y="1618"/>
                  </a:cubicBezTo>
                  <a:cubicBezTo>
                    <a:pt x="10330" y="1556"/>
                    <a:pt x="10236" y="1524"/>
                    <a:pt x="10147" y="1512"/>
                  </a:cubicBezTo>
                  <a:close/>
                  <a:moveTo>
                    <a:pt x="9573" y="1629"/>
                  </a:moveTo>
                  <a:cubicBezTo>
                    <a:pt x="9573" y="1633"/>
                    <a:pt x="9573" y="1639"/>
                    <a:pt x="9576" y="1643"/>
                  </a:cubicBezTo>
                  <a:lnTo>
                    <a:pt x="9545" y="1664"/>
                  </a:lnTo>
                  <a:lnTo>
                    <a:pt x="9542" y="1648"/>
                  </a:lnTo>
                  <a:lnTo>
                    <a:pt x="9573" y="1629"/>
                  </a:lnTo>
                  <a:close/>
                  <a:moveTo>
                    <a:pt x="36567" y="1749"/>
                  </a:moveTo>
                  <a:cubicBezTo>
                    <a:pt x="36570" y="1758"/>
                    <a:pt x="36574" y="1767"/>
                    <a:pt x="36579" y="1776"/>
                  </a:cubicBezTo>
                  <a:lnTo>
                    <a:pt x="36563" y="1777"/>
                  </a:lnTo>
                  <a:cubicBezTo>
                    <a:pt x="36560" y="1768"/>
                    <a:pt x="36555" y="1759"/>
                    <a:pt x="36551" y="1751"/>
                  </a:cubicBezTo>
                  <a:lnTo>
                    <a:pt x="36567" y="1749"/>
                  </a:lnTo>
                  <a:close/>
                  <a:moveTo>
                    <a:pt x="10687" y="1748"/>
                  </a:moveTo>
                  <a:lnTo>
                    <a:pt x="10687" y="1748"/>
                  </a:lnTo>
                  <a:cubicBezTo>
                    <a:pt x="10811" y="1859"/>
                    <a:pt x="10849" y="1940"/>
                    <a:pt x="10816" y="1940"/>
                  </a:cubicBezTo>
                  <a:cubicBezTo>
                    <a:pt x="10816" y="1940"/>
                    <a:pt x="10815" y="1940"/>
                    <a:pt x="10815" y="1940"/>
                  </a:cubicBezTo>
                  <a:cubicBezTo>
                    <a:pt x="10767" y="1868"/>
                    <a:pt x="10734" y="1829"/>
                    <a:pt x="10688" y="1780"/>
                  </a:cubicBezTo>
                  <a:cubicBezTo>
                    <a:pt x="10687" y="1768"/>
                    <a:pt x="10687" y="1759"/>
                    <a:pt x="10687" y="1748"/>
                  </a:cubicBezTo>
                  <a:close/>
                  <a:moveTo>
                    <a:pt x="9354" y="1893"/>
                  </a:moveTo>
                  <a:lnTo>
                    <a:pt x="9354" y="1893"/>
                  </a:lnTo>
                  <a:cubicBezTo>
                    <a:pt x="9336" y="1916"/>
                    <a:pt x="9318" y="1939"/>
                    <a:pt x="9301" y="1962"/>
                  </a:cubicBezTo>
                  <a:lnTo>
                    <a:pt x="9301" y="1962"/>
                  </a:lnTo>
                  <a:cubicBezTo>
                    <a:pt x="9300" y="1954"/>
                    <a:pt x="9314" y="1934"/>
                    <a:pt x="9329" y="1912"/>
                  </a:cubicBezTo>
                  <a:lnTo>
                    <a:pt x="9354" y="1893"/>
                  </a:lnTo>
                  <a:close/>
                  <a:moveTo>
                    <a:pt x="9300" y="1963"/>
                  </a:moveTo>
                  <a:lnTo>
                    <a:pt x="9300" y="1963"/>
                  </a:lnTo>
                  <a:cubicBezTo>
                    <a:pt x="9300" y="1963"/>
                    <a:pt x="9299" y="1964"/>
                    <a:pt x="9299" y="1964"/>
                  </a:cubicBezTo>
                  <a:lnTo>
                    <a:pt x="9284" y="1976"/>
                  </a:lnTo>
                  <a:cubicBezTo>
                    <a:pt x="9286" y="1983"/>
                    <a:pt x="9271" y="2005"/>
                    <a:pt x="9256" y="2026"/>
                  </a:cubicBezTo>
                  <a:lnTo>
                    <a:pt x="9233" y="2045"/>
                  </a:lnTo>
                  <a:lnTo>
                    <a:pt x="9284" y="1974"/>
                  </a:lnTo>
                  <a:cubicBezTo>
                    <a:pt x="9290" y="1970"/>
                    <a:pt x="9294" y="1967"/>
                    <a:pt x="9300" y="1963"/>
                  </a:cubicBezTo>
                  <a:close/>
                  <a:moveTo>
                    <a:pt x="31088" y="2017"/>
                  </a:moveTo>
                  <a:cubicBezTo>
                    <a:pt x="31090" y="2021"/>
                    <a:pt x="31090" y="2027"/>
                    <a:pt x="31091" y="2032"/>
                  </a:cubicBezTo>
                  <a:lnTo>
                    <a:pt x="31066" y="2048"/>
                  </a:lnTo>
                  <a:lnTo>
                    <a:pt x="31062" y="2033"/>
                  </a:lnTo>
                  <a:lnTo>
                    <a:pt x="31088" y="2017"/>
                  </a:lnTo>
                  <a:close/>
                  <a:moveTo>
                    <a:pt x="31577" y="2083"/>
                  </a:moveTo>
                  <a:lnTo>
                    <a:pt x="31578" y="2088"/>
                  </a:lnTo>
                  <a:lnTo>
                    <a:pt x="31502" y="2136"/>
                  </a:lnTo>
                  <a:cubicBezTo>
                    <a:pt x="31502" y="2135"/>
                    <a:pt x="31502" y="2133"/>
                    <a:pt x="31500" y="2132"/>
                  </a:cubicBezTo>
                  <a:cubicBezTo>
                    <a:pt x="31527" y="2115"/>
                    <a:pt x="31552" y="2099"/>
                    <a:pt x="31577" y="2085"/>
                  </a:cubicBezTo>
                  <a:lnTo>
                    <a:pt x="31577" y="2083"/>
                  </a:lnTo>
                  <a:close/>
                  <a:moveTo>
                    <a:pt x="10862" y="2168"/>
                  </a:moveTo>
                  <a:lnTo>
                    <a:pt x="10876" y="2198"/>
                  </a:lnTo>
                  <a:lnTo>
                    <a:pt x="10860" y="2199"/>
                  </a:lnTo>
                  <a:lnTo>
                    <a:pt x="10860" y="2198"/>
                  </a:lnTo>
                  <a:cubicBezTo>
                    <a:pt x="10856" y="2189"/>
                    <a:pt x="10853" y="2179"/>
                    <a:pt x="10847" y="2168"/>
                  </a:cubicBezTo>
                  <a:close/>
                  <a:moveTo>
                    <a:pt x="31246" y="2224"/>
                  </a:moveTo>
                  <a:lnTo>
                    <a:pt x="31251" y="2249"/>
                  </a:lnTo>
                  <a:cubicBezTo>
                    <a:pt x="31240" y="2257"/>
                    <a:pt x="31228" y="2266"/>
                    <a:pt x="31216" y="2273"/>
                  </a:cubicBezTo>
                  <a:lnTo>
                    <a:pt x="31181" y="2268"/>
                  </a:lnTo>
                  <a:lnTo>
                    <a:pt x="31246" y="2224"/>
                  </a:lnTo>
                  <a:close/>
                  <a:moveTo>
                    <a:pt x="10960" y="2220"/>
                  </a:moveTo>
                  <a:lnTo>
                    <a:pt x="10997" y="2302"/>
                  </a:lnTo>
                  <a:lnTo>
                    <a:pt x="10972" y="2302"/>
                  </a:lnTo>
                  <a:lnTo>
                    <a:pt x="10951" y="2258"/>
                  </a:lnTo>
                  <a:lnTo>
                    <a:pt x="10960" y="2220"/>
                  </a:lnTo>
                  <a:close/>
                  <a:moveTo>
                    <a:pt x="10932" y="2335"/>
                  </a:moveTo>
                  <a:lnTo>
                    <a:pt x="10948" y="2379"/>
                  </a:lnTo>
                  <a:lnTo>
                    <a:pt x="10937" y="2414"/>
                  </a:lnTo>
                  <a:lnTo>
                    <a:pt x="10907" y="2335"/>
                  </a:lnTo>
                  <a:close/>
                  <a:moveTo>
                    <a:pt x="8850" y="2380"/>
                  </a:moveTo>
                  <a:lnTo>
                    <a:pt x="8868" y="2399"/>
                  </a:lnTo>
                  <a:lnTo>
                    <a:pt x="8867" y="2399"/>
                  </a:lnTo>
                  <a:cubicBezTo>
                    <a:pt x="8861" y="2416"/>
                    <a:pt x="8855" y="2430"/>
                    <a:pt x="8847" y="2445"/>
                  </a:cubicBezTo>
                  <a:lnTo>
                    <a:pt x="8815" y="2463"/>
                  </a:lnTo>
                  <a:cubicBezTo>
                    <a:pt x="8825" y="2436"/>
                    <a:pt x="8839" y="2408"/>
                    <a:pt x="8850" y="2380"/>
                  </a:cubicBezTo>
                  <a:close/>
                  <a:moveTo>
                    <a:pt x="30124" y="2385"/>
                  </a:moveTo>
                  <a:lnTo>
                    <a:pt x="30132" y="2394"/>
                  </a:lnTo>
                  <a:lnTo>
                    <a:pt x="30007" y="2479"/>
                  </a:lnTo>
                  <a:lnTo>
                    <a:pt x="30007" y="2479"/>
                  </a:lnTo>
                  <a:lnTo>
                    <a:pt x="30001" y="2476"/>
                  </a:lnTo>
                  <a:lnTo>
                    <a:pt x="30124" y="2385"/>
                  </a:lnTo>
                  <a:close/>
                  <a:moveTo>
                    <a:pt x="8915" y="2473"/>
                  </a:moveTo>
                  <a:lnTo>
                    <a:pt x="8925" y="2485"/>
                  </a:lnTo>
                  <a:lnTo>
                    <a:pt x="8912" y="2516"/>
                  </a:lnTo>
                  <a:lnTo>
                    <a:pt x="8902" y="2504"/>
                  </a:lnTo>
                  <a:cubicBezTo>
                    <a:pt x="8906" y="2494"/>
                    <a:pt x="8911" y="2483"/>
                    <a:pt x="8915" y="2473"/>
                  </a:cubicBezTo>
                  <a:close/>
                  <a:moveTo>
                    <a:pt x="37001" y="2501"/>
                  </a:moveTo>
                  <a:lnTo>
                    <a:pt x="37016" y="2592"/>
                  </a:lnTo>
                  <a:lnTo>
                    <a:pt x="37011" y="2591"/>
                  </a:lnTo>
                  <a:cubicBezTo>
                    <a:pt x="37005" y="2561"/>
                    <a:pt x="37001" y="2530"/>
                    <a:pt x="36997" y="2501"/>
                  </a:cubicBezTo>
                  <a:close/>
                  <a:moveTo>
                    <a:pt x="11087" y="2602"/>
                  </a:moveTo>
                  <a:cubicBezTo>
                    <a:pt x="11088" y="2602"/>
                    <a:pt x="11089" y="2602"/>
                    <a:pt x="11090" y="2602"/>
                  </a:cubicBezTo>
                  <a:cubicBezTo>
                    <a:pt x="11097" y="2633"/>
                    <a:pt x="11107" y="2666"/>
                    <a:pt x="11115" y="2697"/>
                  </a:cubicBezTo>
                  <a:lnTo>
                    <a:pt x="11109" y="2697"/>
                  </a:lnTo>
                  <a:cubicBezTo>
                    <a:pt x="11103" y="2664"/>
                    <a:pt x="11093" y="2633"/>
                    <a:pt x="11085" y="2602"/>
                  </a:cubicBezTo>
                  <a:cubicBezTo>
                    <a:pt x="11086" y="2602"/>
                    <a:pt x="11086" y="2602"/>
                    <a:pt x="11087" y="2602"/>
                  </a:cubicBezTo>
                  <a:close/>
                  <a:moveTo>
                    <a:pt x="10965" y="2545"/>
                  </a:moveTo>
                  <a:lnTo>
                    <a:pt x="10965" y="2545"/>
                  </a:lnTo>
                  <a:cubicBezTo>
                    <a:pt x="11001" y="2623"/>
                    <a:pt x="11031" y="2676"/>
                    <a:pt x="11062" y="2753"/>
                  </a:cubicBezTo>
                  <a:cubicBezTo>
                    <a:pt x="11026" y="2741"/>
                    <a:pt x="11031" y="2739"/>
                    <a:pt x="10965" y="2545"/>
                  </a:cubicBezTo>
                  <a:close/>
                  <a:moveTo>
                    <a:pt x="36741" y="2747"/>
                  </a:moveTo>
                  <a:lnTo>
                    <a:pt x="36755" y="2748"/>
                  </a:lnTo>
                  <a:lnTo>
                    <a:pt x="36760" y="2778"/>
                  </a:lnTo>
                  <a:lnTo>
                    <a:pt x="36745" y="2775"/>
                  </a:lnTo>
                  <a:lnTo>
                    <a:pt x="36741" y="2747"/>
                  </a:lnTo>
                  <a:close/>
                  <a:moveTo>
                    <a:pt x="30648" y="2663"/>
                  </a:moveTo>
                  <a:cubicBezTo>
                    <a:pt x="30556" y="2730"/>
                    <a:pt x="30514" y="2760"/>
                    <a:pt x="30463" y="2797"/>
                  </a:cubicBezTo>
                  <a:cubicBezTo>
                    <a:pt x="30451" y="2794"/>
                    <a:pt x="30444" y="2792"/>
                    <a:pt x="30435" y="2789"/>
                  </a:cubicBezTo>
                  <a:lnTo>
                    <a:pt x="30480" y="2747"/>
                  </a:lnTo>
                  <a:cubicBezTo>
                    <a:pt x="30525" y="2725"/>
                    <a:pt x="30567" y="2704"/>
                    <a:pt x="30647" y="2663"/>
                  </a:cubicBezTo>
                  <a:close/>
                  <a:moveTo>
                    <a:pt x="30247" y="2841"/>
                  </a:moveTo>
                  <a:cubicBezTo>
                    <a:pt x="30249" y="2845"/>
                    <a:pt x="30249" y="2850"/>
                    <a:pt x="30252" y="2854"/>
                  </a:cubicBezTo>
                  <a:lnTo>
                    <a:pt x="30227" y="2872"/>
                  </a:lnTo>
                  <a:lnTo>
                    <a:pt x="30223" y="2857"/>
                  </a:lnTo>
                  <a:cubicBezTo>
                    <a:pt x="30230" y="2851"/>
                    <a:pt x="30239" y="2845"/>
                    <a:pt x="30247" y="2841"/>
                  </a:cubicBezTo>
                  <a:close/>
                  <a:moveTo>
                    <a:pt x="30136" y="3012"/>
                  </a:moveTo>
                  <a:cubicBezTo>
                    <a:pt x="30147" y="3012"/>
                    <a:pt x="30140" y="3029"/>
                    <a:pt x="30147" y="3050"/>
                  </a:cubicBezTo>
                  <a:cubicBezTo>
                    <a:pt x="30063" y="3076"/>
                    <a:pt x="30023" y="3089"/>
                    <a:pt x="29983" y="3101"/>
                  </a:cubicBezTo>
                  <a:lnTo>
                    <a:pt x="30027" y="3061"/>
                  </a:lnTo>
                  <a:cubicBezTo>
                    <a:pt x="30063" y="3044"/>
                    <a:pt x="30110" y="3019"/>
                    <a:pt x="30132" y="3013"/>
                  </a:cubicBezTo>
                  <a:cubicBezTo>
                    <a:pt x="30134" y="3012"/>
                    <a:pt x="30135" y="3012"/>
                    <a:pt x="30136" y="3012"/>
                  </a:cubicBezTo>
                  <a:close/>
                  <a:moveTo>
                    <a:pt x="11257" y="3269"/>
                  </a:moveTo>
                  <a:cubicBezTo>
                    <a:pt x="11259" y="3273"/>
                    <a:pt x="11260" y="3277"/>
                    <a:pt x="11261" y="3282"/>
                  </a:cubicBezTo>
                  <a:lnTo>
                    <a:pt x="11261" y="3282"/>
                  </a:lnTo>
                  <a:cubicBezTo>
                    <a:pt x="11260" y="3276"/>
                    <a:pt x="11259" y="3272"/>
                    <a:pt x="11257" y="3269"/>
                  </a:cubicBezTo>
                  <a:close/>
                  <a:moveTo>
                    <a:pt x="29190" y="3493"/>
                  </a:moveTo>
                  <a:lnTo>
                    <a:pt x="29195" y="3507"/>
                  </a:lnTo>
                  <a:lnTo>
                    <a:pt x="29170" y="3525"/>
                  </a:lnTo>
                  <a:lnTo>
                    <a:pt x="29165" y="3510"/>
                  </a:lnTo>
                  <a:lnTo>
                    <a:pt x="29190" y="3493"/>
                  </a:lnTo>
                  <a:close/>
                  <a:moveTo>
                    <a:pt x="29243" y="3666"/>
                  </a:moveTo>
                  <a:lnTo>
                    <a:pt x="29248" y="3681"/>
                  </a:lnTo>
                  <a:lnTo>
                    <a:pt x="29223" y="3699"/>
                  </a:lnTo>
                  <a:lnTo>
                    <a:pt x="29218" y="3684"/>
                  </a:lnTo>
                  <a:lnTo>
                    <a:pt x="29243" y="3666"/>
                  </a:lnTo>
                  <a:close/>
                  <a:moveTo>
                    <a:pt x="8552" y="3262"/>
                  </a:moveTo>
                  <a:cubicBezTo>
                    <a:pt x="8558" y="3335"/>
                    <a:pt x="8555" y="3416"/>
                    <a:pt x="8550" y="3506"/>
                  </a:cubicBezTo>
                  <a:cubicBezTo>
                    <a:pt x="8549" y="3596"/>
                    <a:pt x="8540" y="3697"/>
                    <a:pt x="8519" y="3815"/>
                  </a:cubicBezTo>
                  <a:cubicBezTo>
                    <a:pt x="8527" y="3671"/>
                    <a:pt x="8518" y="3540"/>
                    <a:pt x="8536" y="3391"/>
                  </a:cubicBezTo>
                  <a:lnTo>
                    <a:pt x="8536" y="3391"/>
                  </a:lnTo>
                  <a:cubicBezTo>
                    <a:pt x="8519" y="3423"/>
                    <a:pt x="8506" y="3451"/>
                    <a:pt x="8490" y="3482"/>
                  </a:cubicBezTo>
                  <a:cubicBezTo>
                    <a:pt x="8509" y="3339"/>
                    <a:pt x="8522" y="3306"/>
                    <a:pt x="8530" y="3306"/>
                  </a:cubicBezTo>
                  <a:cubicBezTo>
                    <a:pt x="8538" y="3306"/>
                    <a:pt x="8542" y="3330"/>
                    <a:pt x="8545" y="3330"/>
                  </a:cubicBezTo>
                  <a:cubicBezTo>
                    <a:pt x="8548" y="3330"/>
                    <a:pt x="8550" y="3315"/>
                    <a:pt x="8552" y="3262"/>
                  </a:cubicBezTo>
                  <a:close/>
                  <a:moveTo>
                    <a:pt x="9098" y="3598"/>
                  </a:moveTo>
                  <a:cubicBezTo>
                    <a:pt x="9099" y="3598"/>
                    <a:pt x="9102" y="3600"/>
                    <a:pt x="9105" y="3601"/>
                  </a:cubicBezTo>
                  <a:cubicBezTo>
                    <a:pt x="9096" y="3685"/>
                    <a:pt x="9089" y="3771"/>
                    <a:pt x="9080" y="3856"/>
                  </a:cubicBezTo>
                  <a:cubicBezTo>
                    <a:pt x="9077" y="3854"/>
                    <a:pt x="9076" y="3854"/>
                    <a:pt x="9073" y="3853"/>
                  </a:cubicBezTo>
                  <a:cubicBezTo>
                    <a:pt x="9081" y="3768"/>
                    <a:pt x="9089" y="3684"/>
                    <a:pt x="9098" y="3598"/>
                  </a:cubicBezTo>
                  <a:close/>
                  <a:moveTo>
                    <a:pt x="29152" y="3744"/>
                  </a:moveTo>
                  <a:cubicBezTo>
                    <a:pt x="29083" y="3797"/>
                    <a:pt x="29050" y="3822"/>
                    <a:pt x="28997" y="3862"/>
                  </a:cubicBezTo>
                  <a:cubicBezTo>
                    <a:pt x="28995" y="3850"/>
                    <a:pt x="28990" y="3840"/>
                    <a:pt x="28984" y="3818"/>
                  </a:cubicBezTo>
                  <a:cubicBezTo>
                    <a:pt x="29062" y="3784"/>
                    <a:pt x="29098" y="3768"/>
                    <a:pt x="29152" y="3744"/>
                  </a:cubicBezTo>
                  <a:close/>
                  <a:moveTo>
                    <a:pt x="37245" y="3950"/>
                  </a:moveTo>
                  <a:lnTo>
                    <a:pt x="37275" y="3960"/>
                  </a:lnTo>
                  <a:lnTo>
                    <a:pt x="37273" y="3962"/>
                  </a:lnTo>
                  <a:lnTo>
                    <a:pt x="37270" y="4007"/>
                  </a:lnTo>
                  <a:lnTo>
                    <a:pt x="37242" y="3997"/>
                  </a:lnTo>
                  <a:lnTo>
                    <a:pt x="37245" y="3950"/>
                  </a:lnTo>
                  <a:close/>
                  <a:moveTo>
                    <a:pt x="8731" y="4022"/>
                  </a:moveTo>
                  <a:lnTo>
                    <a:pt x="8746" y="4028"/>
                  </a:lnTo>
                  <a:cubicBezTo>
                    <a:pt x="8746" y="4038"/>
                    <a:pt x="8744" y="4049"/>
                    <a:pt x="8744" y="4058"/>
                  </a:cubicBezTo>
                  <a:cubicBezTo>
                    <a:pt x="8740" y="4056"/>
                    <a:pt x="8736" y="4055"/>
                    <a:pt x="8731" y="4053"/>
                  </a:cubicBezTo>
                  <a:cubicBezTo>
                    <a:pt x="8731" y="4043"/>
                    <a:pt x="8731" y="4033"/>
                    <a:pt x="8731" y="4022"/>
                  </a:cubicBezTo>
                  <a:close/>
                  <a:moveTo>
                    <a:pt x="37148" y="4108"/>
                  </a:moveTo>
                  <a:lnTo>
                    <a:pt x="37163" y="4113"/>
                  </a:lnTo>
                  <a:lnTo>
                    <a:pt x="37160" y="4143"/>
                  </a:lnTo>
                  <a:lnTo>
                    <a:pt x="37147" y="4138"/>
                  </a:lnTo>
                  <a:cubicBezTo>
                    <a:pt x="37147" y="4128"/>
                    <a:pt x="37148" y="4118"/>
                    <a:pt x="37148" y="4108"/>
                  </a:cubicBezTo>
                  <a:close/>
                  <a:moveTo>
                    <a:pt x="8497" y="4021"/>
                  </a:moveTo>
                  <a:lnTo>
                    <a:pt x="8497" y="4021"/>
                  </a:lnTo>
                  <a:cubicBezTo>
                    <a:pt x="8514" y="4144"/>
                    <a:pt x="8519" y="4193"/>
                    <a:pt x="8530" y="4269"/>
                  </a:cubicBezTo>
                  <a:cubicBezTo>
                    <a:pt x="8518" y="4280"/>
                    <a:pt x="8512" y="4286"/>
                    <a:pt x="8502" y="4294"/>
                  </a:cubicBezTo>
                  <a:cubicBezTo>
                    <a:pt x="8500" y="4236"/>
                    <a:pt x="8500" y="4184"/>
                    <a:pt x="8497" y="4021"/>
                  </a:cubicBezTo>
                  <a:close/>
                  <a:moveTo>
                    <a:pt x="11154" y="4163"/>
                  </a:moveTo>
                  <a:cubicBezTo>
                    <a:pt x="11157" y="4165"/>
                    <a:pt x="11159" y="4165"/>
                    <a:pt x="11162" y="4166"/>
                  </a:cubicBezTo>
                  <a:lnTo>
                    <a:pt x="11157" y="4350"/>
                  </a:lnTo>
                  <a:cubicBezTo>
                    <a:pt x="11154" y="4349"/>
                    <a:pt x="11153" y="4349"/>
                    <a:pt x="11150" y="4347"/>
                  </a:cubicBezTo>
                  <a:cubicBezTo>
                    <a:pt x="11151" y="4287"/>
                    <a:pt x="11153" y="4225"/>
                    <a:pt x="11154" y="4163"/>
                  </a:cubicBezTo>
                  <a:close/>
                  <a:moveTo>
                    <a:pt x="8516" y="4686"/>
                  </a:moveTo>
                  <a:lnTo>
                    <a:pt x="8546" y="4693"/>
                  </a:lnTo>
                  <a:lnTo>
                    <a:pt x="8549" y="4740"/>
                  </a:lnTo>
                  <a:lnTo>
                    <a:pt x="8519" y="4733"/>
                  </a:lnTo>
                  <a:lnTo>
                    <a:pt x="8516" y="4686"/>
                  </a:lnTo>
                  <a:close/>
                  <a:moveTo>
                    <a:pt x="41653" y="4789"/>
                  </a:moveTo>
                  <a:lnTo>
                    <a:pt x="41652" y="4805"/>
                  </a:lnTo>
                  <a:lnTo>
                    <a:pt x="41622" y="4811"/>
                  </a:lnTo>
                  <a:lnTo>
                    <a:pt x="41624" y="4796"/>
                  </a:lnTo>
                  <a:lnTo>
                    <a:pt x="41653" y="4789"/>
                  </a:lnTo>
                  <a:close/>
                  <a:moveTo>
                    <a:pt x="41073" y="4792"/>
                  </a:moveTo>
                  <a:lnTo>
                    <a:pt x="41073" y="4793"/>
                  </a:lnTo>
                  <a:cubicBezTo>
                    <a:pt x="41073" y="4795"/>
                    <a:pt x="41072" y="4796"/>
                    <a:pt x="41073" y="4798"/>
                  </a:cubicBezTo>
                  <a:cubicBezTo>
                    <a:pt x="41042" y="4805"/>
                    <a:pt x="41013" y="4814"/>
                    <a:pt x="40984" y="4821"/>
                  </a:cubicBezTo>
                  <a:lnTo>
                    <a:pt x="40984" y="4817"/>
                  </a:lnTo>
                  <a:lnTo>
                    <a:pt x="41073" y="4792"/>
                  </a:lnTo>
                  <a:close/>
                  <a:moveTo>
                    <a:pt x="8599" y="4362"/>
                  </a:moveTo>
                  <a:cubicBezTo>
                    <a:pt x="8602" y="4477"/>
                    <a:pt x="8606" y="4544"/>
                    <a:pt x="8603" y="4595"/>
                  </a:cubicBezTo>
                  <a:cubicBezTo>
                    <a:pt x="8602" y="4686"/>
                    <a:pt x="8591" y="4770"/>
                    <a:pt x="8593" y="4856"/>
                  </a:cubicBezTo>
                  <a:cubicBezTo>
                    <a:pt x="8580" y="4811"/>
                    <a:pt x="8572" y="4767"/>
                    <a:pt x="8562" y="4721"/>
                  </a:cubicBezTo>
                  <a:cubicBezTo>
                    <a:pt x="8572" y="4617"/>
                    <a:pt x="8583" y="4514"/>
                    <a:pt x="8599" y="4362"/>
                  </a:cubicBezTo>
                  <a:close/>
                  <a:moveTo>
                    <a:pt x="8621" y="4895"/>
                  </a:moveTo>
                  <a:lnTo>
                    <a:pt x="8652" y="4902"/>
                  </a:lnTo>
                  <a:lnTo>
                    <a:pt x="8650" y="4902"/>
                  </a:lnTo>
                  <a:lnTo>
                    <a:pt x="8656" y="4948"/>
                  </a:lnTo>
                  <a:lnTo>
                    <a:pt x="8627" y="4942"/>
                  </a:lnTo>
                  <a:lnTo>
                    <a:pt x="8621" y="4895"/>
                  </a:lnTo>
                  <a:close/>
                  <a:moveTo>
                    <a:pt x="27512" y="4934"/>
                  </a:moveTo>
                  <a:lnTo>
                    <a:pt x="27513" y="4939"/>
                  </a:lnTo>
                  <a:cubicBezTo>
                    <a:pt x="27488" y="4956"/>
                    <a:pt x="27463" y="4974"/>
                    <a:pt x="27439" y="4992"/>
                  </a:cubicBezTo>
                  <a:lnTo>
                    <a:pt x="27438" y="4987"/>
                  </a:lnTo>
                  <a:lnTo>
                    <a:pt x="27512" y="4934"/>
                  </a:lnTo>
                  <a:close/>
                  <a:moveTo>
                    <a:pt x="40859" y="5009"/>
                  </a:moveTo>
                  <a:cubicBezTo>
                    <a:pt x="40859" y="5015"/>
                    <a:pt x="40857" y="5020"/>
                    <a:pt x="40859" y="5026"/>
                  </a:cubicBezTo>
                  <a:cubicBezTo>
                    <a:pt x="40848" y="5029"/>
                    <a:pt x="40838" y="5031"/>
                    <a:pt x="40829" y="5033"/>
                  </a:cubicBezTo>
                  <a:cubicBezTo>
                    <a:pt x="40829" y="5029"/>
                    <a:pt x="40829" y="5024"/>
                    <a:pt x="40829" y="5018"/>
                  </a:cubicBezTo>
                  <a:cubicBezTo>
                    <a:pt x="40838" y="5015"/>
                    <a:pt x="40850" y="5012"/>
                    <a:pt x="40859" y="5009"/>
                  </a:cubicBezTo>
                  <a:close/>
                  <a:moveTo>
                    <a:pt x="11249" y="4961"/>
                  </a:moveTo>
                  <a:lnTo>
                    <a:pt x="11249" y="4961"/>
                  </a:lnTo>
                  <a:cubicBezTo>
                    <a:pt x="11247" y="4980"/>
                    <a:pt x="11246" y="5001"/>
                    <a:pt x="11244" y="5020"/>
                  </a:cubicBezTo>
                  <a:lnTo>
                    <a:pt x="11221" y="5039"/>
                  </a:lnTo>
                  <a:lnTo>
                    <a:pt x="11221" y="5039"/>
                  </a:lnTo>
                  <a:cubicBezTo>
                    <a:pt x="11234" y="4963"/>
                    <a:pt x="11241" y="4962"/>
                    <a:pt x="11249" y="4961"/>
                  </a:cubicBezTo>
                  <a:close/>
                  <a:moveTo>
                    <a:pt x="49617" y="5034"/>
                  </a:moveTo>
                  <a:lnTo>
                    <a:pt x="49646" y="5040"/>
                  </a:lnTo>
                  <a:lnTo>
                    <a:pt x="49639" y="5054"/>
                  </a:lnTo>
                  <a:lnTo>
                    <a:pt x="49609" y="5048"/>
                  </a:lnTo>
                  <a:lnTo>
                    <a:pt x="49617" y="5034"/>
                  </a:lnTo>
                  <a:close/>
                  <a:moveTo>
                    <a:pt x="8697" y="4890"/>
                  </a:moveTo>
                  <a:lnTo>
                    <a:pt x="8697" y="4890"/>
                  </a:lnTo>
                  <a:cubicBezTo>
                    <a:pt x="8700" y="4890"/>
                    <a:pt x="8702" y="4890"/>
                    <a:pt x="8703" y="4892"/>
                  </a:cubicBezTo>
                  <a:lnTo>
                    <a:pt x="8727" y="5074"/>
                  </a:lnTo>
                  <a:lnTo>
                    <a:pt x="8719" y="5073"/>
                  </a:lnTo>
                  <a:cubicBezTo>
                    <a:pt x="8712" y="5011"/>
                    <a:pt x="8705" y="4951"/>
                    <a:pt x="8697" y="4890"/>
                  </a:cubicBezTo>
                  <a:close/>
                  <a:moveTo>
                    <a:pt x="11199" y="4886"/>
                  </a:moveTo>
                  <a:cubicBezTo>
                    <a:pt x="11203" y="4957"/>
                    <a:pt x="11206" y="5001"/>
                    <a:pt x="11208" y="5045"/>
                  </a:cubicBezTo>
                  <a:lnTo>
                    <a:pt x="11208" y="5045"/>
                  </a:lnTo>
                  <a:cubicBezTo>
                    <a:pt x="11196" y="5111"/>
                    <a:pt x="11188" y="5118"/>
                    <a:pt x="11179" y="5129"/>
                  </a:cubicBezTo>
                  <a:cubicBezTo>
                    <a:pt x="11184" y="5061"/>
                    <a:pt x="11191" y="5011"/>
                    <a:pt x="11199" y="4886"/>
                  </a:cubicBezTo>
                  <a:close/>
                  <a:moveTo>
                    <a:pt x="50077" y="5193"/>
                  </a:moveTo>
                  <a:cubicBezTo>
                    <a:pt x="50079" y="5195"/>
                    <a:pt x="50083" y="5196"/>
                    <a:pt x="50089" y="5198"/>
                  </a:cubicBezTo>
                  <a:lnTo>
                    <a:pt x="50092" y="5198"/>
                  </a:lnTo>
                  <a:lnTo>
                    <a:pt x="50092" y="5198"/>
                  </a:lnTo>
                  <a:cubicBezTo>
                    <a:pt x="50086" y="5196"/>
                    <a:pt x="50081" y="5195"/>
                    <a:pt x="50077" y="5193"/>
                  </a:cubicBezTo>
                  <a:close/>
                  <a:moveTo>
                    <a:pt x="8584" y="5165"/>
                  </a:moveTo>
                  <a:lnTo>
                    <a:pt x="8599" y="5168"/>
                  </a:lnTo>
                  <a:cubicBezTo>
                    <a:pt x="8600" y="5179"/>
                    <a:pt x="8600" y="5189"/>
                    <a:pt x="8602" y="5199"/>
                  </a:cubicBezTo>
                  <a:lnTo>
                    <a:pt x="8587" y="5196"/>
                  </a:lnTo>
                  <a:lnTo>
                    <a:pt x="8584" y="5165"/>
                  </a:lnTo>
                  <a:close/>
                  <a:moveTo>
                    <a:pt x="11165" y="5237"/>
                  </a:moveTo>
                  <a:lnTo>
                    <a:pt x="11178" y="5245"/>
                  </a:lnTo>
                  <a:lnTo>
                    <a:pt x="11175" y="5276"/>
                  </a:lnTo>
                  <a:lnTo>
                    <a:pt x="11162" y="5268"/>
                  </a:lnTo>
                  <a:lnTo>
                    <a:pt x="11165" y="5237"/>
                  </a:lnTo>
                  <a:close/>
                  <a:moveTo>
                    <a:pt x="37100" y="5214"/>
                  </a:moveTo>
                  <a:cubicBezTo>
                    <a:pt x="37101" y="5214"/>
                    <a:pt x="37102" y="5215"/>
                    <a:pt x="37104" y="5217"/>
                  </a:cubicBezTo>
                  <a:lnTo>
                    <a:pt x="37088" y="5307"/>
                  </a:lnTo>
                  <a:lnTo>
                    <a:pt x="37083" y="5305"/>
                  </a:lnTo>
                  <a:lnTo>
                    <a:pt x="37100" y="5214"/>
                  </a:lnTo>
                  <a:close/>
                  <a:moveTo>
                    <a:pt x="50499" y="5330"/>
                  </a:moveTo>
                  <a:cubicBezTo>
                    <a:pt x="50499" y="5332"/>
                    <a:pt x="50498" y="5334"/>
                    <a:pt x="50498" y="5336"/>
                  </a:cubicBezTo>
                  <a:lnTo>
                    <a:pt x="50512" y="5339"/>
                  </a:lnTo>
                  <a:lnTo>
                    <a:pt x="50512" y="5339"/>
                  </a:lnTo>
                  <a:cubicBezTo>
                    <a:pt x="50508" y="5336"/>
                    <a:pt x="50504" y="5333"/>
                    <a:pt x="50500" y="5330"/>
                  </a:cubicBezTo>
                  <a:lnTo>
                    <a:pt x="50500" y="5330"/>
                  </a:lnTo>
                  <a:cubicBezTo>
                    <a:pt x="50500" y="5330"/>
                    <a:pt x="50499" y="5330"/>
                    <a:pt x="50499" y="5330"/>
                  </a:cubicBezTo>
                  <a:close/>
                  <a:moveTo>
                    <a:pt x="40447" y="5346"/>
                  </a:moveTo>
                  <a:lnTo>
                    <a:pt x="40447" y="5352"/>
                  </a:lnTo>
                  <a:cubicBezTo>
                    <a:pt x="40419" y="5361"/>
                    <a:pt x="40389" y="5370"/>
                    <a:pt x="40361" y="5379"/>
                  </a:cubicBezTo>
                  <a:cubicBezTo>
                    <a:pt x="40360" y="5377"/>
                    <a:pt x="40360" y="5376"/>
                    <a:pt x="40361" y="5374"/>
                  </a:cubicBezTo>
                  <a:cubicBezTo>
                    <a:pt x="40389" y="5365"/>
                    <a:pt x="40417" y="5357"/>
                    <a:pt x="40447" y="5346"/>
                  </a:cubicBezTo>
                  <a:close/>
                  <a:moveTo>
                    <a:pt x="39242" y="5489"/>
                  </a:moveTo>
                  <a:lnTo>
                    <a:pt x="39243" y="5493"/>
                  </a:lnTo>
                  <a:lnTo>
                    <a:pt x="39158" y="5524"/>
                  </a:lnTo>
                  <a:cubicBezTo>
                    <a:pt x="39158" y="5523"/>
                    <a:pt x="39158" y="5521"/>
                    <a:pt x="39156" y="5520"/>
                  </a:cubicBezTo>
                  <a:cubicBezTo>
                    <a:pt x="39186" y="5510"/>
                    <a:pt x="39214" y="5499"/>
                    <a:pt x="39242" y="5489"/>
                  </a:cubicBezTo>
                  <a:close/>
                  <a:moveTo>
                    <a:pt x="11125" y="5476"/>
                  </a:moveTo>
                  <a:lnTo>
                    <a:pt x="11129" y="5479"/>
                  </a:lnTo>
                  <a:cubicBezTo>
                    <a:pt x="11125" y="5510"/>
                    <a:pt x="11121" y="5539"/>
                    <a:pt x="11118" y="5570"/>
                  </a:cubicBezTo>
                  <a:lnTo>
                    <a:pt x="11113" y="5568"/>
                  </a:lnTo>
                  <a:lnTo>
                    <a:pt x="11125" y="5476"/>
                  </a:lnTo>
                  <a:close/>
                  <a:moveTo>
                    <a:pt x="8800" y="6086"/>
                  </a:moveTo>
                  <a:cubicBezTo>
                    <a:pt x="8803" y="6097"/>
                    <a:pt x="8806" y="6107"/>
                    <a:pt x="8808" y="6116"/>
                  </a:cubicBezTo>
                  <a:lnTo>
                    <a:pt x="8793" y="6116"/>
                  </a:lnTo>
                  <a:cubicBezTo>
                    <a:pt x="8790" y="6105"/>
                    <a:pt x="8787" y="6095"/>
                    <a:pt x="8786" y="6086"/>
                  </a:cubicBezTo>
                  <a:close/>
                  <a:moveTo>
                    <a:pt x="53332" y="6372"/>
                  </a:moveTo>
                  <a:cubicBezTo>
                    <a:pt x="53349" y="6375"/>
                    <a:pt x="53370" y="6381"/>
                    <a:pt x="53392" y="6386"/>
                  </a:cubicBezTo>
                  <a:lnTo>
                    <a:pt x="53414" y="6401"/>
                  </a:lnTo>
                  <a:lnTo>
                    <a:pt x="53340" y="6378"/>
                  </a:lnTo>
                  <a:cubicBezTo>
                    <a:pt x="53338" y="6375"/>
                    <a:pt x="53332" y="6372"/>
                    <a:pt x="53332" y="6372"/>
                  </a:cubicBezTo>
                  <a:close/>
                  <a:moveTo>
                    <a:pt x="8917" y="6329"/>
                  </a:moveTo>
                  <a:cubicBezTo>
                    <a:pt x="8918" y="6329"/>
                    <a:pt x="8920" y="6329"/>
                    <a:pt x="8921" y="6331"/>
                  </a:cubicBezTo>
                  <a:lnTo>
                    <a:pt x="8949" y="6417"/>
                  </a:lnTo>
                  <a:lnTo>
                    <a:pt x="8945" y="6417"/>
                  </a:lnTo>
                  <a:cubicBezTo>
                    <a:pt x="8934" y="6389"/>
                    <a:pt x="8925" y="6359"/>
                    <a:pt x="8915" y="6329"/>
                  </a:cubicBezTo>
                  <a:close/>
                  <a:moveTo>
                    <a:pt x="10915" y="6660"/>
                  </a:moveTo>
                  <a:cubicBezTo>
                    <a:pt x="10912" y="6685"/>
                    <a:pt x="10910" y="6712"/>
                    <a:pt x="10907" y="6738"/>
                  </a:cubicBezTo>
                  <a:cubicBezTo>
                    <a:pt x="10905" y="6741"/>
                    <a:pt x="10904" y="6744"/>
                    <a:pt x="10903" y="6748"/>
                  </a:cubicBezTo>
                  <a:lnTo>
                    <a:pt x="10903" y="6748"/>
                  </a:lnTo>
                  <a:cubicBezTo>
                    <a:pt x="10904" y="6744"/>
                    <a:pt x="10905" y="6741"/>
                    <a:pt x="10907" y="6737"/>
                  </a:cubicBezTo>
                  <a:cubicBezTo>
                    <a:pt x="10901" y="6731"/>
                    <a:pt x="10903" y="6707"/>
                    <a:pt x="10904" y="6685"/>
                  </a:cubicBezTo>
                  <a:lnTo>
                    <a:pt x="10915" y="6660"/>
                  </a:lnTo>
                  <a:close/>
                  <a:moveTo>
                    <a:pt x="10901" y="6756"/>
                  </a:moveTo>
                  <a:lnTo>
                    <a:pt x="10901" y="6756"/>
                  </a:lnTo>
                  <a:cubicBezTo>
                    <a:pt x="10906" y="6763"/>
                    <a:pt x="10904" y="6784"/>
                    <a:pt x="10904" y="6804"/>
                  </a:cubicBezTo>
                  <a:lnTo>
                    <a:pt x="10892" y="6832"/>
                  </a:lnTo>
                  <a:lnTo>
                    <a:pt x="10901" y="6756"/>
                  </a:lnTo>
                  <a:close/>
                  <a:moveTo>
                    <a:pt x="24546" y="6806"/>
                  </a:moveTo>
                  <a:lnTo>
                    <a:pt x="24550" y="6819"/>
                  </a:lnTo>
                  <a:cubicBezTo>
                    <a:pt x="24541" y="6826"/>
                    <a:pt x="24534" y="6831"/>
                    <a:pt x="24525" y="6837"/>
                  </a:cubicBezTo>
                  <a:lnTo>
                    <a:pt x="24521" y="6822"/>
                  </a:lnTo>
                  <a:lnTo>
                    <a:pt x="24546" y="6806"/>
                  </a:lnTo>
                  <a:close/>
                  <a:moveTo>
                    <a:pt x="9006" y="6625"/>
                  </a:moveTo>
                  <a:lnTo>
                    <a:pt x="9006" y="6625"/>
                  </a:lnTo>
                  <a:cubicBezTo>
                    <a:pt x="9040" y="6654"/>
                    <a:pt x="9073" y="6682"/>
                    <a:pt x="9114" y="6717"/>
                  </a:cubicBezTo>
                  <a:cubicBezTo>
                    <a:pt x="9108" y="6772"/>
                    <a:pt x="9102" y="6818"/>
                    <a:pt x="9095" y="6876"/>
                  </a:cubicBezTo>
                  <a:cubicBezTo>
                    <a:pt x="9049" y="6763"/>
                    <a:pt x="9028" y="6694"/>
                    <a:pt x="9006" y="6625"/>
                  </a:cubicBezTo>
                  <a:close/>
                  <a:moveTo>
                    <a:pt x="9143" y="6856"/>
                  </a:moveTo>
                  <a:lnTo>
                    <a:pt x="9176" y="6943"/>
                  </a:lnTo>
                  <a:lnTo>
                    <a:pt x="9171" y="6943"/>
                  </a:lnTo>
                  <a:lnTo>
                    <a:pt x="9137" y="6856"/>
                  </a:lnTo>
                  <a:close/>
                  <a:moveTo>
                    <a:pt x="36096" y="6916"/>
                  </a:moveTo>
                  <a:cubicBezTo>
                    <a:pt x="36096" y="6918"/>
                    <a:pt x="36096" y="6919"/>
                    <a:pt x="36098" y="6921"/>
                  </a:cubicBezTo>
                  <a:cubicBezTo>
                    <a:pt x="36071" y="6935"/>
                    <a:pt x="36045" y="6950"/>
                    <a:pt x="36018" y="6965"/>
                  </a:cubicBezTo>
                  <a:cubicBezTo>
                    <a:pt x="36018" y="6965"/>
                    <a:pt x="36017" y="6963"/>
                    <a:pt x="36017" y="6960"/>
                  </a:cubicBezTo>
                  <a:lnTo>
                    <a:pt x="36096" y="6916"/>
                  </a:lnTo>
                  <a:close/>
                  <a:moveTo>
                    <a:pt x="9739" y="6991"/>
                  </a:moveTo>
                  <a:cubicBezTo>
                    <a:pt x="9739" y="6994"/>
                    <a:pt x="9740" y="6996"/>
                    <a:pt x="9741" y="6999"/>
                  </a:cubicBezTo>
                  <a:cubicBezTo>
                    <a:pt x="9741" y="6997"/>
                    <a:pt x="9740" y="6994"/>
                    <a:pt x="9739" y="6991"/>
                  </a:cubicBezTo>
                  <a:close/>
                  <a:moveTo>
                    <a:pt x="24718" y="6990"/>
                  </a:moveTo>
                  <a:cubicBezTo>
                    <a:pt x="24718" y="6991"/>
                    <a:pt x="24718" y="6993"/>
                    <a:pt x="24718" y="6994"/>
                  </a:cubicBezTo>
                  <a:cubicBezTo>
                    <a:pt x="24694" y="7012"/>
                    <a:pt x="24669" y="7028"/>
                    <a:pt x="24643" y="7046"/>
                  </a:cubicBezTo>
                  <a:cubicBezTo>
                    <a:pt x="24643" y="7044"/>
                    <a:pt x="24643" y="7043"/>
                    <a:pt x="24641" y="7040"/>
                  </a:cubicBezTo>
                  <a:cubicBezTo>
                    <a:pt x="24668" y="7024"/>
                    <a:pt x="24693" y="7006"/>
                    <a:pt x="24718" y="6990"/>
                  </a:cubicBezTo>
                  <a:close/>
                  <a:moveTo>
                    <a:pt x="10728" y="7062"/>
                  </a:moveTo>
                  <a:lnTo>
                    <a:pt x="10750" y="7075"/>
                  </a:lnTo>
                  <a:cubicBezTo>
                    <a:pt x="10745" y="7090"/>
                    <a:pt x="10742" y="7104"/>
                    <a:pt x="10739" y="7119"/>
                  </a:cubicBezTo>
                  <a:lnTo>
                    <a:pt x="10710" y="7138"/>
                  </a:lnTo>
                  <a:lnTo>
                    <a:pt x="10728" y="7062"/>
                  </a:lnTo>
                  <a:close/>
                  <a:moveTo>
                    <a:pt x="9795" y="7159"/>
                  </a:moveTo>
                  <a:lnTo>
                    <a:pt x="9795" y="7159"/>
                  </a:lnTo>
                  <a:cubicBezTo>
                    <a:pt x="9804" y="7177"/>
                    <a:pt x="9811" y="7193"/>
                    <a:pt x="9820" y="7210"/>
                  </a:cubicBezTo>
                  <a:lnTo>
                    <a:pt x="9807" y="7238"/>
                  </a:lnTo>
                  <a:lnTo>
                    <a:pt x="9807" y="7238"/>
                  </a:lnTo>
                  <a:cubicBezTo>
                    <a:pt x="9785" y="7166"/>
                    <a:pt x="9790" y="7163"/>
                    <a:pt x="9795" y="7159"/>
                  </a:cubicBezTo>
                  <a:close/>
                  <a:moveTo>
                    <a:pt x="9292" y="7197"/>
                  </a:moveTo>
                  <a:cubicBezTo>
                    <a:pt x="9301" y="7222"/>
                    <a:pt x="9312" y="7246"/>
                    <a:pt x="9324" y="7271"/>
                  </a:cubicBezTo>
                  <a:lnTo>
                    <a:pt x="9299" y="7271"/>
                  </a:lnTo>
                  <a:lnTo>
                    <a:pt x="9299" y="7272"/>
                  </a:lnTo>
                  <a:cubicBezTo>
                    <a:pt x="9292" y="7259"/>
                    <a:pt x="9286" y="7244"/>
                    <a:pt x="9279" y="7231"/>
                  </a:cubicBezTo>
                  <a:lnTo>
                    <a:pt x="9292" y="7197"/>
                  </a:lnTo>
                  <a:close/>
                  <a:moveTo>
                    <a:pt x="9793" y="7238"/>
                  </a:moveTo>
                  <a:cubicBezTo>
                    <a:pt x="9796" y="7244"/>
                    <a:pt x="9800" y="7250"/>
                    <a:pt x="9803" y="7255"/>
                  </a:cubicBezTo>
                  <a:lnTo>
                    <a:pt x="9803" y="7255"/>
                  </a:lnTo>
                  <a:cubicBezTo>
                    <a:pt x="9811" y="7276"/>
                    <a:pt x="9814" y="7284"/>
                    <a:pt x="9813" y="7284"/>
                  </a:cubicBezTo>
                  <a:cubicBezTo>
                    <a:pt x="9813" y="7284"/>
                    <a:pt x="9803" y="7261"/>
                    <a:pt x="9793" y="7238"/>
                  </a:cubicBezTo>
                  <a:close/>
                  <a:moveTo>
                    <a:pt x="23959" y="7232"/>
                  </a:moveTo>
                  <a:cubicBezTo>
                    <a:pt x="23917" y="7260"/>
                    <a:pt x="23885" y="7281"/>
                    <a:pt x="23839" y="7312"/>
                  </a:cubicBezTo>
                  <a:cubicBezTo>
                    <a:pt x="23836" y="7303"/>
                    <a:pt x="23835" y="7294"/>
                    <a:pt x="23828" y="7269"/>
                  </a:cubicBezTo>
                  <a:cubicBezTo>
                    <a:pt x="23897" y="7250"/>
                    <a:pt x="23925" y="7241"/>
                    <a:pt x="23959" y="7232"/>
                  </a:cubicBezTo>
                  <a:close/>
                  <a:moveTo>
                    <a:pt x="10804" y="7334"/>
                  </a:moveTo>
                  <a:cubicBezTo>
                    <a:pt x="10809" y="7337"/>
                    <a:pt x="10813" y="7340"/>
                    <a:pt x="10817" y="7343"/>
                  </a:cubicBezTo>
                  <a:cubicBezTo>
                    <a:pt x="10815" y="7353"/>
                    <a:pt x="10812" y="7363"/>
                    <a:pt x="10809" y="7372"/>
                  </a:cubicBezTo>
                  <a:lnTo>
                    <a:pt x="10797" y="7363"/>
                  </a:lnTo>
                  <a:cubicBezTo>
                    <a:pt x="10800" y="7355"/>
                    <a:pt x="10801" y="7344"/>
                    <a:pt x="10804" y="7334"/>
                  </a:cubicBezTo>
                  <a:close/>
                  <a:moveTo>
                    <a:pt x="9826" y="7301"/>
                  </a:moveTo>
                  <a:cubicBezTo>
                    <a:pt x="9835" y="7317"/>
                    <a:pt x="9843" y="7333"/>
                    <a:pt x="9851" y="7349"/>
                  </a:cubicBezTo>
                  <a:cubicBezTo>
                    <a:pt x="9857" y="7360"/>
                    <a:pt x="9858" y="7377"/>
                    <a:pt x="9871" y="7433"/>
                  </a:cubicBezTo>
                  <a:cubicBezTo>
                    <a:pt x="9853" y="7379"/>
                    <a:pt x="9838" y="7336"/>
                    <a:pt x="9826" y="7301"/>
                  </a:cubicBezTo>
                  <a:close/>
                  <a:moveTo>
                    <a:pt x="23614" y="7634"/>
                  </a:moveTo>
                  <a:lnTo>
                    <a:pt x="23617" y="7647"/>
                  </a:lnTo>
                  <a:lnTo>
                    <a:pt x="23592" y="7665"/>
                  </a:lnTo>
                  <a:lnTo>
                    <a:pt x="23589" y="7650"/>
                  </a:lnTo>
                  <a:lnTo>
                    <a:pt x="23614" y="7634"/>
                  </a:lnTo>
                  <a:close/>
                  <a:moveTo>
                    <a:pt x="10069" y="2090"/>
                  </a:moveTo>
                  <a:cubicBezTo>
                    <a:pt x="10086" y="2090"/>
                    <a:pt x="10101" y="2091"/>
                    <a:pt x="10114" y="2093"/>
                  </a:cubicBezTo>
                  <a:cubicBezTo>
                    <a:pt x="10166" y="2102"/>
                    <a:pt x="10227" y="2138"/>
                    <a:pt x="10288" y="2216"/>
                  </a:cubicBezTo>
                  <a:cubicBezTo>
                    <a:pt x="10420" y="2380"/>
                    <a:pt x="10501" y="2654"/>
                    <a:pt x="10576" y="2922"/>
                  </a:cubicBezTo>
                  <a:cubicBezTo>
                    <a:pt x="10611" y="3145"/>
                    <a:pt x="10672" y="3406"/>
                    <a:pt x="10657" y="3637"/>
                  </a:cubicBezTo>
                  <a:cubicBezTo>
                    <a:pt x="10667" y="3690"/>
                    <a:pt x="10679" y="3740"/>
                    <a:pt x="10689" y="3791"/>
                  </a:cubicBezTo>
                  <a:cubicBezTo>
                    <a:pt x="10684" y="3843"/>
                    <a:pt x="10675" y="3891"/>
                    <a:pt x="10669" y="3930"/>
                  </a:cubicBezTo>
                  <a:cubicBezTo>
                    <a:pt x="10678" y="4303"/>
                    <a:pt x="10647" y="4675"/>
                    <a:pt x="10637" y="5004"/>
                  </a:cubicBezTo>
                  <a:cubicBezTo>
                    <a:pt x="10623" y="5084"/>
                    <a:pt x="10614" y="5142"/>
                    <a:pt x="10606" y="5199"/>
                  </a:cubicBezTo>
                  <a:cubicBezTo>
                    <a:pt x="10614" y="5233"/>
                    <a:pt x="10620" y="5255"/>
                    <a:pt x="10629" y="5285"/>
                  </a:cubicBezTo>
                  <a:cubicBezTo>
                    <a:pt x="10597" y="5287"/>
                    <a:pt x="10575" y="5451"/>
                    <a:pt x="10550" y="5536"/>
                  </a:cubicBezTo>
                  <a:cubicBezTo>
                    <a:pt x="10550" y="5677"/>
                    <a:pt x="10516" y="5842"/>
                    <a:pt x="10486" y="5988"/>
                  </a:cubicBezTo>
                  <a:cubicBezTo>
                    <a:pt x="10464" y="6110"/>
                    <a:pt x="10464" y="6216"/>
                    <a:pt x="10419" y="6361"/>
                  </a:cubicBezTo>
                  <a:cubicBezTo>
                    <a:pt x="10394" y="6450"/>
                    <a:pt x="10367" y="6641"/>
                    <a:pt x="10341" y="6785"/>
                  </a:cubicBezTo>
                  <a:cubicBezTo>
                    <a:pt x="10345" y="6809"/>
                    <a:pt x="10348" y="6829"/>
                    <a:pt x="10351" y="6848"/>
                  </a:cubicBezTo>
                  <a:cubicBezTo>
                    <a:pt x="10341" y="6891"/>
                    <a:pt x="10333" y="6918"/>
                    <a:pt x="10323" y="6962"/>
                  </a:cubicBezTo>
                  <a:cubicBezTo>
                    <a:pt x="10305" y="6972"/>
                    <a:pt x="10288" y="6982"/>
                    <a:pt x="10263" y="6997"/>
                  </a:cubicBezTo>
                  <a:cubicBezTo>
                    <a:pt x="10250" y="7087"/>
                    <a:pt x="10241" y="7144"/>
                    <a:pt x="10230" y="7210"/>
                  </a:cubicBezTo>
                  <a:cubicBezTo>
                    <a:pt x="10170" y="7375"/>
                    <a:pt x="10116" y="7549"/>
                    <a:pt x="10065" y="7731"/>
                  </a:cubicBezTo>
                  <a:lnTo>
                    <a:pt x="10065" y="7731"/>
                  </a:lnTo>
                  <a:cubicBezTo>
                    <a:pt x="10065" y="7730"/>
                    <a:pt x="10065" y="7729"/>
                    <a:pt x="10064" y="7728"/>
                  </a:cubicBezTo>
                  <a:cubicBezTo>
                    <a:pt x="10063" y="7712"/>
                    <a:pt x="10063" y="7693"/>
                    <a:pt x="10063" y="7666"/>
                  </a:cubicBezTo>
                  <a:cubicBezTo>
                    <a:pt x="10017" y="7586"/>
                    <a:pt x="9966" y="7512"/>
                    <a:pt x="9920" y="7416"/>
                  </a:cubicBezTo>
                  <a:cubicBezTo>
                    <a:pt x="9895" y="7306"/>
                    <a:pt x="9796" y="7143"/>
                    <a:pt x="9741" y="6999"/>
                  </a:cubicBezTo>
                  <a:cubicBezTo>
                    <a:pt x="9730" y="6982"/>
                    <a:pt x="9718" y="6965"/>
                    <a:pt x="9708" y="6947"/>
                  </a:cubicBezTo>
                  <a:lnTo>
                    <a:pt x="9702" y="6921"/>
                  </a:lnTo>
                  <a:lnTo>
                    <a:pt x="9738" y="6987"/>
                  </a:lnTo>
                  <a:cubicBezTo>
                    <a:pt x="9738" y="6988"/>
                    <a:pt x="9738" y="6990"/>
                    <a:pt x="9739" y="6991"/>
                  </a:cubicBezTo>
                  <a:lnTo>
                    <a:pt x="9739" y="6991"/>
                  </a:lnTo>
                  <a:cubicBezTo>
                    <a:pt x="9731" y="6954"/>
                    <a:pt x="9725" y="6919"/>
                    <a:pt x="9714" y="6888"/>
                  </a:cubicBezTo>
                  <a:cubicBezTo>
                    <a:pt x="9667" y="6775"/>
                    <a:pt x="9620" y="6660"/>
                    <a:pt x="9574" y="6547"/>
                  </a:cubicBezTo>
                  <a:cubicBezTo>
                    <a:pt x="9535" y="6432"/>
                    <a:pt x="9495" y="6319"/>
                    <a:pt x="9457" y="6208"/>
                  </a:cubicBezTo>
                  <a:cubicBezTo>
                    <a:pt x="9402" y="6086"/>
                    <a:pt x="9367" y="6045"/>
                    <a:pt x="9321" y="5866"/>
                  </a:cubicBezTo>
                  <a:cubicBezTo>
                    <a:pt x="9326" y="5848"/>
                    <a:pt x="9330" y="5832"/>
                    <a:pt x="9333" y="5823"/>
                  </a:cubicBezTo>
                  <a:cubicBezTo>
                    <a:pt x="9296" y="5685"/>
                    <a:pt x="9276" y="5557"/>
                    <a:pt x="9254" y="5429"/>
                  </a:cubicBezTo>
                  <a:cubicBezTo>
                    <a:pt x="9218" y="5261"/>
                    <a:pt x="9193" y="5093"/>
                    <a:pt x="9168" y="4873"/>
                  </a:cubicBezTo>
                  <a:cubicBezTo>
                    <a:pt x="9155" y="4843"/>
                    <a:pt x="9137" y="4805"/>
                    <a:pt x="9121" y="4768"/>
                  </a:cubicBezTo>
                  <a:cubicBezTo>
                    <a:pt x="9124" y="4665"/>
                    <a:pt x="9127" y="4609"/>
                    <a:pt x="9127" y="4584"/>
                  </a:cubicBezTo>
                  <a:cubicBezTo>
                    <a:pt x="9117" y="4447"/>
                    <a:pt x="9098" y="4343"/>
                    <a:pt x="9102" y="4238"/>
                  </a:cubicBezTo>
                  <a:cubicBezTo>
                    <a:pt x="9103" y="4125"/>
                    <a:pt x="9103" y="4010"/>
                    <a:pt x="9109" y="3899"/>
                  </a:cubicBezTo>
                  <a:cubicBezTo>
                    <a:pt x="9117" y="3803"/>
                    <a:pt x="9120" y="3665"/>
                    <a:pt x="9130" y="3621"/>
                  </a:cubicBezTo>
                  <a:cubicBezTo>
                    <a:pt x="9164" y="3491"/>
                    <a:pt x="9146" y="3429"/>
                    <a:pt x="9171" y="3331"/>
                  </a:cubicBezTo>
                  <a:cubicBezTo>
                    <a:pt x="9183" y="3294"/>
                    <a:pt x="9196" y="3256"/>
                    <a:pt x="9206" y="3222"/>
                  </a:cubicBezTo>
                  <a:cubicBezTo>
                    <a:pt x="9227" y="3131"/>
                    <a:pt x="9243" y="3051"/>
                    <a:pt x="9261" y="2972"/>
                  </a:cubicBezTo>
                  <a:lnTo>
                    <a:pt x="9261" y="2972"/>
                  </a:lnTo>
                  <a:cubicBezTo>
                    <a:pt x="9249" y="2988"/>
                    <a:pt x="9237" y="3004"/>
                    <a:pt x="9215" y="3036"/>
                  </a:cubicBezTo>
                  <a:cubicBezTo>
                    <a:pt x="9243" y="2957"/>
                    <a:pt x="9255" y="2911"/>
                    <a:pt x="9270" y="2883"/>
                  </a:cubicBezTo>
                  <a:cubicBezTo>
                    <a:pt x="9283" y="2879"/>
                    <a:pt x="9292" y="2876"/>
                    <a:pt x="9307" y="2872"/>
                  </a:cubicBezTo>
                  <a:cubicBezTo>
                    <a:pt x="9334" y="2789"/>
                    <a:pt x="9370" y="2728"/>
                    <a:pt x="9405" y="2663"/>
                  </a:cubicBezTo>
                  <a:cubicBezTo>
                    <a:pt x="9449" y="2602"/>
                    <a:pt x="9496" y="2545"/>
                    <a:pt x="9537" y="2447"/>
                  </a:cubicBezTo>
                  <a:cubicBezTo>
                    <a:pt x="9568" y="2395"/>
                    <a:pt x="9633" y="2339"/>
                    <a:pt x="9692" y="2274"/>
                  </a:cubicBezTo>
                  <a:cubicBezTo>
                    <a:pt x="9763" y="2227"/>
                    <a:pt x="9835" y="2179"/>
                    <a:pt x="9883" y="2133"/>
                  </a:cubicBezTo>
                  <a:cubicBezTo>
                    <a:pt x="9958" y="2101"/>
                    <a:pt x="10021" y="2090"/>
                    <a:pt x="10069" y="2090"/>
                  </a:cubicBezTo>
                  <a:close/>
                  <a:moveTo>
                    <a:pt x="55558" y="7700"/>
                  </a:moveTo>
                  <a:lnTo>
                    <a:pt x="55627" y="7756"/>
                  </a:lnTo>
                  <a:lnTo>
                    <a:pt x="55622" y="7759"/>
                  </a:lnTo>
                  <a:cubicBezTo>
                    <a:pt x="55599" y="7740"/>
                    <a:pt x="55575" y="7721"/>
                    <a:pt x="55553" y="7703"/>
                  </a:cubicBezTo>
                  <a:lnTo>
                    <a:pt x="55558" y="7700"/>
                  </a:lnTo>
                  <a:close/>
                  <a:moveTo>
                    <a:pt x="23407" y="7837"/>
                  </a:moveTo>
                  <a:lnTo>
                    <a:pt x="23414" y="7865"/>
                  </a:lnTo>
                  <a:lnTo>
                    <a:pt x="23376" y="7890"/>
                  </a:lnTo>
                  <a:cubicBezTo>
                    <a:pt x="23374" y="7880"/>
                    <a:pt x="23371" y="7871"/>
                    <a:pt x="23369" y="7861"/>
                  </a:cubicBezTo>
                  <a:cubicBezTo>
                    <a:pt x="23382" y="7853"/>
                    <a:pt x="23395" y="7844"/>
                    <a:pt x="23407" y="7837"/>
                  </a:cubicBezTo>
                  <a:close/>
                  <a:moveTo>
                    <a:pt x="56217" y="8025"/>
                  </a:moveTo>
                  <a:lnTo>
                    <a:pt x="56239" y="8046"/>
                  </a:lnTo>
                  <a:cubicBezTo>
                    <a:pt x="56234" y="8049"/>
                    <a:pt x="56230" y="8052"/>
                    <a:pt x="56224" y="8053"/>
                  </a:cubicBezTo>
                  <a:lnTo>
                    <a:pt x="56203" y="8033"/>
                  </a:lnTo>
                  <a:lnTo>
                    <a:pt x="56217" y="8025"/>
                  </a:lnTo>
                  <a:close/>
                  <a:moveTo>
                    <a:pt x="10656" y="7956"/>
                  </a:moveTo>
                  <a:cubicBezTo>
                    <a:pt x="10657" y="8000"/>
                    <a:pt x="10659" y="8039"/>
                    <a:pt x="10662" y="8111"/>
                  </a:cubicBezTo>
                  <a:cubicBezTo>
                    <a:pt x="10637" y="8117"/>
                    <a:pt x="10622" y="8120"/>
                    <a:pt x="10606" y="8124"/>
                  </a:cubicBezTo>
                  <a:cubicBezTo>
                    <a:pt x="10628" y="8052"/>
                    <a:pt x="10639" y="8014"/>
                    <a:pt x="10656" y="7956"/>
                  </a:cubicBezTo>
                  <a:close/>
                  <a:moveTo>
                    <a:pt x="21972" y="8145"/>
                  </a:moveTo>
                  <a:cubicBezTo>
                    <a:pt x="21975" y="8149"/>
                    <a:pt x="21975" y="8153"/>
                    <a:pt x="21977" y="8159"/>
                  </a:cubicBezTo>
                  <a:lnTo>
                    <a:pt x="21952" y="8174"/>
                  </a:lnTo>
                  <a:cubicBezTo>
                    <a:pt x="21950" y="8170"/>
                    <a:pt x="21949" y="8165"/>
                    <a:pt x="21947" y="8161"/>
                  </a:cubicBezTo>
                  <a:lnTo>
                    <a:pt x="21972" y="8145"/>
                  </a:lnTo>
                  <a:close/>
                  <a:moveTo>
                    <a:pt x="10522" y="8161"/>
                  </a:moveTo>
                  <a:cubicBezTo>
                    <a:pt x="10523" y="8162"/>
                    <a:pt x="10525" y="8162"/>
                    <a:pt x="10526" y="8165"/>
                  </a:cubicBezTo>
                  <a:lnTo>
                    <a:pt x="10498" y="8251"/>
                  </a:lnTo>
                  <a:cubicBezTo>
                    <a:pt x="10497" y="8251"/>
                    <a:pt x="10495" y="8249"/>
                    <a:pt x="10494" y="8248"/>
                  </a:cubicBezTo>
                  <a:cubicBezTo>
                    <a:pt x="10503" y="8220"/>
                    <a:pt x="10513" y="8190"/>
                    <a:pt x="10522" y="8161"/>
                  </a:cubicBezTo>
                  <a:close/>
                  <a:moveTo>
                    <a:pt x="9838" y="8281"/>
                  </a:moveTo>
                  <a:lnTo>
                    <a:pt x="9857" y="8327"/>
                  </a:lnTo>
                  <a:lnTo>
                    <a:pt x="9857" y="8327"/>
                  </a:lnTo>
                  <a:cubicBezTo>
                    <a:pt x="9853" y="8337"/>
                    <a:pt x="9849" y="8348"/>
                    <a:pt x="9845" y="8359"/>
                  </a:cubicBezTo>
                  <a:lnTo>
                    <a:pt x="9845" y="8359"/>
                  </a:lnTo>
                  <a:cubicBezTo>
                    <a:pt x="9829" y="8338"/>
                    <a:pt x="9812" y="8316"/>
                    <a:pt x="9793" y="8292"/>
                  </a:cubicBezTo>
                  <a:cubicBezTo>
                    <a:pt x="9816" y="8287"/>
                    <a:pt x="9827" y="8284"/>
                    <a:pt x="9838" y="8281"/>
                  </a:cubicBezTo>
                  <a:close/>
                  <a:moveTo>
                    <a:pt x="22493" y="8354"/>
                  </a:moveTo>
                  <a:cubicBezTo>
                    <a:pt x="22493" y="8355"/>
                    <a:pt x="22493" y="8356"/>
                    <a:pt x="22493" y="8358"/>
                  </a:cubicBezTo>
                  <a:lnTo>
                    <a:pt x="22417" y="8406"/>
                  </a:lnTo>
                  <a:lnTo>
                    <a:pt x="22415" y="8401"/>
                  </a:lnTo>
                  <a:lnTo>
                    <a:pt x="22493" y="8354"/>
                  </a:lnTo>
                  <a:close/>
                  <a:moveTo>
                    <a:pt x="56312" y="8337"/>
                  </a:moveTo>
                  <a:cubicBezTo>
                    <a:pt x="56352" y="8376"/>
                    <a:pt x="56387" y="8409"/>
                    <a:pt x="56424" y="8443"/>
                  </a:cubicBezTo>
                  <a:cubicBezTo>
                    <a:pt x="56429" y="8451"/>
                    <a:pt x="56433" y="8458"/>
                    <a:pt x="56437" y="8465"/>
                  </a:cubicBezTo>
                  <a:cubicBezTo>
                    <a:pt x="56386" y="8421"/>
                    <a:pt x="56334" y="8377"/>
                    <a:pt x="56298" y="8346"/>
                  </a:cubicBezTo>
                  <a:cubicBezTo>
                    <a:pt x="56298" y="8346"/>
                    <a:pt x="56305" y="8343"/>
                    <a:pt x="56312" y="8337"/>
                  </a:cubicBezTo>
                  <a:close/>
                  <a:moveTo>
                    <a:pt x="56677" y="8617"/>
                  </a:moveTo>
                  <a:lnTo>
                    <a:pt x="56738" y="8682"/>
                  </a:lnTo>
                  <a:lnTo>
                    <a:pt x="56733" y="8685"/>
                  </a:lnTo>
                  <a:lnTo>
                    <a:pt x="56673" y="8618"/>
                  </a:lnTo>
                  <a:cubicBezTo>
                    <a:pt x="56674" y="8618"/>
                    <a:pt x="56676" y="8618"/>
                    <a:pt x="56677" y="8617"/>
                  </a:cubicBezTo>
                  <a:close/>
                  <a:moveTo>
                    <a:pt x="56670" y="8645"/>
                  </a:moveTo>
                  <a:lnTo>
                    <a:pt x="56699" y="8677"/>
                  </a:lnTo>
                  <a:lnTo>
                    <a:pt x="56673" y="8690"/>
                  </a:lnTo>
                  <a:lnTo>
                    <a:pt x="56642" y="8658"/>
                  </a:lnTo>
                  <a:lnTo>
                    <a:pt x="56670" y="8645"/>
                  </a:lnTo>
                  <a:close/>
                  <a:moveTo>
                    <a:pt x="56745" y="8773"/>
                  </a:moveTo>
                  <a:lnTo>
                    <a:pt x="56866" y="8902"/>
                  </a:lnTo>
                  <a:lnTo>
                    <a:pt x="56860" y="8907"/>
                  </a:lnTo>
                  <a:cubicBezTo>
                    <a:pt x="56818" y="8863"/>
                    <a:pt x="56777" y="8820"/>
                    <a:pt x="56738" y="8777"/>
                  </a:cubicBezTo>
                  <a:lnTo>
                    <a:pt x="56745" y="8773"/>
                  </a:lnTo>
                  <a:close/>
                  <a:moveTo>
                    <a:pt x="21134" y="8980"/>
                  </a:moveTo>
                  <a:cubicBezTo>
                    <a:pt x="21134" y="8982"/>
                    <a:pt x="21134" y="8983"/>
                    <a:pt x="21134" y="8985"/>
                  </a:cubicBezTo>
                  <a:lnTo>
                    <a:pt x="21056" y="9029"/>
                  </a:lnTo>
                  <a:cubicBezTo>
                    <a:pt x="21056" y="9027"/>
                    <a:pt x="21056" y="9026"/>
                    <a:pt x="21056" y="9024"/>
                  </a:cubicBezTo>
                  <a:lnTo>
                    <a:pt x="21134" y="8980"/>
                  </a:lnTo>
                  <a:close/>
                  <a:moveTo>
                    <a:pt x="10169" y="9041"/>
                  </a:moveTo>
                  <a:lnTo>
                    <a:pt x="10169" y="9041"/>
                  </a:lnTo>
                  <a:cubicBezTo>
                    <a:pt x="10170" y="9042"/>
                    <a:pt x="10171" y="9044"/>
                    <a:pt x="10172" y="9045"/>
                  </a:cubicBezTo>
                  <a:lnTo>
                    <a:pt x="10172" y="9045"/>
                  </a:lnTo>
                  <a:lnTo>
                    <a:pt x="10157" y="9086"/>
                  </a:lnTo>
                  <a:cubicBezTo>
                    <a:pt x="10155" y="9083"/>
                    <a:pt x="10154" y="9083"/>
                    <a:pt x="10152" y="9082"/>
                  </a:cubicBezTo>
                  <a:cubicBezTo>
                    <a:pt x="10158" y="9068"/>
                    <a:pt x="10163" y="9055"/>
                    <a:pt x="10169" y="9041"/>
                  </a:cubicBezTo>
                  <a:close/>
                  <a:moveTo>
                    <a:pt x="10316" y="9031"/>
                  </a:moveTo>
                  <a:cubicBezTo>
                    <a:pt x="10364" y="9087"/>
                    <a:pt x="10413" y="9141"/>
                    <a:pt x="10483" y="9211"/>
                  </a:cubicBezTo>
                  <a:cubicBezTo>
                    <a:pt x="10413" y="9166"/>
                    <a:pt x="10361" y="9138"/>
                    <a:pt x="10313" y="9101"/>
                  </a:cubicBezTo>
                  <a:cubicBezTo>
                    <a:pt x="10308" y="9090"/>
                    <a:pt x="10303" y="9080"/>
                    <a:pt x="10298" y="9069"/>
                  </a:cubicBezTo>
                  <a:lnTo>
                    <a:pt x="10298" y="9069"/>
                  </a:lnTo>
                  <a:cubicBezTo>
                    <a:pt x="10305" y="9056"/>
                    <a:pt x="10310" y="9043"/>
                    <a:pt x="10316" y="9031"/>
                  </a:cubicBezTo>
                  <a:close/>
                  <a:moveTo>
                    <a:pt x="57110" y="9194"/>
                  </a:moveTo>
                  <a:lnTo>
                    <a:pt x="57129" y="9217"/>
                  </a:lnTo>
                  <a:lnTo>
                    <a:pt x="57114" y="9222"/>
                  </a:lnTo>
                  <a:cubicBezTo>
                    <a:pt x="57108" y="9214"/>
                    <a:pt x="57102" y="9207"/>
                    <a:pt x="57097" y="9199"/>
                  </a:cubicBezTo>
                  <a:lnTo>
                    <a:pt x="57110" y="9194"/>
                  </a:lnTo>
                  <a:close/>
                  <a:moveTo>
                    <a:pt x="21487" y="9067"/>
                  </a:moveTo>
                  <a:cubicBezTo>
                    <a:pt x="21490" y="9079"/>
                    <a:pt x="21491" y="9086"/>
                    <a:pt x="21493" y="9096"/>
                  </a:cubicBezTo>
                  <a:cubicBezTo>
                    <a:pt x="21409" y="9136"/>
                    <a:pt x="21337" y="9170"/>
                    <a:pt x="21216" y="9227"/>
                  </a:cubicBezTo>
                  <a:cubicBezTo>
                    <a:pt x="21332" y="9158"/>
                    <a:pt x="21402" y="9117"/>
                    <a:pt x="21487" y="9067"/>
                  </a:cubicBezTo>
                  <a:close/>
                  <a:moveTo>
                    <a:pt x="10179" y="9216"/>
                  </a:moveTo>
                  <a:cubicBezTo>
                    <a:pt x="10179" y="9217"/>
                    <a:pt x="10180" y="9219"/>
                    <a:pt x="10182" y="9219"/>
                  </a:cubicBezTo>
                  <a:lnTo>
                    <a:pt x="10148" y="9304"/>
                  </a:lnTo>
                  <a:cubicBezTo>
                    <a:pt x="10147" y="9302"/>
                    <a:pt x="10145" y="9301"/>
                    <a:pt x="10144" y="9301"/>
                  </a:cubicBezTo>
                  <a:cubicBezTo>
                    <a:pt x="10155" y="9272"/>
                    <a:pt x="10167" y="9245"/>
                    <a:pt x="10179" y="9216"/>
                  </a:cubicBezTo>
                  <a:close/>
                  <a:moveTo>
                    <a:pt x="33499" y="9202"/>
                  </a:moveTo>
                  <a:cubicBezTo>
                    <a:pt x="33499" y="9202"/>
                    <a:pt x="33502" y="9208"/>
                    <a:pt x="33505" y="9217"/>
                  </a:cubicBezTo>
                  <a:cubicBezTo>
                    <a:pt x="33461" y="9251"/>
                    <a:pt x="33423" y="9282"/>
                    <a:pt x="33383" y="9311"/>
                  </a:cubicBezTo>
                  <a:cubicBezTo>
                    <a:pt x="33376" y="9316"/>
                    <a:pt x="33367" y="9319"/>
                    <a:pt x="33358" y="9323"/>
                  </a:cubicBezTo>
                  <a:cubicBezTo>
                    <a:pt x="33411" y="9277"/>
                    <a:pt x="33463" y="9233"/>
                    <a:pt x="33499" y="9202"/>
                  </a:cubicBezTo>
                  <a:close/>
                  <a:moveTo>
                    <a:pt x="57725" y="9295"/>
                  </a:moveTo>
                  <a:lnTo>
                    <a:pt x="57782" y="9366"/>
                  </a:lnTo>
                  <a:lnTo>
                    <a:pt x="57778" y="9369"/>
                  </a:lnTo>
                  <a:lnTo>
                    <a:pt x="57719" y="9297"/>
                  </a:lnTo>
                  <a:lnTo>
                    <a:pt x="57725" y="9295"/>
                  </a:lnTo>
                  <a:close/>
                  <a:moveTo>
                    <a:pt x="10553" y="9361"/>
                  </a:moveTo>
                  <a:lnTo>
                    <a:pt x="10582" y="9397"/>
                  </a:lnTo>
                  <a:lnTo>
                    <a:pt x="10554" y="9408"/>
                  </a:lnTo>
                  <a:lnTo>
                    <a:pt x="10523" y="9372"/>
                  </a:lnTo>
                  <a:lnTo>
                    <a:pt x="10553" y="9361"/>
                  </a:lnTo>
                  <a:close/>
                  <a:moveTo>
                    <a:pt x="20326" y="9489"/>
                  </a:moveTo>
                  <a:lnTo>
                    <a:pt x="20329" y="9504"/>
                  </a:lnTo>
                  <a:cubicBezTo>
                    <a:pt x="20320" y="9508"/>
                    <a:pt x="20310" y="9513"/>
                    <a:pt x="20302" y="9517"/>
                  </a:cubicBezTo>
                  <a:lnTo>
                    <a:pt x="20300" y="9503"/>
                  </a:lnTo>
                  <a:lnTo>
                    <a:pt x="20326" y="9489"/>
                  </a:lnTo>
                  <a:close/>
                  <a:moveTo>
                    <a:pt x="10714" y="9591"/>
                  </a:moveTo>
                  <a:lnTo>
                    <a:pt x="10737" y="9614"/>
                  </a:lnTo>
                  <a:lnTo>
                    <a:pt x="10722" y="9620"/>
                  </a:lnTo>
                  <a:cubicBezTo>
                    <a:pt x="10714" y="9613"/>
                    <a:pt x="10707" y="9604"/>
                    <a:pt x="10700" y="9598"/>
                  </a:cubicBezTo>
                  <a:lnTo>
                    <a:pt x="10714" y="9591"/>
                  </a:lnTo>
                  <a:close/>
                  <a:moveTo>
                    <a:pt x="10903" y="9666"/>
                  </a:moveTo>
                  <a:lnTo>
                    <a:pt x="10968" y="9732"/>
                  </a:lnTo>
                  <a:cubicBezTo>
                    <a:pt x="10966" y="9732"/>
                    <a:pt x="10965" y="9734"/>
                    <a:pt x="10963" y="9734"/>
                  </a:cubicBezTo>
                  <a:lnTo>
                    <a:pt x="10898" y="9667"/>
                  </a:lnTo>
                  <a:cubicBezTo>
                    <a:pt x="10898" y="9666"/>
                    <a:pt x="10900" y="9666"/>
                    <a:pt x="10903" y="9666"/>
                  </a:cubicBezTo>
                  <a:close/>
                  <a:moveTo>
                    <a:pt x="11204" y="9807"/>
                  </a:moveTo>
                  <a:lnTo>
                    <a:pt x="11274" y="9867"/>
                  </a:lnTo>
                  <a:cubicBezTo>
                    <a:pt x="11272" y="9867"/>
                    <a:pt x="11272" y="9869"/>
                    <a:pt x="11269" y="9869"/>
                  </a:cubicBezTo>
                  <a:cubicBezTo>
                    <a:pt x="11247" y="9850"/>
                    <a:pt x="11224" y="9829"/>
                    <a:pt x="11200" y="9810"/>
                  </a:cubicBezTo>
                  <a:cubicBezTo>
                    <a:pt x="11201" y="9809"/>
                    <a:pt x="11203" y="9809"/>
                    <a:pt x="11204" y="9807"/>
                  </a:cubicBezTo>
                  <a:close/>
                  <a:moveTo>
                    <a:pt x="19693" y="9885"/>
                  </a:moveTo>
                  <a:lnTo>
                    <a:pt x="19696" y="9900"/>
                  </a:lnTo>
                  <a:lnTo>
                    <a:pt x="19668" y="9913"/>
                  </a:lnTo>
                  <a:cubicBezTo>
                    <a:pt x="19667" y="9909"/>
                    <a:pt x="19667" y="9903"/>
                    <a:pt x="19665" y="9898"/>
                  </a:cubicBezTo>
                  <a:lnTo>
                    <a:pt x="19693" y="9885"/>
                  </a:lnTo>
                  <a:close/>
                  <a:moveTo>
                    <a:pt x="11774" y="9859"/>
                  </a:moveTo>
                  <a:cubicBezTo>
                    <a:pt x="11796" y="9878"/>
                    <a:pt x="11816" y="9898"/>
                    <a:pt x="11841" y="9914"/>
                  </a:cubicBezTo>
                  <a:lnTo>
                    <a:pt x="11837" y="9917"/>
                  </a:lnTo>
                  <a:cubicBezTo>
                    <a:pt x="11812" y="9901"/>
                    <a:pt x="11791" y="9881"/>
                    <a:pt x="11769" y="9862"/>
                  </a:cubicBezTo>
                  <a:lnTo>
                    <a:pt x="11774" y="9859"/>
                  </a:lnTo>
                  <a:close/>
                  <a:moveTo>
                    <a:pt x="57756" y="9919"/>
                  </a:moveTo>
                  <a:cubicBezTo>
                    <a:pt x="57772" y="9942"/>
                    <a:pt x="57789" y="9966"/>
                    <a:pt x="57807" y="9991"/>
                  </a:cubicBezTo>
                  <a:lnTo>
                    <a:pt x="57801" y="9992"/>
                  </a:lnTo>
                  <a:cubicBezTo>
                    <a:pt x="57785" y="9969"/>
                    <a:pt x="57767" y="9944"/>
                    <a:pt x="57750" y="9920"/>
                  </a:cubicBezTo>
                  <a:cubicBezTo>
                    <a:pt x="57751" y="9919"/>
                    <a:pt x="57753" y="9919"/>
                    <a:pt x="57756" y="9919"/>
                  </a:cubicBezTo>
                  <a:close/>
                  <a:moveTo>
                    <a:pt x="19668" y="10112"/>
                  </a:moveTo>
                  <a:cubicBezTo>
                    <a:pt x="19668" y="10113"/>
                    <a:pt x="19668" y="10115"/>
                    <a:pt x="19670" y="10116"/>
                  </a:cubicBezTo>
                  <a:cubicBezTo>
                    <a:pt x="19642" y="10129"/>
                    <a:pt x="19615" y="10144"/>
                    <a:pt x="19587" y="10157"/>
                  </a:cubicBezTo>
                  <a:cubicBezTo>
                    <a:pt x="19587" y="10156"/>
                    <a:pt x="19587" y="10154"/>
                    <a:pt x="19587" y="10153"/>
                  </a:cubicBezTo>
                  <a:cubicBezTo>
                    <a:pt x="19614" y="10140"/>
                    <a:pt x="19640" y="10125"/>
                    <a:pt x="19668" y="10112"/>
                  </a:cubicBezTo>
                  <a:close/>
                  <a:moveTo>
                    <a:pt x="35464" y="10125"/>
                  </a:moveTo>
                  <a:lnTo>
                    <a:pt x="35474" y="10137"/>
                  </a:lnTo>
                  <a:lnTo>
                    <a:pt x="35461" y="10163"/>
                  </a:lnTo>
                  <a:lnTo>
                    <a:pt x="35450" y="10151"/>
                  </a:lnTo>
                  <a:lnTo>
                    <a:pt x="35464" y="10125"/>
                  </a:lnTo>
                  <a:close/>
                  <a:moveTo>
                    <a:pt x="35347" y="10195"/>
                  </a:moveTo>
                  <a:cubicBezTo>
                    <a:pt x="35309" y="10269"/>
                    <a:pt x="35290" y="10304"/>
                    <a:pt x="35278" y="10329"/>
                  </a:cubicBezTo>
                  <a:cubicBezTo>
                    <a:pt x="35287" y="10294"/>
                    <a:pt x="35297" y="10254"/>
                    <a:pt x="35312" y="10203"/>
                  </a:cubicBezTo>
                  <a:cubicBezTo>
                    <a:pt x="35322" y="10201"/>
                    <a:pt x="35331" y="10200"/>
                    <a:pt x="35347" y="10195"/>
                  </a:cubicBezTo>
                  <a:close/>
                  <a:moveTo>
                    <a:pt x="19174" y="10338"/>
                  </a:moveTo>
                  <a:lnTo>
                    <a:pt x="19176" y="10344"/>
                  </a:lnTo>
                  <a:cubicBezTo>
                    <a:pt x="19148" y="10357"/>
                    <a:pt x="19120" y="10371"/>
                    <a:pt x="19093" y="10384"/>
                  </a:cubicBezTo>
                  <a:cubicBezTo>
                    <a:pt x="19093" y="10381"/>
                    <a:pt x="19093" y="10379"/>
                    <a:pt x="19093" y="10378"/>
                  </a:cubicBezTo>
                  <a:cubicBezTo>
                    <a:pt x="19120" y="10365"/>
                    <a:pt x="19148" y="10351"/>
                    <a:pt x="19174" y="10338"/>
                  </a:cubicBezTo>
                  <a:close/>
                  <a:moveTo>
                    <a:pt x="58538" y="10451"/>
                  </a:moveTo>
                  <a:lnTo>
                    <a:pt x="58555" y="10478"/>
                  </a:lnTo>
                  <a:lnTo>
                    <a:pt x="58540" y="10481"/>
                  </a:lnTo>
                  <a:lnTo>
                    <a:pt x="58524" y="10454"/>
                  </a:lnTo>
                  <a:lnTo>
                    <a:pt x="58538" y="10451"/>
                  </a:lnTo>
                  <a:close/>
                  <a:moveTo>
                    <a:pt x="11846" y="10565"/>
                  </a:moveTo>
                  <a:cubicBezTo>
                    <a:pt x="11859" y="10574"/>
                    <a:pt x="11872" y="10582"/>
                    <a:pt x="11886" y="10591"/>
                  </a:cubicBezTo>
                  <a:lnTo>
                    <a:pt x="11893" y="10627"/>
                  </a:lnTo>
                  <a:lnTo>
                    <a:pt x="11893" y="10627"/>
                  </a:lnTo>
                  <a:lnTo>
                    <a:pt x="11825" y="10579"/>
                  </a:lnTo>
                  <a:lnTo>
                    <a:pt x="11846" y="10565"/>
                  </a:lnTo>
                  <a:close/>
                  <a:moveTo>
                    <a:pt x="12283" y="10656"/>
                  </a:moveTo>
                  <a:lnTo>
                    <a:pt x="12354" y="10686"/>
                  </a:lnTo>
                  <a:lnTo>
                    <a:pt x="12354" y="10686"/>
                  </a:lnTo>
                  <a:cubicBezTo>
                    <a:pt x="12353" y="10686"/>
                    <a:pt x="12352" y="10687"/>
                    <a:pt x="12350" y="10687"/>
                  </a:cubicBezTo>
                  <a:cubicBezTo>
                    <a:pt x="12341" y="10687"/>
                    <a:pt x="12323" y="10680"/>
                    <a:pt x="12305" y="10674"/>
                  </a:cubicBezTo>
                  <a:cubicBezTo>
                    <a:pt x="12298" y="10668"/>
                    <a:pt x="12290" y="10662"/>
                    <a:pt x="12283" y="10656"/>
                  </a:cubicBezTo>
                  <a:close/>
                  <a:moveTo>
                    <a:pt x="12171" y="10665"/>
                  </a:moveTo>
                  <a:cubicBezTo>
                    <a:pt x="12180" y="10669"/>
                    <a:pt x="12189" y="10675"/>
                    <a:pt x="12199" y="10680"/>
                  </a:cubicBezTo>
                  <a:cubicBezTo>
                    <a:pt x="12195" y="10684"/>
                    <a:pt x="12190" y="10687"/>
                    <a:pt x="12187" y="10690"/>
                  </a:cubicBezTo>
                  <a:lnTo>
                    <a:pt x="12161" y="10675"/>
                  </a:lnTo>
                  <a:lnTo>
                    <a:pt x="12171" y="10665"/>
                  </a:lnTo>
                  <a:close/>
                  <a:moveTo>
                    <a:pt x="18486" y="10669"/>
                  </a:moveTo>
                  <a:lnTo>
                    <a:pt x="18487" y="10684"/>
                  </a:lnTo>
                  <a:lnTo>
                    <a:pt x="18459" y="10696"/>
                  </a:lnTo>
                  <a:cubicBezTo>
                    <a:pt x="18458" y="10691"/>
                    <a:pt x="18458" y="10685"/>
                    <a:pt x="18458" y="10681"/>
                  </a:cubicBezTo>
                  <a:cubicBezTo>
                    <a:pt x="18466" y="10677"/>
                    <a:pt x="18477" y="10672"/>
                    <a:pt x="18486" y="10669"/>
                  </a:cubicBezTo>
                  <a:close/>
                  <a:moveTo>
                    <a:pt x="12374" y="10697"/>
                  </a:moveTo>
                  <a:cubicBezTo>
                    <a:pt x="12384" y="10697"/>
                    <a:pt x="12402" y="10703"/>
                    <a:pt x="12421" y="10710"/>
                  </a:cubicBezTo>
                  <a:lnTo>
                    <a:pt x="12443" y="10728"/>
                  </a:lnTo>
                  <a:cubicBezTo>
                    <a:pt x="12418" y="10718"/>
                    <a:pt x="12393" y="10707"/>
                    <a:pt x="12370" y="10697"/>
                  </a:cubicBezTo>
                  <a:cubicBezTo>
                    <a:pt x="12371" y="10697"/>
                    <a:pt x="12372" y="10697"/>
                    <a:pt x="12374" y="10697"/>
                  </a:cubicBezTo>
                  <a:close/>
                  <a:moveTo>
                    <a:pt x="31226" y="10721"/>
                  </a:moveTo>
                  <a:lnTo>
                    <a:pt x="31234" y="10734"/>
                  </a:lnTo>
                  <a:lnTo>
                    <a:pt x="31213" y="10756"/>
                  </a:lnTo>
                  <a:lnTo>
                    <a:pt x="31206" y="10743"/>
                  </a:lnTo>
                  <a:lnTo>
                    <a:pt x="31226" y="10721"/>
                  </a:lnTo>
                  <a:close/>
                  <a:moveTo>
                    <a:pt x="16349" y="10918"/>
                  </a:moveTo>
                  <a:lnTo>
                    <a:pt x="16346" y="10941"/>
                  </a:lnTo>
                  <a:cubicBezTo>
                    <a:pt x="16332" y="10946"/>
                    <a:pt x="16320" y="10949"/>
                    <a:pt x="16307" y="10952"/>
                  </a:cubicBezTo>
                  <a:lnTo>
                    <a:pt x="16274" y="10934"/>
                  </a:lnTo>
                  <a:lnTo>
                    <a:pt x="16349" y="10918"/>
                  </a:lnTo>
                  <a:close/>
                  <a:moveTo>
                    <a:pt x="58353" y="10827"/>
                  </a:moveTo>
                  <a:lnTo>
                    <a:pt x="58466" y="11034"/>
                  </a:lnTo>
                  <a:cubicBezTo>
                    <a:pt x="58465" y="11036"/>
                    <a:pt x="58463" y="11037"/>
                    <a:pt x="58462" y="11040"/>
                  </a:cubicBezTo>
                  <a:cubicBezTo>
                    <a:pt x="58422" y="10972"/>
                    <a:pt x="58382" y="10903"/>
                    <a:pt x="58344" y="10837"/>
                  </a:cubicBezTo>
                  <a:lnTo>
                    <a:pt x="58353" y="10827"/>
                  </a:lnTo>
                  <a:close/>
                  <a:moveTo>
                    <a:pt x="13211" y="11102"/>
                  </a:moveTo>
                  <a:lnTo>
                    <a:pt x="13255" y="11116"/>
                  </a:lnTo>
                  <a:lnTo>
                    <a:pt x="13238" y="11141"/>
                  </a:lnTo>
                  <a:lnTo>
                    <a:pt x="13192" y="11127"/>
                  </a:lnTo>
                  <a:lnTo>
                    <a:pt x="13211" y="11102"/>
                  </a:lnTo>
                  <a:close/>
                  <a:moveTo>
                    <a:pt x="9267" y="10994"/>
                  </a:moveTo>
                  <a:cubicBezTo>
                    <a:pt x="9271" y="10997"/>
                    <a:pt x="9274" y="11000"/>
                    <a:pt x="9277" y="11002"/>
                  </a:cubicBezTo>
                  <a:lnTo>
                    <a:pt x="9164" y="11215"/>
                  </a:lnTo>
                  <a:cubicBezTo>
                    <a:pt x="9161" y="11215"/>
                    <a:pt x="9158" y="11215"/>
                    <a:pt x="9156" y="11214"/>
                  </a:cubicBezTo>
                  <a:lnTo>
                    <a:pt x="9267" y="10994"/>
                  </a:lnTo>
                  <a:close/>
                  <a:moveTo>
                    <a:pt x="15138" y="11242"/>
                  </a:moveTo>
                  <a:lnTo>
                    <a:pt x="15133" y="11256"/>
                  </a:lnTo>
                  <a:lnTo>
                    <a:pt x="15103" y="11256"/>
                  </a:lnTo>
                  <a:lnTo>
                    <a:pt x="15108" y="11242"/>
                  </a:lnTo>
                  <a:close/>
                  <a:moveTo>
                    <a:pt x="14134" y="11286"/>
                  </a:moveTo>
                  <a:cubicBezTo>
                    <a:pt x="14184" y="11299"/>
                    <a:pt x="14235" y="11300"/>
                    <a:pt x="14287" y="11306"/>
                  </a:cubicBezTo>
                  <a:cubicBezTo>
                    <a:pt x="14287" y="11309"/>
                    <a:pt x="14288" y="11312"/>
                    <a:pt x="14290" y="11314"/>
                  </a:cubicBezTo>
                  <a:cubicBezTo>
                    <a:pt x="14237" y="11309"/>
                    <a:pt x="14184" y="11311"/>
                    <a:pt x="14134" y="11299"/>
                  </a:cubicBezTo>
                  <a:lnTo>
                    <a:pt x="14134" y="11286"/>
                  </a:lnTo>
                  <a:close/>
                  <a:moveTo>
                    <a:pt x="15322" y="11331"/>
                  </a:moveTo>
                  <a:cubicBezTo>
                    <a:pt x="15322" y="11333"/>
                    <a:pt x="15322" y="11336"/>
                    <a:pt x="15321" y="11337"/>
                  </a:cubicBezTo>
                  <a:lnTo>
                    <a:pt x="15228" y="11337"/>
                  </a:lnTo>
                  <a:cubicBezTo>
                    <a:pt x="15230" y="11336"/>
                    <a:pt x="15230" y="11334"/>
                    <a:pt x="15231" y="11331"/>
                  </a:cubicBezTo>
                  <a:close/>
                  <a:moveTo>
                    <a:pt x="13552" y="11360"/>
                  </a:moveTo>
                  <a:lnTo>
                    <a:pt x="13552" y="11360"/>
                  </a:lnTo>
                  <a:cubicBezTo>
                    <a:pt x="13558" y="11364"/>
                    <a:pt x="13565" y="11368"/>
                    <a:pt x="13577" y="11371"/>
                  </a:cubicBezTo>
                  <a:lnTo>
                    <a:pt x="13577" y="11371"/>
                  </a:lnTo>
                  <a:cubicBezTo>
                    <a:pt x="13569" y="11367"/>
                    <a:pt x="13561" y="11364"/>
                    <a:pt x="13552" y="11360"/>
                  </a:cubicBezTo>
                  <a:close/>
                  <a:moveTo>
                    <a:pt x="15746" y="11443"/>
                  </a:moveTo>
                  <a:lnTo>
                    <a:pt x="15745" y="11449"/>
                  </a:lnTo>
                  <a:lnTo>
                    <a:pt x="15652" y="11458"/>
                  </a:lnTo>
                  <a:cubicBezTo>
                    <a:pt x="15652" y="11456"/>
                    <a:pt x="15652" y="11455"/>
                    <a:pt x="15652" y="11453"/>
                  </a:cubicBezTo>
                  <a:lnTo>
                    <a:pt x="15746" y="11443"/>
                  </a:lnTo>
                  <a:close/>
                  <a:moveTo>
                    <a:pt x="8660" y="11459"/>
                  </a:moveTo>
                  <a:cubicBezTo>
                    <a:pt x="8662" y="11459"/>
                    <a:pt x="8663" y="11460"/>
                    <a:pt x="8665" y="11461"/>
                  </a:cubicBezTo>
                  <a:cubicBezTo>
                    <a:pt x="8656" y="11478"/>
                    <a:pt x="8647" y="11495"/>
                    <a:pt x="8639" y="11512"/>
                  </a:cubicBezTo>
                  <a:lnTo>
                    <a:pt x="8600" y="11520"/>
                  </a:lnTo>
                  <a:lnTo>
                    <a:pt x="8604" y="11514"/>
                  </a:lnTo>
                  <a:lnTo>
                    <a:pt x="8604" y="11514"/>
                  </a:lnTo>
                  <a:cubicBezTo>
                    <a:pt x="8604" y="11514"/>
                    <a:pt x="8604" y="11514"/>
                    <a:pt x="8604" y="11514"/>
                  </a:cubicBezTo>
                  <a:cubicBezTo>
                    <a:pt x="8604" y="11514"/>
                    <a:pt x="8604" y="11514"/>
                    <a:pt x="8605" y="11514"/>
                  </a:cubicBezTo>
                  <a:cubicBezTo>
                    <a:pt x="8638" y="11468"/>
                    <a:pt x="8652" y="11459"/>
                    <a:pt x="8660" y="11459"/>
                  </a:cubicBezTo>
                  <a:close/>
                  <a:moveTo>
                    <a:pt x="8596" y="11509"/>
                  </a:moveTo>
                  <a:cubicBezTo>
                    <a:pt x="8598" y="11509"/>
                    <a:pt x="8599" y="11512"/>
                    <a:pt x="8602" y="11513"/>
                  </a:cubicBezTo>
                  <a:lnTo>
                    <a:pt x="8602" y="11513"/>
                  </a:lnTo>
                  <a:cubicBezTo>
                    <a:pt x="8585" y="11542"/>
                    <a:pt x="8573" y="11558"/>
                    <a:pt x="8565" y="11567"/>
                  </a:cubicBezTo>
                  <a:lnTo>
                    <a:pt x="8565" y="11567"/>
                  </a:lnTo>
                  <a:cubicBezTo>
                    <a:pt x="8585" y="11519"/>
                    <a:pt x="8592" y="11509"/>
                    <a:pt x="8596" y="11509"/>
                  </a:cubicBezTo>
                  <a:close/>
                  <a:moveTo>
                    <a:pt x="8736" y="11574"/>
                  </a:moveTo>
                  <a:cubicBezTo>
                    <a:pt x="8739" y="11577"/>
                    <a:pt x="8742" y="11583"/>
                    <a:pt x="8746" y="11586"/>
                  </a:cubicBezTo>
                  <a:cubicBezTo>
                    <a:pt x="8740" y="11595"/>
                    <a:pt x="8736" y="11602"/>
                    <a:pt x="8731" y="11611"/>
                  </a:cubicBezTo>
                  <a:lnTo>
                    <a:pt x="8721" y="11599"/>
                  </a:lnTo>
                  <a:cubicBezTo>
                    <a:pt x="8725" y="11592"/>
                    <a:pt x="8731" y="11583"/>
                    <a:pt x="8736" y="11574"/>
                  </a:cubicBezTo>
                  <a:close/>
                  <a:moveTo>
                    <a:pt x="8525" y="11454"/>
                  </a:moveTo>
                  <a:cubicBezTo>
                    <a:pt x="8558" y="11454"/>
                    <a:pt x="8535" y="11536"/>
                    <a:pt x="8517" y="11606"/>
                  </a:cubicBezTo>
                  <a:lnTo>
                    <a:pt x="8517" y="11606"/>
                  </a:lnTo>
                  <a:cubicBezTo>
                    <a:pt x="8489" y="11651"/>
                    <a:pt x="8474" y="11669"/>
                    <a:pt x="8469" y="11669"/>
                  </a:cubicBezTo>
                  <a:cubicBezTo>
                    <a:pt x="8453" y="11669"/>
                    <a:pt x="8505" y="11530"/>
                    <a:pt x="8506" y="11459"/>
                  </a:cubicBezTo>
                  <a:cubicBezTo>
                    <a:pt x="8514" y="11455"/>
                    <a:pt x="8520" y="11454"/>
                    <a:pt x="8525" y="11454"/>
                  </a:cubicBezTo>
                  <a:close/>
                  <a:moveTo>
                    <a:pt x="34563" y="11704"/>
                  </a:moveTo>
                  <a:lnTo>
                    <a:pt x="34573" y="11715"/>
                  </a:lnTo>
                  <a:lnTo>
                    <a:pt x="34557" y="11740"/>
                  </a:lnTo>
                  <a:cubicBezTo>
                    <a:pt x="34554" y="11737"/>
                    <a:pt x="34551" y="11733"/>
                    <a:pt x="34548" y="11730"/>
                  </a:cubicBezTo>
                  <a:lnTo>
                    <a:pt x="34563" y="11704"/>
                  </a:lnTo>
                  <a:close/>
                  <a:moveTo>
                    <a:pt x="30773" y="11673"/>
                  </a:moveTo>
                  <a:lnTo>
                    <a:pt x="30792" y="11706"/>
                  </a:lnTo>
                  <a:lnTo>
                    <a:pt x="30761" y="11742"/>
                  </a:lnTo>
                  <a:lnTo>
                    <a:pt x="30720" y="11731"/>
                  </a:lnTo>
                  <a:lnTo>
                    <a:pt x="30773" y="11673"/>
                  </a:lnTo>
                  <a:close/>
                  <a:moveTo>
                    <a:pt x="8768" y="11698"/>
                  </a:moveTo>
                  <a:lnTo>
                    <a:pt x="8772" y="11701"/>
                  </a:lnTo>
                  <a:cubicBezTo>
                    <a:pt x="8758" y="11729"/>
                    <a:pt x="8742" y="11754"/>
                    <a:pt x="8727" y="11780"/>
                  </a:cubicBezTo>
                  <a:lnTo>
                    <a:pt x="8724" y="11776"/>
                  </a:lnTo>
                  <a:lnTo>
                    <a:pt x="8768" y="11698"/>
                  </a:lnTo>
                  <a:close/>
                  <a:moveTo>
                    <a:pt x="8413" y="11653"/>
                  </a:moveTo>
                  <a:cubicBezTo>
                    <a:pt x="8346" y="11806"/>
                    <a:pt x="8305" y="11824"/>
                    <a:pt x="8274" y="11839"/>
                  </a:cubicBezTo>
                  <a:cubicBezTo>
                    <a:pt x="8319" y="11779"/>
                    <a:pt x="8363" y="11720"/>
                    <a:pt x="8413" y="11653"/>
                  </a:cubicBezTo>
                  <a:close/>
                  <a:moveTo>
                    <a:pt x="30341" y="11809"/>
                  </a:moveTo>
                  <a:lnTo>
                    <a:pt x="30348" y="11823"/>
                  </a:lnTo>
                  <a:lnTo>
                    <a:pt x="30329" y="11846"/>
                  </a:lnTo>
                  <a:lnTo>
                    <a:pt x="30320" y="11833"/>
                  </a:lnTo>
                  <a:lnTo>
                    <a:pt x="30341" y="11809"/>
                  </a:lnTo>
                  <a:close/>
                  <a:moveTo>
                    <a:pt x="29916" y="12057"/>
                  </a:moveTo>
                  <a:cubicBezTo>
                    <a:pt x="29916" y="12058"/>
                    <a:pt x="29917" y="12060"/>
                    <a:pt x="29917" y="12061"/>
                  </a:cubicBezTo>
                  <a:cubicBezTo>
                    <a:pt x="29898" y="12085"/>
                    <a:pt x="29879" y="12108"/>
                    <a:pt x="29860" y="12133"/>
                  </a:cubicBezTo>
                  <a:cubicBezTo>
                    <a:pt x="29860" y="12132"/>
                    <a:pt x="29858" y="12130"/>
                    <a:pt x="29857" y="12127"/>
                  </a:cubicBezTo>
                  <a:lnTo>
                    <a:pt x="29916" y="12057"/>
                  </a:lnTo>
                  <a:close/>
                  <a:moveTo>
                    <a:pt x="34310" y="12198"/>
                  </a:moveTo>
                  <a:cubicBezTo>
                    <a:pt x="34313" y="12199"/>
                    <a:pt x="34317" y="12201"/>
                    <a:pt x="34322" y="12201"/>
                  </a:cubicBezTo>
                  <a:cubicBezTo>
                    <a:pt x="34279" y="12268"/>
                    <a:pt x="34235" y="12338"/>
                    <a:pt x="34191" y="12405"/>
                  </a:cubicBezTo>
                  <a:lnTo>
                    <a:pt x="34184" y="12404"/>
                  </a:lnTo>
                  <a:lnTo>
                    <a:pt x="34310" y="12198"/>
                  </a:lnTo>
                  <a:close/>
                  <a:moveTo>
                    <a:pt x="29771" y="12368"/>
                  </a:moveTo>
                  <a:lnTo>
                    <a:pt x="29780" y="12382"/>
                  </a:lnTo>
                  <a:cubicBezTo>
                    <a:pt x="29773" y="12391"/>
                    <a:pt x="29767" y="12398"/>
                    <a:pt x="29761" y="12407"/>
                  </a:cubicBezTo>
                  <a:lnTo>
                    <a:pt x="29752" y="12394"/>
                  </a:lnTo>
                  <a:lnTo>
                    <a:pt x="29771" y="12368"/>
                  </a:lnTo>
                  <a:close/>
                  <a:moveTo>
                    <a:pt x="8018" y="12280"/>
                  </a:moveTo>
                  <a:lnTo>
                    <a:pt x="8025" y="12282"/>
                  </a:lnTo>
                  <a:lnTo>
                    <a:pt x="7947" y="12411"/>
                  </a:lnTo>
                  <a:lnTo>
                    <a:pt x="7937" y="12404"/>
                  </a:lnTo>
                  <a:cubicBezTo>
                    <a:pt x="7963" y="12363"/>
                    <a:pt x="7991" y="12321"/>
                    <a:pt x="8018" y="12280"/>
                  </a:cubicBezTo>
                  <a:close/>
                  <a:moveTo>
                    <a:pt x="8288" y="12626"/>
                  </a:moveTo>
                  <a:lnTo>
                    <a:pt x="8305" y="12645"/>
                  </a:lnTo>
                  <a:cubicBezTo>
                    <a:pt x="8296" y="12658"/>
                    <a:pt x="8287" y="12670"/>
                    <a:pt x="8280" y="12682"/>
                  </a:cubicBezTo>
                  <a:lnTo>
                    <a:pt x="8246" y="12691"/>
                  </a:lnTo>
                  <a:cubicBezTo>
                    <a:pt x="8259" y="12669"/>
                    <a:pt x="8275" y="12647"/>
                    <a:pt x="8288" y="12626"/>
                  </a:cubicBezTo>
                  <a:close/>
                  <a:moveTo>
                    <a:pt x="7709" y="12698"/>
                  </a:moveTo>
                  <a:lnTo>
                    <a:pt x="7709" y="12698"/>
                  </a:lnTo>
                  <a:cubicBezTo>
                    <a:pt x="7704" y="12707"/>
                    <a:pt x="7700" y="12716"/>
                    <a:pt x="7696" y="12725"/>
                  </a:cubicBezTo>
                  <a:lnTo>
                    <a:pt x="7653" y="12766"/>
                  </a:lnTo>
                  <a:cubicBezTo>
                    <a:pt x="7656" y="12760"/>
                    <a:pt x="7659" y="12754"/>
                    <a:pt x="7659" y="12752"/>
                  </a:cubicBezTo>
                  <a:lnTo>
                    <a:pt x="7659" y="12752"/>
                  </a:lnTo>
                  <a:cubicBezTo>
                    <a:pt x="7659" y="12752"/>
                    <a:pt x="7659" y="12752"/>
                    <a:pt x="7659" y="12752"/>
                  </a:cubicBezTo>
                  <a:cubicBezTo>
                    <a:pt x="7676" y="12732"/>
                    <a:pt x="7693" y="12716"/>
                    <a:pt x="7709" y="12698"/>
                  </a:cubicBezTo>
                  <a:close/>
                  <a:moveTo>
                    <a:pt x="59720" y="12757"/>
                  </a:moveTo>
                  <a:lnTo>
                    <a:pt x="59751" y="12845"/>
                  </a:lnTo>
                  <a:cubicBezTo>
                    <a:pt x="59749" y="12845"/>
                    <a:pt x="59746" y="12844"/>
                    <a:pt x="59745" y="12844"/>
                  </a:cubicBezTo>
                  <a:cubicBezTo>
                    <a:pt x="59734" y="12814"/>
                    <a:pt x="59726" y="12785"/>
                    <a:pt x="59715" y="12757"/>
                  </a:cubicBezTo>
                  <a:close/>
                  <a:moveTo>
                    <a:pt x="34144" y="12505"/>
                  </a:moveTo>
                  <a:lnTo>
                    <a:pt x="34144" y="12505"/>
                  </a:lnTo>
                  <a:cubicBezTo>
                    <a:pt x="34097" y="12576"/>
                    <a:pt x="34059" y="12635"/>
                    <a:pt x="34007" y="12713"/>
                  </a:cubicBezTo>
                  <a:cubicBezTo>
                    <a:pt x="33998" y="12717"/>
                    <a:pt x="33983" y="12725"/>
                    <a:pt x="33969" y="12732"/>
                  </a:cubicBezTo>
                  <a:cubicBezTo>
                    <a:pt x="33939" y="12772"/>
                    <a:pt x="33907" y="12813"/>
                    <a:pt x="33878" y="12851"/>
                  </a:cubicBezTo>
                  <a:cubicBezTo>
                    <a:pt x="33889" y="12813"/>
                    <a:pt x="33901" y="12776"/>
                    <a:pt x="33913" y="12736"/>
                  </a:cubicBezTo>
                  <a:cubicBezTo>
                    <a:pt x="33985" y="12663"/>
                    <a:pt x="34060" y="12589"/>
                    <a:pt x="34144" y="12505"/>
                  </a:cubicBezTo>
                  <a:close/>
                  <a:moveTo>
                    <a:pt x="29455" y="12801"/>
                  </a:moveTo>
                  <a:lnTo>
                    <a:pt x="29462" y="12803"/>
                  </a:lnTo>
                  <a:cubicBezTo>
                    <a:pt x="29434" y="12847"/>
                    <a:pt x="29406" y="12889"/>
                    <a:pt x="29379" y="12933"/>
                  </a:cubicBezTo>
                  <a:cubicBezTo>
                    <a:pt x="29376" y="12931"/>
                    <a:pt x="29371" y="12929"/>
                    <a:pt x="29368" y="12928"/>
                  </a:cubicBezTo>
                  <a:lnTo>
                    <a:pt x="29455" y="12801"/>
                  </a:lnTo>
                  <a:close/>
                  <a:moveTo>
                    <a:pt x="33926" y="12819"/>
                  </a:moveTo>
                  <a:cubicBezTo>
                    <a:pt x="33929" y="12819"/>
                    <a:pt x="33932" y="12819"/>
                    <a:pt x="33933" y="12820"/>
                  </a:cubicBezTo>
                  <a:cubicBezTo>
                    <a:pt x="33906" y="12863"/>
                    <a:pt x="33879" y="12905"/>
                    <a:pt x="33851" y="12951"/>
                  </a:cubicBezTo>
                  <a:lnTo>
                    <a:pt x="33841" y="12944"/>
                  </a:lnTo>
                  <a:lnTo>
                    <a:pt x="33926" y="12819"/>
                  </a:lnTo>
                  <a:close/>
                  <a:moveTo>
                    <a:pt x="29315" y="12883"/>
                  </a:moveTo>
                  <a:lnTo>
                    <a:pt x="29317" y="12886"/>
                  </a:lnTo>
                  <a:lnTo>
                    <a:pt x="29265" y="12963"/>
                  </a:lnTo>
                  <a:lnTo>
                    <a:pt x="29262" y="12958"/>
                  </a:lnTo>
                  <a:lnTo>
                    <a:pt x="29315" y="12883"/>
                  </a:lnTo>
                  <a:close/>
                  <a:moveTo>
                    <a:pt x="29181" y="13047"/>
                  </a:moveTo>
                  <a:cubicBezTo>
                    <a:pt x="29184" y="13051"/>
                    <a:pt x="29187" y="13056"/>
                    <a:pt x="29192" y="13059"/>
                  </a:cubicBezTo>
                  <a:lnTo>
                    <a:pt x="29174" y="13085"/>
                  </a:lnTo>
                  <a:lnTo>
                    <a:pt x="29165" y="13073"/>
                  </a:lnTo>
                  <a:lnTo>
                    <a:pt x="29181" y="13047"/>
                  </a:lnTo>
                  <a:close/>
                  <a:moveTo>
                    <a:pt x="33764" y="13048"/>
                  </a:moveTo>
                  <a:lnTo>
                    <a:pt x="33775" y="13056"/>
                  </a:lnTo>
                  <a:lnTo>
                    <a:pt x="33688" y="13181"/>
                  </a:lnTo>
                  <a:lnTo>
                    <a:pt x="33680" y="13179"/>
                  </a:lnTo>
                  <a:cubicBezTo>
                    <a:pt x="33708" y="13135"/>
                    <a:pt x="33736" y="13092"/>
                    <a:pt x="33764" y="13048"/>
                  </a:cubicBezTo>
                  <a:close/>
                  <a:moveTo>
                    <a:pt x="59546" y="13153"/>
                  </a:moveTo>
                  <a:cubicBezTo>
                    <a:pt x="59573" y="13237"/>
                    <a:pt x="59586" y="13276"/>
                    <a:pt x="59605" y="13338"/>
                  </a:cubicBezTo>
                  <a:cubicBezTo>
                    <a:pt x="59593" y="13338"/>
                    <a:pt x="59583" y="13338"/>
                    <a:pt x="59559" y="13337"/>
                  </a:cubicBezTo>
                  <a:cubicBezTo>
                    <a:pt x="59553" y="13251"/>
                    <a:pt x="59551" y="13213"/>
                    <a:pt x="59546" y="13153"/>
                  </a:cubicBezTo>
                  <a:close/>
                  <a:moveTo>
                    <a:pt x="33199" y="13220"/>
                  </a:moveTo>
                  <a:lnTo>
                    <a:pt x="33199" y="13220"/>
                  </a:lnTo>
                  <a:cubicBezTo>
                    <a:pt x="33120" y="13295"/>
                    <a:pt x="33089" y="13326"/>
                    <a:pt x="33042" y="13373"/>
                  </a:cubicBezTo>
                  <a:cubicBezTo>
                    <a:pt x="33085" y="13310"/>
                    <a:pt x="33108" y="13278"/>
                    <a:pt x="33142" y="13228"/>
                  </a:cubicBezTo>
                  <a:cubicBezTo>
                    <a:pt x="33155" y="13226"/>
                    <a:pt x="33165" y="13225"/>
                    <a:pt x="33199" y="13220"/>
                  </a:cubicBezTo>
                  <a:close/>
                  <a:moveTo>
                    <a:pt x="7351" y="13345"/>
                  </a:moveTo>
                  <a:lnTo>
                    <a:pt x="7354" y="13350"/>
                  </a:lnTo>
                  <a:lnTo>
                    <a:pt x="7300" y="13420"/>
                  </a:lnTo>
                  <a:lnTo>
                    <a:pt x="7297" y="13416"/>
                  </a:lnTo>
                  <a:cubicBezTo>
                    <a:pt x="7316" y="13392"/>
                    <a:pt x="7334" y="13369"/>
                    <a:pt x="7351" y="13345"/>
                  </a:cubicBezTo>
                  <a:close/>
                  <a:moveTo>
                    <a:pt x="33504" y="13442"/>
                  </a:moveTo>
                  <a:lnTo>
                    <a:pt x="33513" y="13454"/>
                  </a:lnTo>
                  <a:lnTo>
                    <a:pt x="33495" y="13479"/>
                  </a:lnTo>
                  <a:lnTo>
                    <a:pt x="33486" y="13468"/>
                  </a:lnTo>
                  <a:lnTo>
                    <a:pt x="33486" y="13466"/>
                  </a:lnTo>
                  <a:lnTo>
                    <a:pt x="33504" y="13442"/>
                  </a:lnTo>
                  <a:close/>
                  <a:moveTo>
                    <a:pt x="33338" y="13457"/>
                  </a:moveTo>
                  <a:cubicBezTo>
                    <a:pt x="33339" y="13459"/>
                    <a:pt x="33341" y="13460"/>
                    <a:pt x="33341" y="13462"/>
                  </a:cubicBezTo>
                  <a:lnTo>
                    <a:pt x="33286" y="13535"/>
                  </a:lnTo>
                  <a:cubicBezTo>
                    <a:pt x="33286" y="13534"/>
                    <a:pt x="33285" y="13532"/>
                    <a:pt x="33285" y="13529"/>
                  </a:cubicBezTo>
                  <a:cubicBezTo>
                    <a:pt x="33301" y="13506"/>
                    <a:pt x="33320" y="13482"/>
                    <a:pt x="33338" y="13457"/>
                  </a:cubicBezTo>
                  <a:close/>
                  <a:moveTo>
                    <a:pt x="33352" y="13631"/>
                  </a:moveTo>
                  <a:lnTo>
                    <a:pt x="33355" y="13634"/>
                  </a:lnTo>
                  <a:lnTo>
                    <a:pt x="33301" y="13707"/>
                  </a:lnTo>
                  <a:lnTo>
                    <a:pt x="33298" y="13704"/>
                  </a:lnTo>
                  <a:lnTo>
                    <a:pt x="33352" y="13631"/>
                  </a:lnTo>
                  <a:close/>
                  <a:moveTo>
                    <a:pt x="7103" y="13668"/>
                  </a:moveTo>
                  <a:cubicBezTo>
                    <a:pt x="7031" y="13762"/>
                    <a:pt x="6988" y="13818"/>
                    <a:pt x="6928" y="13897"/>
                  </a:cubicBezTo>
                  <a:cubicBezTo>
                    <a:pt x="6913" y="13875"/>
                    <a:pt x="6904" y="13860"/>
                    <a:pt x="6894" y="13844"/>
                  </a:cubicBezTo>
                  <a:cubicBezTo>
                    <a:pt x="6904" y="13832"/>
                    <a:pt x="6913" y="13819"/>
                    <a:pt x="6923" y="13807"/>
                  </a:cubicBezTo>
                  <a:cubicBezTo>
                    <a:pt x="6938" y="13810"/>
                    <a:pt x="6951" y="13813"/>
                    <a:pt x="6966" y="13816"/>
                  </a:cubicBezTo>
                  <a:cubicBezTo>
                    <a:pt x="6998" y="13781"/>
                    <a:pt x="7031" y="13746"/>
                    <a:pt x="7103" y="13668"/>
                  </a:cubicBezTo>
                  <a:close/>
                  <a:moveTo>
                    <a:pt x="28800" y="13812"/>
                  </a:moveTo>
                  <a:lnTo>
                    <a:pt x="28814" y="13813"/>
                  </a:lnTo>
                  <a:cubicBezTo>
                    <a:pt x="28792" y="13859"/>
                    <a:pt x="28766" y="13904"/>
                    <a:pt x="28744" y="13952"/>
                  </a:cubicBezTo>
                  <a:cubicBezTo>
                    <a:pt x="28741" y="13952"/>
                    <a:pt x="28739" y="13953"/>
                    <a:pt x="28737" y="13953"/>
                  </a:cubicBezTo>
                  <a:cubicBezTo>
                    <a:pt x="28756" y="13904"/>
                    <a:pt x="28780" y="13859"/>
                    <a:pt x="28800" y="13812"/>
                  </a:cubicBezTo>
                  <a:close/>
                  <a:moveTo>
                    <a:pt x="33036" y="13988"/>
                  </a:moveTo>
                  <a:lnTo>
                    <a:pt x="33043" y="14002"/>
                  </a:lnTo>
                  <a:lnTo>
                    <a:pt x="33026" y="14025"/>
                  </a:lnTo>
                  <a:lnTo>
                    <a:pt x="33017" y="14013"/>
                  </a:lnTo>
                  <a:lnTo>
                    <a:pt x="33036" y="13988"/>
                  </a:lnTo>
                  <a:close/>
                  <a:moveTo>
                    <a:pt x="32930" y="14107"/>
                  </a:moveTo>
                  <a:cubicBezTo>
                    <a:pt x="32918" y="14126"/>
                    <a:pt x="32906" y="14145"/>
                    <a:pt x="32894" y="14164"/>
                  </a:cubicBezTo>
                  <a:lnTo>
                    <a:pt x="32894" y="14164"/>
                  </a:lnTo>
                  <a:cubicBezTo>
                    <a:pt x="32893" y="14155"/>
                    <a:pt x="32900" y="14140"/>
                    <a:pt x="32908" y="14125"/>
                  </a:cubicBezTo>
                  <a:cubicBezTo>
                    <a:pt x="32915" y="14119"/>
                    <a:pt x="32923" y="14113"/>
                    <a:pt x="32930" y="14107"/>
                  </a:cubicBezTo>
                  <a:close/>
                  <a:moveTo>
                    <a:pt x="7245" y="14124"/>
                  </a:moveTo>
                  <a:cubicBezTo>
                    <a:pt x="7247" y="14125"/>
                    <a:pt x="7248" y="14127"/>
                    <a:pt x="7250" y="14127"/>
                  </a:cubicBezTo>
                  <a:lnTo>
                    <a:pt x="7189" y="14199"/>
                  </a:lnTo>
                  <a:cubicBezTo>
                    <a:pt x="7189" y="14196"/>
                    <a:pt x="7188" y="14194"/>
                    <a:pt x="7186" y="14193"/>
                  </a:cubicBezTo>
                  <a:lnTo>
                    <a:pt x="7245" y="14124"/>
                  </a:lnTo>
                  <a:close/>
                  <a:moveTo>
                    <a:pt x="32909" y="14060"/>
                  </a:moveTo>
                  <a:cubicBezTo>
                    <a:pt x="32911" y="14063"/>
                    <a:pt x="32912" y="14065"/>
                    <a:pt x="32914" y="14066"/>
                  </a:cubicBezTo>
                  <a:lnTo>
                    <a:pt x="32799" y="14209"/>
                  </a:lnTo>
                  <a:lnTo>
                    <a:pt x="32795" y="14203"/>
                  </a:lnTo>
                  <a:cubicBezTo>
                    <a:pt x="32833" y="14156"/>
                    <a:pt x="32871" y="14109"/>
                    <a:pt x="32909" y="14060"/>
                  </a:cubicBezTo>
                  <a:close/>
                  <a:moveTo>
                    <a:pt x="6666" y="14197"/>
                  </a:moveTo>
                  <a:cubicBezTo>
                    <a:pt x="6673" y="14212"/>
                    <a:pt x="6682" y="14224"/>
                    <a:pt x="6694" y="14244"/>
                  </a:cubicBezTo>
                  <a:cubicBezTo>
                    <a:pt x="6641" y="14274"/>
                    <a:pt x="6607" y="14291"/>
                    <a:pt x="6570" y="14311"/>
                  </a:cubicBezTo>
                  <a:cubicBezTo>
                    <a:pt x="6599" y="14275"/>
                    <a:pt x="6626" y="14244"/>
                    <a:pt x="6666" y="14197"/>
                  </a:cubicBezTo>
                  <a:close/>
                  <a:moveTo>
                    <a:pt x="32870" y="14198"/>
                  </a:moveTo>
                  <a:cubicBezTo>
                    <a:pt x="32854" y="14234"/>
                    <a:pt x="32827" y="14270"/>
                    <a:pt x="32787" y="14321"/>
                  </a:cubicBezTo>
                  <a:cubicBezTo>
                    <a:pt x="32776" y="14318"/>
                    <a:pt x="32768" y="14315"/>
                    <a:pt x="32749" y="14309"/>
                  </a:cubicBezTo>
                  <a:cubicBezTo>
                    <a:pt x="32803" y="14259"/>
                    <a:pt x="32836" y="14230"/>
                    <a:pt x="32870" y="14198"/>
                  </a:cubicBezTo>
                  <a:close/>
                  <a:moveTo>
                    <a:pt x="6948" y="14296"/>
                  </a:moveTo>
                  <a:lnTo>
                    <a:pt x="6950" y="14300"/>
                  </a:lnTo>
                  <a:cubicBezTo>
                    <a:pt x="6930" y="14324"/>
                    <a:pt x="6910" y="14347"/>
                    <a:pt x="6891" y="14369"/>
                  </a:cubicBezTo>
                  <a:lnTo>
                    <a:pt x="6888" y="14365"/>
                  </a:lnTo>
                  <a:lnTo>
                    <a:pt x="6948" y="14296"/>
                  </a:lnTo>
                  <a:close/>
                  <a:moveTo>
                    <a:pt x="32598" y="14433"/>
                  </a:moveTo>
                  <a:lnTo>
                    <a:pt x="32605" y="14446"/>
                  </a:lnTo>
                  <a:lnTo>
                    <a:pt x="32586" y="14469"/>
                  </a:lnTo>
                  <a:lnTo>
                    <a:pt x="32578" y="14456"/>
                  </a:lnTo>
                  <a:lnTo>
                    <a:pt x="32598" y="14433"/>
                  </a:lnTo>
                  <a:close/>
                  <a:moveTo>
                    <a:pt x="6559" y="14467"/>
                  </a:moveTo>
                  <a:cubicBezTo>
                    <a:pt x="6573" y="14467"/>
                    <a:pt x="6536" y="14514"/>
                    <a:pt x="6430" y="14618"/>
                  </a:cubicBezTo>
                  <a:cubicBezTo>
                    <a:pt x="6473" y="14565"/>
                    <a:pt x="6516" y="14514"/>
                    <a:pt x="6551" y="14469"/>
                  </a:cubicBezTo>
                  <a:cubicBezTo>
                    <a:pt x="6554" y="14468"/>
                    <a:pt x="6557" y="14467"/>
                    <a:pt x="6559" y="14467"/>
                  </a:cubicBezTo>
                  <a:close/>
                  <a:moveTo>
                    <a:pt x="59836" y="14672"/>
                  </a:moveTo>
                  <a:cubicBezTo>
                    <a:pt x="59845" y="14672"/>
                    <a:pt x="59849" y="14674"/>
                    <a:pt x="59858" y="14675"/>
                  </a:cubicBezTo>
                  <a:cubicBezTo>
                    <a:pt x="59868" y="14721"/>
                    <a:pt x="59877" y="14770"/>
                    <a:pt x="59890" y="14831"/>
                  </a:cubicBezTo>
                  <a:cubicBezTo>
                    <a:pt x="59883" y="14842"/>
                    <a:pt x="59877" y="14849"/>
                    <a:pt x="59870" y="14861"/>
                  </a:cubicBezTo>
                  <a:cubicBezTo>
                    <a:pt x="59857" y="14790"/>
                    <a:pt x="59846" y="14730"/>
                    <a:pt x="59836" y="14672"/>
                  </a:cubicBezTo>
                  <a:close/>
                  <a:moveTo>
                    <a:pt x="6049" y="14843"/>
                  </a:moveTo>
                  <a:lnTo>
                    <a:pt x="6057" y="14856"/>
                  </a:lnTo>
                  <a:lnTo>
                    <a:pt x="6036" y="14877"/>
                  </a:lnTo>
                  <a:cubicBezTo>
                    <a:pt x="6033" y="14874"/>
                    <a:pt x="6032" y="14869"/>
                    <a:pt x="6029" y="14865"/>
                  </a:cubicBezTo>
                  <a:lnTo>
                    <a:pt x="6029" y="14865"/>
                  </a:lnTo>
                  <a:lnTo>
                    <a:pt x="6049" y="14843"/>
                  </a:lnTo>
                  <a:close/>
                  <a:moveTo>
                    <a:pt x="60292" y="14833"/>
                  </a:moveTo>
                  <a:cubicBezTo>
                    <a:pt x="60298" y="14862"/>
                    <a:pt x="60302" y="14895"/>
                    <a:pt x="60308" y="14924"/>
                  </a:cubicBezTo>
                  <a:cubicBezTo>
                    <a:pt x="60307" y="14924"/>
                    <a:pt x="60305" y="14924"/>
                    <a:pt x="60302" y="14923"/>
                  </a:cubicBezTo>
                  <a:cubicBezTo>
                    <a:pt x="60298" y="14893"/>
                    <a:pt x="60292" y="14862"/>
                    <a:pt x="60288" y="14833"/>
                  </a:cubicBezTo>
                  <a:close/>
                  <a:moveTo>
                    <a:pt x="6513" y="14928"/>
                  </a:moveTo>
                  <a:lnTo>
                    <a:pt x="6516" y="14931"/>
                  </a:lnTo>
                  <a:lnTo>
                    <a:pt x="6451" y="14998"/>
                  </a:lnTo>
                  <a:cubicBezTo>
                    <a:pt x="6451" y="14996"/>
                    <a:pt x="6449" y="14995"/>
                    <a:pt x="6449" y="14993"/>
                  </a:cubicBezTo>
                  <a:lnTo>
                    <a:pt x="6513" y="14928"/>
                  </a:lnTo>
                  <a:close/>
                  <a:moveTo>
                    <a:pt x="32215" y="14992"/>
                  </a:moveTo>
                  <a:lnTo>
                    <a:pt x="32222" y="15005"/>
                  </a:lnTo>
                  <a:lnTo>
                    <a:pt x="32200" y="15027"/>
                  </a:lnTo>
                  <a:lnTo>
                    <a:pt x="32193" y="15014"/>
                  </a:lnTo>
                  <a:lnTo>
                    <a:pt x="32215" y="14992"/>
                  </a:lnTo>
                  <a:close/>
                  <a:moveTo>
                    <a:pt x="32025" y="15133"/>
                  </a:moveTo>
                  <a:lnTo>
                    <a:pt x="32028" y="15137"/>
                  </a:lnTo>
                  <a:lnTo>
                    <a:pt x="31963" y="15204"/>
                  </a:lnTo>
                  <a:cubicBezTo>
                    <a:pt x="31963" y="15201"/>
                    <a:pt x="31962" y="15199"/>
                    <a:pt x="31962" y="15198"/>
                  </a:cubicBezTo>
                  <a:lnTo>
                    <a:pt x="32025" y="15133"/>
                  </a:lnTo>
                  <a:close/>
                  <a:moveTo>
                    <a:pt x="31858" y="15217"/>
                  </a:moveTo>
                  <a:cubicBezTo>
                    <a:pt x="31859" y="15218"/>
                    <a:pt x="31862" y="15220"/>
                    <a:pt x="31865" y="15220"/>
                  </a:cubicBezTo>
                  <a:lnTo>
                    <a:pt x="31759" y="15332"/>
                  </a:lnTo>
                  <a:cubicBezTo>
                    <a:pt x="31756" y="15329"/>
                    <a:pt x="31752" y="15327"/>
                    <a:pt x="31749" y="15324"/>
                  </a:cubicBezTo>
                  <a:cubicBezTo>
                    <a:pt x="31785" y="15289"/>
                    <a:pt x="31822" y="15252"/>
                    <a:pt x="31858" y="15217"/>
                  </a:cubicBezTo>
                  <a:close/>
                  <a:moveTo>
                    <a:pt x="5606" y="15305"/>
                  </a:moveTo>
                  <a:cubicBezTo>
                    <a:pt x="5593" y="15327"/>
                    <a:pt x="5575" y="15357"/>
                    <a:pt x="5545" y="15411"/>
                  </a:cubicBezTo>
                  <a:cubicBezTo>
                    <a:pt x="5518" y="15407"/>
                    <a:pt x="5511" y="15405"/>
                    <a:pt x="5499" y="15404"/>
                  </a:cubicBezTo>
                  <a:cubicBezTo>
                    <a:pt x="5549" y="15358"/>
                    <a:pt x="5593" y="15317"/>
                    <a:pt x="5606" y="15305"/>
                  </a:cubicBezTo>
                  <a:close/>
                  <a:moveTo>
                    <a:pt x="5468" y="15368"/>
                  </a:moveTo>
                  <a:lnTo>
                    <a:pt x="5481" y="15395"/>
                  </a:lnTo>
                  <a:lnTo>
                    <a:pt x="5449" y="15426"/>
                  </a:lnTo>
                  <a:lnTo>
                    <a:pt x="5436" y="15399"/>
                  </a:lnTo>
                  <a:lnTo>
                    <a:pt x="5436" y="15399"/>
                  </a:lnTo>
                  <a:cubicBezTo>
                    <a:pt x="5446" y="15389"/>
                    <a:pt x="5458" y="15378"/>
                    <a:pt x="5468" y="15368"/>
                  </a:cubicBezTo>
                  <a:close/>
                  <a:moveTo>
                    <a:pt x="5296" y="15542"/>
                  </a:moveTo>
                  <a:lnTo>
                    <a:pt x="5240" y="15595"/>
                  </a:lnTo>
                  <a:lnTo>
                    <a:pt x="5230" y="15571"/>
                  </a:lnTo>
                  <a:lnTo>
                    <a:pt x="5261" y="15542"/>
                  </a:lnTo>
                  <a:close/>
                  <a:moveTo>
                    <a:pt x="28410" y="15810"/>
                  </a:moveTo>
                  <a:lnTo>
                    <a:pt x="28427" y="15811"/>
                  </a:lnTo>
                  <a:lnTo>
                    <a:pt x="28435" y="15845"/>
                  </a:lnTo>
                  <a:cubicBezTo>
                    <a:pt x="28434" y="15845"/>
                    <a:pt x="28433" y="15846"/>
                    <a:pt x="28431" y="15846"/>
                  </a:cubicBezTo>
                  <a:cubicBezTo>
                    <a:pt x="28428" y="15846"/>
                    <a:pt x="28424" y="15845"/>
                    <a:pt x="28421" y="15844"/>
                  </a:cubicBezTo>
                  <a:lnTo>
                    <a:pt x="28410" y="15810"/>
                  </a:lnTo>
                  <a:close/>
                  <a:moveTo>
                    <a:pt x="28549" y="15789"/>
                  </a:moveTo>
                  <a:cubicBezTo>
                    <a:pt x="28558" y="15820"/>
                    <a:pt x="28565" y="15852"/>
                    <a:pt x="28580" y="15882"/>
                  </a:cubicBezTo>
                  <a:lnTo>
                    <a:pt x="28574" y="15882"/>
                  </a:lnTo>
                  <a:cubicBezTo>
                    <a:pt x="28559" y="15852"/>
                    <a:pt x="28553" y="15820"/>
                    <a:pt x="28544" y="15789"/>
                  </a:cubicBezTo>
                  <a:close/>
                  <a:moveTo>
                    <a:pt x="5208" y="15792"/>
                  </a:moveTo>
                  <a:cubicBezTo>
                    <a:pt x="5231" y="15792"/>
                    <a:pt x="5217" y="15815"/>
                    <a:pt x="5062" y="15932"/>
                  </a:cubicBezTo>
                  <a:cubicBezTo>
                    <a:pt x="5113" y="15877"/>
                    <a:pt x="5152" y="15838"/>
                    <a:pt x="5193" y="15794"/>
                  </a:cubicBezTo>
                  <a:cubicBezTo>
                    <a:pt x="5199" y="15792"/>
                    <a:pt x="5204" y="15792"/>
                    <a:pt x="5208" y="15792"/>
                  </a:cubicBezTo>
                  <a:close/>
                  <a:moveTo>
                    <a:pt x="60361" y="16135"/>
                  </a:moveTo>
                  <a:cubicBezTo>
                    <a:pt x="60367" y="16136"/>
                    <a:pt x="60371" y="16138"/>
                    <a:pt x="60376" y="16138"/>
                  </a:cubicBezTo>
                  <a:cubicBezTo>
                    <a:pt x="60377" y="16150"/>
                    <a:pt x="60377" y="16160"/>
                    <a:pt x="60379" y="16169"/>
                  </a:cubicBezTo>
                  <a:cubicBezTo>
                    <a:pt x="60374" y="16169"/>
                    <a:pt x="60369" y="16167"/>
                    <a:pt x="60364" y="16164"/>
                  </a:cubicBezTo>
                  <a:cubicBezTo>
                    <a:pt x="60363" y="16155"/>
                    <a:pt x="60363" y="16145"/>
                    <a:pt x="60361" y="16135"/>
                  </a:cubicBezTo>
                  <a:close/>
                  <a:moveTo>
                    <a:pt x="4554" y="16157"/>
                  </a:moveTo>
                  <a:lnTo>
                    <a:pt x="4554" y="16157"/>
                  </a:lnTo>
                  <a:cubicBezTo>
                    <a:pt x="4550" y="16161"/>
                    <a:pt x="4545" y="16165"/>
                    <a:pt x="4540" y="16169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545" y="16165"/>
                    <a:pt x="4550" y="16161"/>
                    <a:pt x="4554" y="16157"/>
                  </a:cubicBezTo>
                  <a:close/>
                  <a:moveTo>
                    <a:pt x="36019" y="7507"/>
                  </a:moveTo>
                  <a:cubicBezTo>
                    <a:pt x="35976" y="7621"/>
                    <a:pt x="35929" y="7732"/>
                    <a:pt x="35878" y="7842"/>
                  </a:cubicBezTo>
                  <a:cubicBezTo>
                    <a:pt x="35842" y="8030"/>
                    <a:pt x="35755" y="8184"/>
                    <a:pt x="35664" y="8371"/>
                  </a:cubicBezTo>
                  <a:cubicBezTo>
                    <a:pt x="35653" y="8426"/>
                    <a:pt x="35643" y="8480"/>
                    <a:pt x="35633" y="8536"/>
                  </a:cubicBezTo>
                  <a:cubicBezTo>
                    <a:pt x="35572" y="8667"/>
                    <a:pt x="35519" y="8783"/>
                    <a:pt x="35465" y="8902"/>
                  </a:cubicBezTo>
                  <a:cubicBezTo>
                    <a:pt x="35408" y="9033"/>
                    <a:pt x="35352" y="9172"/>
                    <a:pt x="35291" y="9295"/>
                  </a:cubicBezTo>
                  <a:cubicBezTo>
                    <a:pt x="35247" y="9385"/>
                    <a:pt x="35210" y="9463"/>
                    <a:pt x="35168" y="9551"/>
                  </a:cubicBezTo>
                  <a:cubicBezTo>
                    <a:pt x="35128" y="9633"/>
                    <a:pt x="35085" y="9722"/>
                    <a:pt x="35043" y="9807"/>
                  </a:cubicBezTo>
                  <a:cubicBezTo>
                    <a:pt x="34956" y="9985"/>
                    <a:pt x="34877" y="10163"/>
                    <a:pt x="34774" y="10343"/>
                  </a:cubicBezTo>
                  <a:cubicBezTo>
                    <a:pt x="34613" y="10609"/>
                    <a:pt x="34490" y="10905"/>
                    <a:pt x="34323" y="11178"/>
                  </a:cubicBezTo>
                  <a:cubicBezTo>
                    <a:pt x="34319" y="11187"/>
                    <a:pt x="34315" y="11200"/>
                    <a:pt x="34290" y="11256"/>
                  </a:cubicBezTo>
                  <a:cubicBezTo>
                    <a:pt x="34287" y="11267"/>
                    <a:pt x="34269" y="11315"/>
                    <a:pt x="34245" y="11377"/>
                  </a:cubicBezTo>
                  <a:cubicBezTo>
                    <a:pt x="34041" y="11687"/>
                    <a:pt x="33847" y="11996"/>
                    <a:pt x="33708" y="12295"/>
                  </a:cubicBezTo>
                  <a:cubicBezTo>
                    <a:pt x="33673" y="12321"/>
                    <a:pt x="33651" y="12338"/>
                    <a:pt x="33626" y="12355"/>
                  </a:cubicBezTo>
                  <a:cubicBezTo>
                    <a:pt x="33482" y="12610"/>
                    <a:pt x="33335" y="12855"/>
                    <a:pt x="33126" y="13128"/>
                  </a:cubicBezTo>
                  <a:cubicBezTo>
                    <a:pt x="33095" y="13195"/>
                    <a:pt x="33057" y="13273"/>
                    <a:pt x="33012" y="13367"/>
                  </a:cubicBezTo>
                  <a:cubicBezTo>
                    <a:pt x="32983" y="13382"/>
                    <a:pt x="32967" y="13390"/>
                    <a:pt x="32940" y="13403"/>
                  </a:cubicBezTo>
                  <a:cubicBezTo>
                    <a:pt x="32857" y="13519"/>
                    <a:pt x="32768" y="13641"/>
                    <a:pt x="32667" y="13779"/>
                  </a:cubicBezTo>
                  <a:cubicBezTo>
                    <a:pt x="32652" y="13794"/>
                    <a:pt x="32621" y="13824"/>
                    <a:pt x="32590" y="13856"/>
                  </a:cubicBezTo>
                  <a:cubicBezTo>
                    <a:pt x="32483" y="14019"/>
                    <a:pt x="32367" y="14165"/>
                    <a:pt x="32212" y="14300"/>
                  </a:cubicBezTo>
                  <a:cubicBezTo>
                    <a:pt x="32178" y="14414"/>
                    <a:pt x="32033" y="14509"/>
                    <a:pt x="31946" y="14618"/>
                  </a:cubicBezTo>
                  <a:cubicBezTo>
                    <a:pt x="31828" y="14762"/>
                    <a:pt x="31712" y="14875"/>
                    <a:pt x="31587" y="14983"/>
                  </a:cubicBezTo>
                  <a:cubicBezTo>
                    <a:pt x="31578" y="15003"/>
                    <a:pt x="31569" y="15024"/>
                    <a:pt x="31560" y="15042"/>
                  </a:cubicBezTo>
                  <a:cubicBezTo>
                    <a:pt x="31288" y="15318"/>
                    <a:pt x="30987" y="15514"/>
                    <a:pt x="30732" y="15742"/>
                  </a:cubicBezTo>
                  <a:cubicBezTo>
                    <a:pt x="30628" y="15807"/>
                    <a:pt x="30553" y="15852"/>
                    <a:pt x="30476" y="15897"/>
                  </a:cubicBezTo>
                  <a:cubicBezTo>
                    <a:pt x="30386" y="15954"/>
                    <a:pt x="30292" y="16008"/>
                    <a:pt x="30197" y="16057"/>
                  </a:cubicBezTo>
                  <a:cubicBezTo>
                    <a:pt x="30113" y="16097"/>
                    <a:pt x="30026" y="16126"/>
                    <a:pt x="29939" y="16153"/>
                  </a:cubicBezTo>
                  <a:cubicBezTo>
                    <a:pt x="29727" y="16223"/>
                    <a:pt x="29530" y="16235"/>
                    <a:pt x="29395" y="16235"/>
                  </a:cubicBezTo>
                  <a:cubicBezTo>
                    <a:pt x="29267" y="16200"/>
                    <a:pt x="29184" y="16135"/>
                    <a:pt x="29108" y="16067"/>
                  </a:cubicBezTo>
                  <a:cubicBezTo>
                    <a:pt x="29090" y="16061"/>
                    <a:pt x="29071" y="16057"/>
                    <a:pt x="29045" y="16048"/>
                  </a:cubicBezTo>
                  <a:cubicBezTo>
                    <a:pt x="28999" y="15994"/>
                    <a:pt x="28962" y="15939"/>
                    <a:pt x="28937" y="15882"/>
                  </a:cubicBezTo>
                  <a:cubicBezTo>
                    <a:pt x="28912" y="15857"/>
                    <a:pt x="28896" y="15836"/>
                    <a:pt x="28884" y="15814"/>
                  </a:cubicBezTo>
                  <a:cubicBezTo>
                    <a:pt x="28878" y="15782"/>
                    <a:pt x="28864" y="15751"/>
                    <a:pt x="28861" y="15699"/>
                  </a:cubicBezTo>
                  <a:cubicBezTo>
                    <a:pt x="28815" y="15616"/>
                    <a:pt x="28793" y="15523"/>
                    <a:pt x="28781" y="15486"/>
                  </a:cubicBezTo>
                  <a:cubicBezTo>
                    <a:pt x="28762" y="15267"/>
                    <a:pt x="28783" y="15108"/>
                    <a:pt x="28811" y="14958"/>
                  </a:cubicBezTo>
                  <a:cubicBezTo>
                    <a:pt x="28834" y="14884"/>
                    <a:pt x="28869" y="14809"/>
                    <a:pt x="28906" y="14721"/>
                  </a:cubicBezTo>
                  <a:cubicBezTo>
                    <a:pt x="28902" y="14686"/>
                    <a:pt x="28902" y="14664"/>
                    <a:pt x="28900" y="14639"/>
                  </a:cubicBezTo>
                  <a:cubicBezTo>
                    <a:pt x="28922" y="14590"/>
                    <a:pt x="28945" y="14540"/>
                    <a:pt x="28965" y="14496"/>
                  </a:cubicBezTo>
                  <a:cubicBezTo>
                    <a:pt x="28980" y="14446"/>
                    <a:pt x="28992" y="14406"/>
                    <a:pt x="29003" y="14365"/>
                  </a:cubicBezTo>
                  <a:cubicBezTo>
                    <a:pt x="29033" y="14316"/>
                    <a:pt x="29061" y="14278"/>
                    <a:pt x="29087" y="14241"/>
                  </a:cubicBezTo>
                  <a:cubicBezTo>
                    <a:pt x="29117" y="14115"/>
                    <a:pt x="29180" y="14013"/>
                    <a:pt x="29233" y="13935"/>
                  </a:cubicBezTo>
                  <a:cubicBezTo>
                    <a:pt x="29317" y="13760"/>
                    <a:pt x="29362" y="13610"/>
                    <a:pt x="29495" y="13460"/>
                  </a:cubicBezTo>
                  <a:lnTo>
                    <a:pt x="29576" y="13285"/>
                  </a:lnTo>
                  <a:cubicBezTo>
                    <a:pt x="29612" y="13244"/>
                    <a:pt x="29648" y="13209"/>
                    <a:pt x="29683" y="13170"/>
                  </a:cubicBezTo>
                  <a:cubicBezTo>
                    <a:pt x="29795" y="12945"/>
                    <a:pt x="30019" y="12713"/>
                    <a:pt x="30148" y="12492"/>
                  </a:cubicBezTo>
                  <a:cubicBezTo>
                    <a:pt x="30169" y="12474"/>
                    <a:pt x="30191" y="12454"/>
                    <a:pt x="30214" y="12432"/>
                  </a:cubicBezTo>
                  <a:cubicBezTo>
                    <a:pt x="30316" y="12292"/>
                    <a:pt x="30416" y="12148"/>
                    <a:pt x="30528" y="12017"/>
                  </a:cubicBezTo>
                  <a:cubicBezTo>
                    <a:pt x="30633" y="11893"/>
                    <a:pt x="30750" y="11783"/>
                    <a:pt x="30847" y="11686"/>
                  </a:cubicBezTo>
                  <a:cubicBezTo>
                    <a:pt x="31034" y="11448"/>
                    <a:pt x="31218" y="11237"/>
                    <a:pt x="31446" y="11044"/>
                  </a:cubicBezTo>
                  <a:cubicBezTo>
                    <a:pt x="31490" y="11006"/>
                    <a:pt x="31550" y="10947"/>
                    <a:pt x="31599" y="10899"/>
                  </a:cubicBezTo>
                  <a:cubicBezTo>
                    <a:pt x="31697" y="10800"/>
                    <a:pt x="31775" y="10703"/>
                    <a:pt x="31891" y="10600"/>
                  </a:cubicBezTo>
                  <a:cubicBezTo>
                    <a:pt x="31987" y="10513"/>
                    <a:pt x="32083" y="10413"/>
                    <a:pt x="32174" y="10328"/>
                  </a:cubicBezTo>
                  <a:cubicBezTo>
                    <a:pt x="32205" y="10306"/>
                    <a:pt x="32225" y="10291"/>
                    <a:pt x="32252" y="10273"/>
                  </a:cubicBezTo>
                  <a:cubicBezTo>
                    <a:pt x="32267" y="10244"/>
                    <a:pt x="32277" y="10223"/>
                    <a:pt x="32290" y="10195"/>
                  </a:cubicBezTo>
                  <a:cubicBezTo>
                    <a:pt x="32347" y="10154"/>
                    <a:pt x="32393" y="10120"/>
                    <a:pt x="32440" y="10088"/>
                  </a:cubicBezTo>
                  <a:cubicBezTo>
                    <a:pt x="32461" y="10065"/>
                    <a:pt x="32483" y="10040"/>
                    <a:pt x="32502" y="10017"/>
                  </a:cubicBezTo>
                  <a:cubicBezTo>
                    <a:pt x="32598" y="9942"/>
                    <a:pt x="32689" y="9872"/>
                    <a:pt x="32780" y="9804"/>
                  </a:cubicBezTo>
                  <a:cubicBezTo>
                    <a:pt x="32804" y="9766"/>
                    <a:pt x="32818" y="9741"/>
                    <a:pt x="32833" y="9717"/>
                  </a:cubicBezTo>
                  <a:cubicBezTo>
                    <a:pt x="33264" y="9407"/>
                    <a:pt x="33670" y="9161"/>
                    <a:pt x="34101" y="8776"/>
                  </a:cubicBezTo>
                  <a:cubicBezTo>
                    <a:pt x="34290" y="8685"/>
                    <a:pt x="34543" y="8459"/>
                    <a:pt x="34715" y="8384"/>
                  </a:cubicBezTo>
                  <a:cubicBezTo>
                    <a:pt x="34807" y="8311"/>
                    <a:pt x="34896" y="8240"/>
                    <a:pt x="34981" y="8174"/>
                  </a:cubicBezTo>
                  <a:cubicBezTo>
                    <a:pt x="35143" y="8086"/>
                    <a:pt x="35405" y="7925"/>
                    <a:pt x="35486" y="7868"/>
                  </a:cubicBezTo>
                  <a:lnTo>
                    <a:pt x="35614" y="7759"/>
                  </a:lnTo>
                  <a:lnTo>
                    <a:pt x="35699" y="7722"/>
                  </a:lnTo>
                  <a:cubicBezTo>
                    <a:pt x="35816" y="7640"/>
                    <a:pt x="35921" y="7569"/>
                    <a:pt x="36019" y="7507"/>
                  </a:cubicBezTo>
                  <a:close/>
                  <a:moveTo>
                    <a:pt x="60204" y="16157"/>
                  </a:moveTo>
                  <a:cubicBezTo>
                    <a:pt x="60205" y="16178"/>
                    <a:pt x="60207" y="16195"/>
                    <a:pt x="60208" y="16216"/>
                  </a:cubicBezTo>
                  <a:lnTo>
                    <a:pt x="60188" y="16239"/>
                  </a:lnTo>
                  <a:lnTo>
                    <a:pt x="60188" y="16239"/>
                  </a:lnTo>
                  <a:cubicBezTo>
                    <a:pt x="60189" y="16162"/>
                    <a:pt x="60195" y="16160"/>
                    <a:pt x="60204" y="16157"/>
                  </a:cubicBezTo>
                  <a:close/>
                  <a:moveTo>
                    <a:pt x="60114" y="16001"/>
                  </a:moveTo>
                  <a:cubicBezTo>
                    <a:pt x="60135" y="16078"/>
                    <a:pt x="60155" y="16145"/>
                    <a:pt x="60173" y="16215"/>
                  </a:cubicBezTo>
                  <a:lnTo>
                    <a:pt x="60173" y="16215"/>
                  </a:lnTo>
                  <a:cubicBezTo>
                    <a:pt x="60170" y="16256"/>
                    <a:pt x="60166" y="16271"/>
                    <a:pt x="60161" y="16271"/>
                  </a:cubicBezTo>
                  <a:cubicBezTo>
                    <a:pt x="60151" y="16271"/>
                    <a:pt x="60138" y="16197"/>
                    <a:pt x="60126" y="16197"/>
                  </a:cubicBezTo>
                  <a:cubicBezTo>
                    <a:pt x="60124" y="16197"/>
                    <a:pt x="60122" y="16199"/>
                    <a:pt x="60120" y="16204"/>
                  </a:cubicBezTo>
                  <a:cubicBezTo>
                    <a:pt x="60117" y="16122"/>
                    <a:pt x="60116" y="16083"/>
                    <a:pt x="60114" y="16001"/>
                  </a:cubicBezTo>
                  <a:close/>
                  <a:moveTo>
                    <a:pt x="29159" y="16276"/>
                  </a:moveTo>
                  <a:lnTo>
                    <a:pt x="29234" y="16310"/>
                  </a:lnTo>
                  <a:lnTo>
                    <a:pt x="29231" y="16313"/>
                  </a:lnTo>
                  <a:cubicBezTo>
                    <a:pt x="29206" y="16303"/>
                    <a:pt x="29181" y="16291"/>
                    <a:pt x="29156" y="16281"/>
                  </a:cubicBezTo>
                  <a:lnTo>
                    <a:pt x="29159" y="16276"/>
                  </a:lnTo>
                  <a:close/>
                  <a:moveTo>
                    <a:pt x="30742" y="16322"/>
                  </a:moveTo>
                  <a:lnTo>
                    <a:pt x="30745" y="16336"/>
                  </a:lnTo>
                  <a:lnTo>
                    <a:pt x="30717" y="16353"/>
                  </a:lnTo>
                  <a:cubicBezTo>
                    <a:pt x="30716" y="16348"/>
                    <a:pt x="30716" y="16342"/>
                    <a:pt x="30714" y="16338"/>
                  </a:cubicBezTo>
                  <a:cubicBezTo>
                    <a:pt x="30725" y="16332"/>
                    <a:pt x="30734" y="16326"/>
                    <a:pt x="30742" y="16322"/>
                  </a:cubicBezTo>
                  <a:close/>
                  <a:moveTo>
                    <a:pt x="28911" y="16401"/>
                  </a:moveTo>
                  <a:cubicBezTo>
                    <a:pt x="28921" y="16408"/>
                    <a:pt x="28931" y="16414"/>
                    <a:pt x="28940" y="16422"/>
                  </a:cubicBezTo>
                  <a:cubicBezTo>
                    <a:pt x="28937" y="16425"/>
                    <a:pt x="28933" y="16428"/>
                    <a:pt x="28928" y="16431"/>
                  </a:cubicBezTo>
                  <a:cubicBezTo>
                    <a:pt x="28918" y="16423"/>
                    <a:pt x="28908" y="16416"/>
                    <a:pt x="28899" y="16410"/>
                  </a:cubicBezTo>
                  <a:cubicBezTo>
                    <a:pt x="28903" y="16407"/>
                    <a:pt x="28908" y="16406"/>
                    <a:pt x="28911" y="16401"/>
                  </a:cubicBezTo>
                  <a:close/>
                  <a:moveTo>
                    <a:pt x="28825" y="16414"/>
                  </a:moveTo>
                  <a:cubicBezTo>
                    <a:pt x="28852" y="16439"/>
                    <a:pt x="28886" y="16459"/>
                    <a:pt x="28917" y="16479"/>
                  </a:cubicBezTo>
                  <a:lnTo>
                    <a:pt x="28912" y="16482"/>
                  </a:lnTo>
                  <a:cubicBezTo>
                    <a:pt x="28881" y="16461"/>
                    <a:pt x="28847" y="16442"/>
                    <a:pt x="28821" y="16416"/>
                  </a:cubicBezTo>
                  <a:cubicBezTo>
                    <a:pt x="28822" y="16414"/>
                    <a:pt x="28825" y="16414"/>
                    <a:pt x="28825" y="16414"/>
                  </a:cubicBezTo>
                  <a:close/>
                  <a:moveTo>
                    <a:pt x="30213" y="16481"/>
                  </a:moveTo>
                  <a:lnTo>
                    <a:pt x="30213" y="16497"/>
                  </a:lnTo>
                  <a:lnTo>
                    <a:pt x="30211" y="16497"/>
                  </a:lnTo>
                  <a:cubicBezTo>
                    <a:pt x="30201" y="16500"/>
                    <a:pt x="30192" y="16504"/>
                    <a:pt x="30180" y="16507"/>
                  </a:cubicBezTo>
                  <a:lnTo>
                    <a:pt x="30182" y="16492"/>
                  </a:lnTo>
                  <a:cubicBezTo>
                    <a:pt x="30191" y="16489"/>
                    <a:pt x="30201" y="16485"/>
                    <a:pt x="30213" y="16481"/>
                  </a:cubicBezTo>
                  <a:close/>
                  <a:moveTo>
                    <a:pt x="4376" y="16444"/>
                  </a:moveTo>
                  <a:lnTo>
                    <a:pt x="4379" y="16450"/>
                  </a:lnTo>
                  <a:lnTo>
                    <a:pt x="4237" y="16559"/>
                  </a:lnTo>
                  <a:cubicBezTo>
                    <a:pt x="4235" y="16557"/>
                    <a:pt x="4235" y="16554"/>
                    <a:pt x="4234" y="16551"/>
                  </a:cubicBezTo>
                  <a:lnTo>
                    <a:pt x="4376" y="16444"/>
                  </a:lnTo>
                  <a:close/>
                  <a:moveTo>
                    <a:pt x="60157" y="16685"/>
                  </a:moveTo>
                  <a:cubicBezTo>
                    <a:pt x="60161" y="16711"/>
                    <a:pt x="60165" y="16737"/>
                    <a:pt x="60168" y="16763"/>
                  </a:cubicBezTo>
                  <a:lnTo>
                    <a:pt x="60168" y="16763"/>
                  </a:lnTo>
                  <a:cubicBezTo>
                    <a:pt x="60162" y="16758"/>
                    <a:pt x="60157" y="16735"/>
                    <a:pt x="60154" y="16713"/>
                  </a:cubicBezTo>
                  <a:cubicBezTo>
                    <a:pt x="60154" y="16704"/>
                    <a:pt x="60155" y="16695"/>
                    <a:pt x="60157" y="16685"/>
                  </a:cubicBezTo>
                  <a:close/>
                  <a:moveTo>
                    <a:pt x="60168" y="16764"/>
                  </a:moveTo>
                  <a:lnTo>
                    <a:pt x="60168" y="16764"/>
                  </a:lnTo>
                  <a:cubicBezTo>
                    <a:pt x="60168" y="16764"/>
                    <a:pt x="60168" y="16764"/>
                    <a:pt x="60168" y="16765"/>
                  </a:cubicBezTo>
                  <a:lnTo>
                    <a:pt x="60167" y="16780"/>
                  </a:lnTo>
                  <a:lnTo>
                    <a:pt x="60167" y="16780"/>
                  </a:lnTo>
                  <a:cubicBezTo>
                    <a:pt x="60167" y="16780"/>
                    <a:pt x="60167" y="16779"/>
                    <a:pt x="60167" y="16779"/>
                  </a:cubicBezTo>
                  <a:cubicBezTo>
                    <a:pt x="60167" y="16774"/>
                    <a:pt x="60168" y="16769"/>
                    <a:pt x="60168" y="16764"/>
                  </a:cubicBezTo>
                  <a:close/>
                  <a:moveTo>
                    <a:pt x="60167" y="16781"/>
                  </a:moveTo>
                  <a:lnTo>
                    <a:pt x="60167" y="16781"/>
                  </a:lnTo>
                  <a:cubicBezTo>
                    <a:pt x="60173" y="16786"/>
                    <a:pt x="60177" y="16807"/>
                    <a:pt x="60182" y="16829"/>
                  </a:cubicBezTo>
                  <a:cubicBezTo>
                    <a:pt x="60182" y="16838"/>
                    <a:pt x="60180" y="16847"/>
                    <a:pt x="60179" y="16856"/>
                  </a:cubicBezTo>
                  <a:cubicBezTo>
                    <a:pt x="60174" y="16831"/>
                    <a:pt x="60170" y="16805"/>
                    <a:pt x="60167" y="16781"/>
                  </a:cubicBezTo>
                  <a:close/>
                  <a:moveTo>
                    <a:pt x="60327" y="16937"/>
                  </a:moveTo>
                  <a:lnTo>
                    <a:pt x="60355" y="16945"/>
                  </a:lnTo>
                  <a:cubicBezTo>
                    <a:pt x="60355" y="16963"/>
                    <a:pt x="60355" y="16978"/>
                    <a:pt x="60355" y="16993"/>
                  </a:cubicBezTo>
                  <a:lnTo>
                    <a:pt x="60326" y="16982"/>
                  </a:lnTo>
                  <a:cubicBezTo>
                    <a:pt x="60327" y="16968"/>
                    <a:pt x="60327" y="16953"/>
                    <a:pt x="60327" y="16937"/>
                  </a:cubicBezTo>
                  <a:close/>
                  <a:moveTo>
                    <a:pt x="60494" y="17360"/>
                  </a:moveTo>
                  <a:lnTo>
                    <a:pt x="60519" y="17369"/>
                  </a:lnTo>
                  <a:lnTo>
                    <a:pt x="60519" y="17415"/>
                  </a:lnTo>
                  <a:lnTo>
                    <a:pt x="60494" y="17440"/>
                  </a:lnTo>
                  <a:lnTo>
                    <a:pt x="60494" y="17360"/>
                  </a:lnTo>
                  <a:close/>
                  <a:moveTo>
                    <a:pt x="2917" y="17506"/>
                  </a:moveTo>
                  <a:cubicBezTo>
                    <a:pt x="2915" y="17508"/>
                    <a:pt x="2917" y="17509"/>
                    <a:pt x="2917" y="17510"/>
                  </a:cubicBezTo>
                  <a:lnTo>
                    <a:pt x="2839" y="17556"/>
                  </a:lnTo>
                  <a:cubicBezTo>
                    <a:pt x="2839" y="17555"/>
                    <a:pt x="2839" y="17553"/>
                    <a:pt x="2839" y="17552"/>
                  </a:cubicBezTo>
                  <a:cubicBezTo>
                    <a:pt x="2864" y="17537"/>
                    <a:pt x="2890" y="17521"/>
                    <a:pt x="2917" y="17506"/>
                  </a:cubicBezTo>
                  <a:close/>
                  <a:moveTo>
                    <a:pt x="2751" y="17552"/>
                  </a:moveTo>
                  <a:lnTo>
                    <a:pt x="2754" y="17556"/>
                  </a:lnTo>
                  <a:cubicBezTo>
                    <a:pt x="2727" y="17572"/>
                    <a:pt x="2701" y="17585"/>
                    <a:pt x="2674" y="17602"/>
                  </a:cubicBezTo>
                  <a:cubicBezTo>
                    <a:pt x="2676" y="17599"/>
                    <a:pt x="2674" y="17597"/>
                    <a:pt x="2674" y="17596"/>
                  </a:cubicBezTo>
                  <a:lnTo>
                    <a:pt x="2751" y="17552"/>
                  </a:lnTo>
                  <a:close/>
                  <a:moveTo>
                    <a:pt x="3280" y="17568"/>
                  </a:moveTo>
                  <a:cubicBezTo>
                    <a:pt x="3282" y="17568"/>
                    <a:pt x="3282" y="17571"/>
                    <a:pt x="3282" y="17572"/>
                  </a:cubicBezTo>
                  <a:cubicBezTo>
                    <a:pt x="3257" y="17587"/>
                    <a:pt x="3232" y="17603"/>
                    <a:pt x="3205" y="17619"/>
                  </a:cubicBezTo>
                  <a:lnTo>
                    <a:pt x="3204" y="17615"/>
                  </a:lnTo>
                  <a:lnTo>
                    <a:pt x="3280" y="17568"/>
                  </a:lnTo>
                  <a:close/>
                  <a:moveTo>
                    <a:pt x="60263" y="17535"/>
                  </a:moveTo>
                  <a:cubicBezTo>
                    <a:pt x="60264" y="17535"/>
                    <a:pt x="60266" y="17537"/>
                    <a:pt x="60267" y="17537"/>
                  </a:cubicBezTo>
                  <a:cubicBezTo>
                    <a:pt x="60266" y="17566"/>
                    <a:pt x="60263" y="17597"/>
                    <a:pt x="60261" y="17628"/>
                  </a:cubicBezTo>
                  <a:cubicBezTo>
                    <a:pt x="60260" y="17628"/>
                    <a:pt x="60258" y="17627"/>
                    <a:pt x="60257" y="17625"/>
                  </a:cubicBezTo>
                  <a:cubicBezTo>
                    <a:pt x="60258" y="17596"/>
                    <a:pt x="60261" y="17566"/>
                    <a:pt x="60263" y="17535"/>
                  </a:cubicBezTo>
                  <a:close/>
                  <a:moveTo>
                    <a:pt x="2761" y="17596"/>
                  </a:moveTo>
                  <a:lnTo>
                    <a:pt x="2762" y="17600"/>
                  </a:lnTo>
                  <a:lnTo>
                    <a:pt x="2684" y="17644"/>
                  </a:lnTo>
                  <a:lnTo>
                    <a:pt x="2684" y="17646"/>
                  </a:lnTo>
                  <a:cubicBezTo>
                    <a:pt x="2684" y="17643"/>
                    <a:pt x="2683" y="17643"/>
                    <a:pt x="2683" y="17641"/>
                  </a:cubicBezTo>
                  <a:cubicBezTo>
                    <a:pt x="2710" y="17625"/>
                    <a:pt x="2736" y="17610"/>
                    <a:pt x="2761" y="17596"/>
                  </a:cubicBezTo>
                  <a:close/>
                  <a:moveTo>
                    <a:pt x="60363" y="17700"/>
                  </a:moveTo>
                  <a:cubicBezTo>
                    <a:pt x="60367" y="17702"/>
                    <a:pt x="60371" y="17703"/>
                    <a:pt x="60376" y="17705"/>
                  </a:cubicBezTo>
                  <a:lnTo>
                    <a:pt x="60374" y="17736"/>
                  </a:lnTo>
                  <a:lnTo>
                    <a:pt x="60360" y="17730"/>
                  </a:lnTo>
                  <a:cubicBezTo>
                    <a:pt x="60361" y="17721"/>
                    <a:pt x="60361" y="17711"/>
                    <a:pt x="60363" y="17700"/>
                  </a:cubicBezTo>
                  <a:close/>
                  <a:moveTo>
                    <a:pt x="60264" y="17731"/>
                  </a:moveTo>
                  <a:cubicBezTo>
                    <a:pt x="60274" y="17736"/>
                    <a:pt x="60286" y="17740"/>
                    <a:pt x="60298" y="17744"/>
                  </a:cubicBezTo>
                  <a:cubicBezTo>
                    <a:pt x="60296" y="17789"/>
                    <a:pt x="60295" y="17830"/>
                    <a:pt x="60292" y="17919"/>
                  </a:cubicBezTo>
                  <a:cubicBezTo>
                    <a:pt x="60279" y="17862"/>
                    <a:pt x="60267" y="17818"/>
                    <a:pt x="60255" y="17774"/>
                  </a:cubicBezTo>
                  <a:cubicBezTo>
                    <a:pt x="60258" y="17759"/>
                    <a:pt x="60261" y="17744"/>
                    <a:pt x="60264" y="17731"/>
                  </a:cubicBezTo>
                  <a:close/>
                  <a:moveTo>
                    <a:pt x="2084" y="18164"/>
                  </a:moveTo>
                  <a:lnTo>
                    <a:pt x="2086" y="18170"/>
                  </a:lnTo>
                  <a:lnTo>
                    <a:pt x="2005" y="18211"/>
                  </a:lnTo>
                  <a:cubicBezTo>
                    <a:pt x="2003" y="18209"/>
                    <a:pt x="2005" y="18206"/>
                    <a:pt x="2005" y="18205"/>
                  </a:cubicBezTo>
                  <a:lnTo>
                    <a:pt x="2084" y="18164"/>
                  </a:lnTo>
                  <a:close/>
                  <a:moveTo>
                    <a:pt x="1494" y="18262"/>
                  </a:moveTo>
                  <a:cubicBezTo>
                    <a:pt x="1496" y="18264"/>
                    <a:pt x="1496" y="18267"/>
                    <a:pt x="1496" y="18268"/>
                  </a:cubicBezTo>
                  <a:lnTo>
                    <a:pt x="1413" y="18305"/>
                  </a:lnTo>
                  <a:lnTo>
                    <a:pt x="1413" y="18301"/>
                  </a:lnTo>
                  <a:lnTo>
                    <a:pt x="1494" y="18262"/>
                  </a:lnTo>
                  <a:close/>
                  <a:moveTo>
                    <a:pt x="1643" y="18314"/>
                  </a:moveTo>
                  <a:lnTo>
                    <a:pt x="1677" y="18324"/>
                  </a:lnTo>
                  <a:cubicBezTo>
                    <a:pt x="1653" y="18336"/>
                    <a:pt x="1630" y="18348"/>
                    <a:pt x="1608" y="18359"/>
                  </a:cubicBezTo>
                  <a:lnTo>
                    <a:pt x="1605" y="18334"/>
                  </a:lnTo>
                  <a:lnTo>
                    <a:pt x="1643" y="18314"/>
                  </a:lnTo>
                  <a:close/>
                  <a:moveTo>
                    <a:pt x="1324" y="18470"/>
                  </a:moveTo>
                  <a:cubicBezTo>
                    <a:pt x="1221" y="18520"/>
                    <a:pt x="1175" y="18542"/>
                    <a:pt x="1119" y="18570"/>
                  </a:cubicBezTo>
                  <a:cubicBezTo>
                    <a:pt x="1107" y="18564"/>
                    <a:pt x="1100" y="18561"/>
                    <a:pt x="1093" y="18556"/>
                  </a:cubicBezTo>
                  <a:lnTo>
                    <a:pt x="1146" y="18523"/>
                  </a:lnTo>
                  <a:cubicBezTo>
                    <a:pt x="1191" y="18509"/>
                    <a:pt x="1237" y="18496"/>
                    <a:pt x="1324" y="18470"/>
                  </a:cubicBezTo>
                  <a:close/>
                  <a:moveTo>
                    <a:pt x="60160" y="18551"/>
                  </a:moveTo>
                  <a:lnTo>
                    <a:pt x="60188" y="18562"/>
                  </a:lnTo>
                  <a:lnTo>
                    <a:pt x="60182" y="18609"/>
                  </a:lnTo>
                  <a:lnTo>
                    <a:pt x="60154" y="18596"/>
                  </a:lnTo>
                  <a:lnTo>
                    <a:pt x="60160" y="18551"/>
                  </a:lnTo>
                  <a:close/>
                  <a:moveTo>
                    <a:pt x="1078" y="18602"/>
                  </a:moveTo>
                  <a:cubicBezTo>
                    <a:pt x="1082" y="18605"/>
                    <a:pt x="1087" y="18608"/>
                    <a:pt x="1090" y="18611"/>
                  </a:cubicBezTo>
                  <a:cubicBezTo>
                    <a:pt x="1044" y="18632"/>
                    <a:pt x="997" y="18652"/>
                    <a:pt x="951" y="18670"/>
                  </a:cubicBezTo>
                  <a:lnTo>
                    <a:pt x="944" y="18665"/>
                  </a:lnTo>
                  <a:cubicBezTo>
                    <a:pt x="990" y="18645"/>
                    <a:pt x="1035" y="18624"/>
                    <a:pt x="1078" y="18602"/>
                  </a:cubicBezTo>
                  <a:close/>
                  <a:moveTo>
                    <a:pt x="1078" y="18651"/>
                  </a:moveTo>
                  <a:lnTo>
                    <a:pt x="1079" y="18665"/>
                  </a:lnTo>
                  <a:lnTo>
                    <a:pt x="1051" y="18677"/>
                  </a:lnTo>
                  <a:lnTo>
                    <a:pt x="1051" y="18662"/>
                  </a:lnTo>
                  <a:lnTo>
                    <a:pt x="1078" y="18651"/>
                  </a:lnTo>
                  <a:close/>
                  <a:moveTo>
                    <a:pt x="835" y="18676"/>
                  </a:moveTo>
                  <a:lnTo>
                    <a:pt x="835" y="18676"/>
                  </a:lnTo>
                  <a:cubicBezTo>
                    <a:pt x="856" y="18686"/>
                    <a:pt x="882" y="18693"/>
                    <a:pt x="659" y="18768"/>
                  </a:cubicBezTo>
                  <a:cubicBezTo>
                    <a:pt x="723" y="18735"/>
                    <a:pt x="775" y="18707"/>
                    <a:pt x="835" y="18676"/>
                  </a:cubicBezTo>
                  <a:close/>
                  <a:moveTo>
                    <a:pt x="60221" y="18895"/>
                  </a:moveTo>
                  <a:cubicBezTo>
                    <a:pt x="60226" y="18976"/>
                    <a:pt x="60227" y="19032"/>
                    <a:pt x="60232" y="19127"/>
                  </a:cubicBezTo>
                  <a:cubicBezTo>
                    <a:pt x="60210" y="19116"/>
                    <a:pt x="60198" y="19110"/>
                    <a:pt x="60183" y="19102"/>
                  </a:cubicBezTo>
                  <a:cubicBezTo>
                    <a:pt x="60196" y="19033"/>
                    <a:pt x="60205" y="18985"/>
                    <a:pt x="60221" y="18895"/>
                  </a:cubicBezTo>
                  <a:close/>
                  <a:moveTo>
                    <a:pt x="60205" y="19252"/>
                  </a:moveTo>
                  <a:cubicBezTo>
                    <a:pt x="60208" y="19252"/>
                    <a:pt x="60213" y="19252"/>
                    <a:pt x="60217" y="19254"/>
                  </a:cubicBezTo>
                  <a:cubicBezTo>
                    <a:pt x="60210" y="19302"/>
                    <a:pt x="60201" y="19354"/>
                    <a:pt x="60192" y="19404"/>
                  </a:cubicBezTo>
                  <a:lnTo>
                    <a:pt x="60185" y="19407"/>
                  </a:lnTo>
                  <a:lnTo>
                    <a:pt x="60185" y="19407"/>
                  </a:lnTo>
                  <a:lnTo>
                    <a:pt x="60205" y="19252"/>
                  </a:lnTo>
                  <a:close/>
                  <a:moveTo>
                    <a:pt x="34897" y="1"/>
                  </a:moveTo>
                  <a:cubicBezTo>
                    <a:pt x="34795" y="1"/>
                    <a:pt x="34701" y="5"/>
                    <a:pt x="34598" y="23"/>
                  </a:cubicBezTo>
                  <a:cubicBezTo>
                    <a:pt x="34504" y="38"/>
                    <a:pt x="34392" y="59"/>
                    <a:pt x="34317" y="81"/>
                  </a:cubicBezTo>
                  <a:cubicBezTo>
                    <a:pt x="34148" y="132"/>
                    <a:pt x="33997" y="173"/>
                    <a:pt x="33839" y="218"/>
                  </a:cubicBezTo>
                  <a:cubicBezTo>
                    <a:pt x="33808" y="226"/>
                    <a:pt x="33763" y="240"/>
                    <a:pt x="33745" y="248"/>
                  </a:cubicBezTo>
                  <a:cubicBezTo>
                    <a:pt x="33567" y="331"/>
                    <a:pt x="33421" y="372"/>
                    <a:pt x="33260" y="429"/>
                  </a:cubicBezTo>
                  <a:cubicBezTo>
                    <a:pt x="33126" y="518"/>
                    <a:pt x="32985" y="609"/>
                    <a:pt x="32786" y="666"/>
                  </a:cubicBezTo>
                  <a:cubicBezTo>
                    <a:pt x="32640" y="771"/>
                    <a:pt x="32499" y="837"/>
                    <a:pt x="32415" y="869"/>
                  </a:cubicBezTo>
                  <a:cubicBezTo>
                    <a:pt x="32247" y="965"/>
                    <a:pt x="32139" y="1030"/>
                    <a:pt x="32031" y="1097"/>
                  </a:cubicBezTo>
                  <a:cubicBezTo>
                    <a:pt x="31913" y="1171"/>
                    <a:pt x="31799" y="1245"/>
                    <a:pt x="31684" y="1317"/>
                  </a:cubicBezTo>
                  <a:cubicBezTo>
                    <a:pt x="31660" y="1318"/>
                    <a:pt x="31644" y="1320"/>
                    <a:pt x="31624" y="1321"/>
                  </a:cubicBezTo>
                  <a:cubicBezTo>
                    <a:pt x="31565" y="1370"/>
                    <a:pt x="31512" y="1414"/>
                    <a:pt x="31484" y="1437"/>
                  </a:cubicBezTo>
                  <a:cubicBezTo>
                    <a:pt x="31298" y="1551"/>
                    <a:pt x="31138" y="1648"/>
                    <a:pt x="30982" y="1742"/>
                  </a:cubicBezTo>
                  <a:cubicBezTo>
                    <a:pt x="30822" y="1839"/>
                    <a:pt x="30681" y="1958"/>
                    <a:pt x="30522" y="2051"/>
                  </a:cubicBezTo>
                  <a:cubicBezTo>
                    <a:pt x="30508" y="2070"/>
                    <a:pt x="30497" y="2089"/>
                    <a:pt x="30485" y="2104"/>
                  </a:cubicBezTo>
                  <a:cubicBezTo>
                    <a:pt x="30372" y="2185"/>
                    <a:pt x="30245" y="2257"/>
                    <a:pt x="30180" y="2327"/>
                  </a:cubicBezTo>
                  <a:cubicBezTo>
                    <a:pt x="30096" y="2374"/>
                    <a:pt x="30014" y="2422"/>
                    <a:pt x="29954" y="2455"/>
                  </a:cubicBezTo>
                  <a:cubicBezTo>
                    <a:pt x="29852" y="2532"/>
                    <a:pt x="29768" y="2598"/>
                    <a:pt x="29696" y="2652"/>
                  </a:cubicBezTo>
                  <a:cubicBezTo>
                    <a:pt x="29686" y="2672"/>
                    <a:pt x="29679" y="2685"/>
                    <a:pt x="29667" y="2705"/>
                  </a:cubicBezTo>
                  <a:cubicBezTo>
                    <a:pt x="29604" y="2742"/>
                    <a:pt x="29552" y="2773"/>
                    <a:pt x="29501" y="2804"/>
                  </a:cubicBezTo>
                  <a:cubicBezTo>
                    <a:pt x="29461" y="2836"/>
                    <a:pt x="29414" y="2875"/>
                    <a:pt x="29364" y="2917"/>
                  </a:cubicBezTo>
                  <a:cubicBezTo>
                    <a:pt x="29329" y="2928"/>
                    <a:pt x="29302" y="2933"/>
                    <a:pt x="29256" y="2945"/>
                  </a:cubicBezTo>
                  <a:cubicBezTo>
                    <a:pt x="29208" y="3000"/>
                    <a:pt x="29171" y="3039"/>
                    <a:pt x="29134" y="3081"/>
                  </a:cubicBezTo>
                  <a:cubicBezTo>
                    <a:pt x="29059" y="3125"/>
                    <a:pt x="29008" y="3154"/>
                    <a:pt x="28950" y="3188"/>
                  </a:cubicBezTo>
                  <a:cubicBezTo>
                    <a:pt x="28846" y="3278"/>
                    <a:pt x="28737" y="3375"/>
                    <a:pt x="28624" y="3425"/>
                  </a:cubicBezTo>
                  <a:cubicBezTo>
                    <a:pt x="28568" y="3470"/>
                    <a:pt x="28508" y="3516"/>
                    <a:pt x="28469" y="3553"/>
                  </a:cubicBezTo>
                  <a:cubicBezTo>
                    <a:pt x="28435" y="3584"/>
                    <a:pt x="28427" y="3603"/>
                    <a:pt x="28403" y="3634"/>
                  </a:cubicBezTo>
                  <a:cubicBezTo>
                    <a:pt x="28377" y="3640"/>
                    <a:pt x="28356" y="3644"/>
                    <a:pt x="28327" y="3650"/>
                  </a:cubicBezTo>
                  <a:cubicBezTo>
                    <a:pt x="28278" y="3690"/>
                    <a:pt x="28231" y="3729"/>
                    <a:pt x="28174" y="3777"/>
                  </a:cubicBezTo>
                  <a:cubicBezTo>
                    <a:pt x="28140" y="3796"/>
                    <a:pt x="28091" y="3825"/>
                    <a:pt x="28047" y="3850"/>
                  </a:cubicBezTo>
                  <a:cubicBezTo>
                    <a:pt x="28009" y="3887"/>
                    <a:pt x="27984" y="3909"/>
                    <a:pt x="27960" y="3934"/>
                  </a:cubicBezTo>
                  <a:cubicBezTo>
                    <a:pt x="27707" y="4087"/>
                    <a:pt x="27556" y="4200"/>
                    <a:pt x="27272" y="4446"/>
                  </a:cubicBezTo>
                  <a:cubicBezTo>
                    <a:pt x="27297" y="4433"/>
                    <a:pt x="27317" y="4421"/>
                    <a:pt x="27338" y="4409"/>
                  </a:cubicBezTo>
                  <a:lnTo>
                    <a:pt x="27338" y="4409"/>
                  </a:lnTo>
                  <a:lnTo>
                    <a:pt x="27316" y="4431"/>
                  </a:lnTo>
                  <a:lnTo>
                    <a:pt x="27261" y="4455"/>
                  </a:lnTo>
                  <a:cubicBezTo>
                    <a:pt x="27266" y="4450"/>
                    <a:pt x="27270" y="4447"/>
                    <a:pt x="27272" y="4446"/>
                  </a:cubicBezTo>
                  <a:lnTo>
                    <a:pt x="27272" y="4446"/>
                  </a:lnTo>
                  <a:cubicBezTo>
                    <a:pt x="27135" y="4552"/>
                    <a:pt x="26975" y="4645"/>
                    <a:pt x="26872" y="4749"/>
                  </a:cubicBezTo>
                  <a:cubicBezTo>
                    <a:pt x="26789" y="4798"/>
                    <a:pt x="26710" y="4846"/>
                    <a:pt x="26629" y="4893"/>
                  </a:cubicBezTo>
                  <a:cubicBezTo>
                    <a:pt x="26588" y="4933"/>
                    <a:pt x="26546" y="4973"/>
                    <a:pt x="26489" y="5030"/>
                  </a:cubicBezTo>
                  <a:cubicBezTo>
                    <a:pt x="26413" y="5077"/>
                    <a:pt x="26326" y="5133"/>
                    <a:pt x="26220" y="5201"/>
                  </a:cubicBezTo>
                  <a:cubicBezTo>
                    <a:pt x="26009" y="5402"/>
                    <a:pt x="25659" y="5582"/>
                    <a:pt x="25442" y="5788"/>
                  </a:cubicBezTo>
                  <a:cubicBezTo>
                    <a:pt x="25375" y="5824"/>
                    <a:pt x="25325" y="5854"/>
                    <a:pt x="25259" y="5891"/>
                  </a:cubicBezTo>
                  <a:cubicBezTo>
                    <a:pt x="25203" y="5950"/>
                    <a:pt x="25153" y="6002"/>
                    <a:pt x="25097" y="6060"/>
                  </a:cubicBezTo>
                  <a:cubicBezTo>
                    <a:pt x="25081" y="6060"/>
                    <a:pt x="25069" y="6058"/>
                    <a:pt x="25052" y="6058"/>
                  </a:cubicBezTo>
                  <a:cubicBezTo>
                    <a:pt x="24965" y="6119"/>
                    <a:pt x="24865" y="6191"/>
                    <a:pt x="24774" y="6248"/>
                  </a:cubicBezTo>
                  <a:cubicBezTo>
                    <a:pt x="24676" y="6310"/>
                    <a:pt x="24618" y="6372"/>
                    <a:pt x="24494" y="6445"/>
                  </a:cubicBezTo>
                  <a:cubicBezTo>
                    <a:pt x="24329" y="6544"/>
                    <a:pt x="24123" y="6688"/>
                    <a:pt x="23941" y="6816"/>
                  </a:cubicBezTo>
                  <a:cubicBezTo>
                    <a:pt x="23761" y="6946"/>
                    <a:pt x="23585" y="7074"/>
                    <a:pt x="23404" y="7204"/>
                  </a:cubicBezTo>
                  <a:cubicBezTo>
                    <a:pt x="23295" y="7250"/>
                    <a:pt x="23129" y="7359"/>
                    <a:pt x="23030" y="7434"/>
                  </a:cubicBezTo>
                  <a:cubicBezTo>
                    <a:pt x="22952" y="7494"/>
                    <a:pt x="22893" y="7519"/>
                    <a:pt x="22834" y="7563"/>
                  </a:cubicBezTo>
                  <a:cubicBezTo>
                    <a:pt x="22767" y="7613"/>
                    <a:pt x="22687" y="7655"/>
                    <a:pt x="22611" y="7714"/>
                  </a:cubicBezTo>
                  <a:cubicBezTo>
                    <a:pt x="22545" y="7765"/>
                    <a:pt x="22436" y="7824"/>
                    <a:pt x="22349" y="7880"/>
                  </a:cubicBezTo>
                  <a:cubicBezTo>
                    <a:pt x="22243" y="7949"/>
                    <a:pt x="22142" y="8008"/>
                    <a:pt x="22030" y="8090"/>
                  </a:cubicBezTo>
                  <a:cubicBezTo>
                    <a:pt x="21937" y="8158"/>
                    <a:pt x="21760" y="8270"/>
                    <a:pt x="21705" y="8289"/>
                  </a:cubicBezTo>
                  <a:cubicBezTo>
                    <a:pt x="21474" y="8418"/>
                    <a:pt x="21331" y="8527"/>
                    <a:pt x="21123" y="8635"/>
                  </a:cubicBezTo>
                  <a:cubicBezTo>
                    <a:pt x="20940" y="8727"/>
                    <a:pt x="20731" y="8868"/>
                    <a:pt x="20539" y="8951"/>
                  </a:cubicBezTo>
                  <a:cubicBezTo>
                    <a:pt x="20495" y="8985"/>
                    <a:pt x="20451" y="9020"/>
                    <a:pt x="20394" y="9064"/>
                  </a:cubicBezTo>
                  <a:cubicBezTo>
                    <a:pt x="20345" y="9085"/>
                    <a:pt x="20292" y="9107"/>
                    <a:pt x="20277" y="9114"/>
                  </a:cubicBezTo>
                  <a:cubicBezTo>
                    <a:pt x="20130" y="9199"/>
                    <a:pt x="20013" y="9267"/>
                    <a:pt x="19882" y="9342"/>
                  </a:cubicBezTo>
                  <a:cubicBezTo>
                    <a:pt x="19885" y="9354"/>
                    <a:pt x="19886" y="9366"/>
                    <a:pt x="19888" y="9379"/>
                  </a:cubicBezTo>
                  <a:cubicBezTo>
                    <a:pt x="19839" y="9405"/>
                    <a:pt x="19804" y="9423"/>
                    <a:pt x="19758" y="9447"/>
                  </a:cubicBezTo>
                  <a:cubicBezTo>
                    <a:pt x="19745" y="9438"/>
                    <a:pt x="19732" y="9430"/>
                    <a:pt x="19713" y="9419"/>
                  </a:cubicBezTo>
                  <a:cubicBezTo>
                    <a:pt x="19557" y="9517"/>
                    <a:pt x="19407" y="9608"/>
                    <a:pt x="19254" y="9657"/>
                  </a:cubicBezTo>
                  <a:cubicBezTo>
                    <a:pt x="19240" y="9661"/>
                    <a:pt x="19187" y="9688"/>
                    <a:pt x="19177" y="9695"/>
                  </a:cubicBezTo>
                  <a:cubicBezTo>
                    <a:pt x="19073" y="9772"/>
                    <a:pt x="18921" y="9825"/>
                    <a:pt x="18790" y="9895"/>
                  </a:cubicBezTo>
                  <a:cubicBezTo>
                    <a:pt x="18647" y="9972"/>
                    <a:pt x="18471" y="10047"/>
                    <a:pt x="18308" y="10120"/>
                  </a:cubicBezTo>
                  <a:cubicBezTo>
                    <a:pt x="18253" y="10145"/>
                    <a:pt x="18200" y="10176"/>
                    <a:pt x="18149" y="10204"/>
                  </a:cubicBezTo>
                  <a:cubicBezTo>
                    <a:pt x="18097" y="10219"/>
                    <a:pt x="18049" y="10225"/>
                    <a:pt x="18019" y="10232"/>
                  </a:cubicBezTo>
                  <a:cubicBezTo>
                    <a:pt x="17838" y="10312"/>
                    <a:pt x="17672" y="10391"/>
                    <a:pt x="17497" y="10463"/>
                  </a:cubicBezTo>
                  <a:cubicBezTo>
                    <a:pt x="17297" y="10549"/>
                    <a:pt x="17080" y="10591"/>
                    <a:pt x="16875" y="10660"/>
                  </a:cubicBezTo>
                  <a:cubicBezTo>
                    <a:pt x="16677" y="10731"/>
                    <a:pt x="16473" y="10765"/>
                    <a:pt x="16273" y="10813"/>
                  </a:cubicBezTo>
                  <a:lnTo>
                    <a:pt x="16030" y="10863"/>
                  </a:lnTo>
                  <a:cubicBezTo>
                    <a:pt x="15949" y="10872"/>
                    <a:pt x="15868" y="10884"/>
                    <a:pt x="15787" y="10900"/>
                  </a:cubicBezTo>
                  <a:cubicBezTo>
                    <a:pt x="15696" y="10919"/>
                    <a:pt x="15528" y="10943"/>
                    <a:pt x="15455" y="10943"/>
                  </a:cubicBezTo>
                  <a:cubicBezTo>
                    <a:pt x="15369" y="10941"/>
                    <a:pt x="15284" y="10940"/>
                    <a:pt x="15200" y="10940"/>
                  </a:cubicBezTo>
                  <a:cubicBezTo>
                    <a:pt x="15148" y="10940"/>
                    <a:pt x="15097" y="10940"/>
                    <a:pt x="15046" y="10941"/>
                  </a:cubicBezTo>
                  <a:cubicBezTo>
                    <a:pt x="14967" y="10941"/>
                    <a:pt x="14871" y="10951"/>
                    <a:pt x="14794" y="10951"/>
                  </a:cubicBezTo>
                  <a:cubicBezTo>
                    <a:pt x="14756" y="10951"/>
                    <a:pt x="14723" y="10948"/>
                    <a:pt x="14700" y="10941"/>
                  </a:cubicBezTo>
                  <a:cubicBezTo>
                    <a:pt x="14556" y="10911"/>
                    <a:pt x="14457" y="10928"/>
                    <a:pt x="14335" y="10909"/>
                  </a:cubicBezTo>
                  <a:cubicBezTo>
                    <a:pt x="14332" y="10908"/>
                    <a:pt x="14328" y="10908"/>
                    <a:pt x="14324" y="10908"/>
                  </a:cubicBezTo>
                  <a:cubicBezTo>
                    <a:pt x="14313" y="10908"/>
                    <a:pt x="14298" y="10910"/>
                    <a:pt x="14282" y="10910"/>
                  </a:cubicBezTo>
                  <a:cubicBezTo>
                    <a:pt x="14262" y="10910"/>
                    <a:pt x="14240" y="10907"/>
                    <a:pt x="14216" y="10897"/>
                  </a:cubicBezTo>
                  <a:cubicBezTo>
                    <a:pt x="14116" y="10852"/>
                    <a:pt x="14054" y="10874"/>
                    <a:pt x="13945" y="10846"/>
                  </a:cubicBezTo>
                  <a:cubicBezTo>
                    <a:pt x="13888" y="10802"/>
                    <a:pt x="13723" y="10808"/>
                    <a:pt x="13610" y="10755"/>
                  </a:cubicBezTo>
                  <a:cubicBezTo>
                    <a:pt x="13479" y="10702"/>
                    <a:pt x="13320" y="10657"/>
                    <a:pt x="13174" y="10604"/>
                  </a:cubicBezTo>
                  <a:cubicBezTo>
                    <a:pt x="13038" y="10544"/>
                    <a:pt x="12898" y="10482"/>
                    <a:pt x="12792" y="10435"/>
                  </a:cubicBezTo>
                  <a:cubicBezTo>
                    <a:pt x="12752" y="10431"/>
                    <a:pt x="12732" y="10431"/>
                    <a:pt x="12698" y="10426"/>
                  </a:cubicBezTo>
                  <a:cubicBezTo>
                    <a:pt x="12680" y="10399"/>
                    <a:pt x="12671" y="10384"/>
                    <a:pt x="12661" y="10366"/>
                  </a:cubicBezTo>
                  <a:cubicBezTo>
                    <a:pt x="12542" y="10335"/>
                    <a:pt x="12427" y="10229"/>
                    <a:pt x="12287" y="10166"/>
                  </a:cubicBezTo>
                  <a:cubicBezTo>
                    <a:pt x="12165" y="10100"/>
                    <a:pt x="12000" y="9978"/>
                    <a:pt x="11827" y="9854"/>
                  </a:cubicBezTo>
                  <a:cubicBezTo>
                    <a:pt x="11650" y="9664"/>
                    <a:pt x="11418" y="9520"/>
                    <a:pt x="11218" y="9323"/>
                  </a:cubicBezTo>
                  <a:cubicBezTo>
                    <a:pt x="11143" y="9241"/>
                    <a:pt x="11069" y="9157"/>
                    <a:pt x="11009" y="9071"/>
                  </a:cubicBezTo>
                  <a:cubicBezTo>
                    <a:pt x="11006" y="9054"/>
                    <a:pt x="11001" y="9036"/>
                    <a:pt x="10998" y="9020"/>
                  </a:cubicBezTo>
                  <a:cubicBezTo>
                    <a:pt x="10887" y="8893"/>
                    <a:pt x="10781" y="8790"/>
                    <a:pt x="10694" y="8670"/>
                  </a:cubicBezTo>
                  <a:cubicBezTo>
                    <a:pt x="10643" y="8601"/>
                    <a:pt x="10589" y="8534"/>
                    <a:pt x="10538" y="8467"/>
                  </a:cubicBezTo>
                  <a:lnTo>
                    <a:pt x="10538" y="8467"/>
                  </a:lnTo>
                  <a:cubicBezTo>
                    <a:pt x="10578" y="8371"/>
                    <a:pt x="10618" y="8276"/>
                    <a:pt x="10657" y="8178"/>
                  </a:cubicBezTo>
                  <a:cubicBezTo>
                    <a:pt x="10672" y="8127"/>
                    <a:pt x="10692" y="8049"/>
                    <a:pt x="10714" y="7968"/>
                  </a:cubicBezTo>
                  <a:cubicBezTo>
                    <a:pt x="10738" y="7886"/>
                    <a:pt x="10764" y="7802"/>
                    <a:pt x="10787" y="7727"/>
                  </a:cubicBezTo>
                  <a:cubicBezTo>
                    <a:pt x="10781" y="7703"/>
                    <a:pt x="10776" y="7691"/>
                    <a:pt x="10770" y="7669"/>
                  </a:cubicBezTo>
                  <a:cubicBezTo>
                    <a:pt x="10804" y="7558"/>
                    <a:pt x="10845" y="7400"/>
                    <a:pt x="10867" y="7356"/>
                  </a:cubicBezTo>
                  <a:cubicBezTo>
                    <a:pt x="10918" y="7254"/>
                    <a:pt x="10907" y="7104"/>
                    <a:pt x="10954" y="7035"/>
                  </a:cubicBezTo>
                  <a:cubicBezTo>
                    <a:pt x="10957" y="7031"/>
                    <a:pt x="10975" y="6965"/>
                    <a:pt x="10975" y="6954"/>
                  </a:cubicBezTo>
                  <a:cubicBezTo>
                    <a:pt x="10979" y="6825"/>
                    <a:pt x="11031" y="6673"/>
                    <a:pt x="11056" y="6531"/>
                  </a:cubicBezTo>
                  <a:cubicBezTo>
                    <a:pt x="11025" y="6472"/>
                    <a:pt x="11032" y="6450"/>
                    <a:pt x="11085" y="6150"/>
                  </a:cubicBezTo>
                  <a:cubicBezTo>
                    <a:pt x="11085" y="6130"/>
                    <a:pt x="11085" y="6108"/>
                    <a:pt x="11085" y="6086"/>
                  </a:cubicBezTo>
                  <a:cubicBezTo>
                    <a:pt x="11088" y="6078"/>
                    <a:pt x="11091" y="6069"/>
                    <a:pt x="11094" y="6058"/>
                  </a:cubicBezTo>
                  <a:lnTo>
                    <a:pt x="11094" y="6058"/>
                  </a:lnTo>
                  <a:lnTo>
                    <a:pt x="11090" y="6138"/>
                  </a:lnTo>
                  <a:cubicBezTo>
                    <a:pt x="11088" y="6144"/>
                    <a:pt x="11085" y="6150"/>
                    <a:pt x="11085" y="6150"/>
                  </a:cubicBezTo>
                  <a:cubicBezTo>
                    <a:pt x="11088" y="6154"/>
                    <a:pt x="11091" y="6156"/>
                    <a:pt x="11094" y="6156"/>
                  </a:cubicBezTo>
                  <a:cubicBezTo>
                    <a:pt x="11111" y="6156"/>
                    <a:pt x="11134" y="6094"/>
                    <a:pt x="11157" y="6000"/>
                  </a:cubicBezTo>
                  <a:cubicBezTo>
                    <a:pt x="11175" y="5867"/>
                    <a:pt x="11169" y="5752"/>
                    <a:pt x="11215" y="5593"/>
                  </a:cubicBezTo>
                  <a:cubicBezTo>
                    <a:pt x="11232" y="5530"/>
                    <a:pt x="11246" y="5371"/>
                    <a:pt x="11259" y="5257"/>
                  </a:cubicBezTo>
                  <a:cubicBezTo>
                    <a:pt x="11265" y="5252"/>
                    <a:pt x="11271" y="5246"/>
                    <a:pt x="11278" y="5240"/>
                  </a:cubicBezTo>
                  <a:cubicBezTo>
                    <a:pt x="11285" y="5115"/>
                    <a:pt x="11284" y="5011"/>
                    <a:pt x="11309" y="4878"/>
                  </a:cubicBezTo>
                  <a:cubicBezTo>
                    <a:pt x="11331" y="4775"/>
                    <a:pt x="11340" y="4640"/>
                    <a:pt x="11334" y="4502"/>
                  </a:cubicBezTo>
                  <a:cubicBezTo>
                    <a:pt x="11331" y="4371"/>
                    <a:pt x="11328" y="4224"/>
                    <a:pt x="11327" y="4094"/>
                  </a:cubicBezTo>
                  <a:cubicBezTo>
                    <a:pt x="11331" y="4044"/>
                    <a:pt x="11337" y="3999"/>
                    <a:pt x="11341" y="3952"/>
                  </a:cubicBezTo>
                  <a:cubicBezTo>
                    <a:pt x="11331" y="3821"/>
                    <a:pt x="11313" y="3688"/>
                    <a:pt x="11297" y="3597"/>
                  </a:cubicBezTo>
                  <a:cubicBezTo>
                    <a:pt x="11276" y="3507"/>
                    <a:pt x="11251" y="3459"/>
                    <a:pt x="11229" y="3390"/>
                  </a:cubicBezTo>
                  <a:cubicBezTo>
                    <a:pt x="11222" y="3340"/>
                    <a:pt x="11209" y="3273"/>
                    <a:pt x="11196" y="3207"/>
                  </a:cubicBezTo>
                  <a:cubicBezTo>
                    <a:pt x="11196" y="3172"/>
                    <a:pt x="11196" y="3128"/>
                    <a:pt x="11196" y="3089"/>
                  </a:cubicBezTo>
                  <a:cubicBezTo>
                    <a:pt x="11176" y="3014"/>
                    <a:pt x="11165" y="2959"/>
                    <a:pt x="11144" y="2876"/>
                  </a:cubicBezTo>
                  <a:lnTo>
                    <a:pt x="11144" y="2876"/>
                  </a:lnTo>
                  <a:cubicBezTo>
                    <a:pt x="11160" y="2889"/>
                    <a:pt x="11168" y="2898"/>
                    <a:pt x="11176" y="2906"/>
                  </a:cubicBezTo>
                  <a:cubicBezTo>
                    <a:pt x="11200" y="3034"/>
                    <a:pt x="11219" y="3153"/>
                    <a:pt x="11232" y="3267"/>
                  </a:cubicBezTo>
                  <a:cubicBezTo>
                    <a:pt x="11240" y="3269"/>
                    <a:pt x="11245" y="3271"/>
                    <a:pt x="11250" y="3271"/>
                  </a:cubicBezTo>
                  <a:cubicBezTo>
                    <a:pt x="11253" y="3271"/>
                    <a:pt x="11255" y="3270"/>
                    <a:pt x="11257" y="3269"/>
                  </a:cubicBezTo>
                  <a:lnTo>
                    <a:pt x="11257" y="3189"/>
                  </a:lnTo>
                  <a:cubicBezTo>
                    <a:pt x="11260" y="3200"/>
                    <a:pt x="11263" y="3210"/>
                    <a:pt x="11266" y="3220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62" y="3283"/>
                    <a:pt x="11261" y="3282"/>
                    <a:pt x="11261" y="3282"/>
                  </a:cubicBezTo>
                  <a:lnTo>
                    <a:pt x="11261" y="3282"/>
                  </a:lnTo>
                  <a:cubicBezTo>
                    <a:pt x="11261" y="3282"/>
                    <a:pt x="11262" y="3283"/>
                    <a:pt x="11262" y="3284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73" y="3320"/>
                    <a:pt x="11282" y="3353"/>
                    <a:pt x="11291" y="3390"/>
                  </a:cubicBezTo>
                  <a:cubicBezTo>
                    <a:pt x="11293" y="3279"/>
                    <a:pt x="11285" y="3203"/>
                    <a:pt x="11282" y="3117"/>
                  </a:cubicBezTo>
                  <a:cubicBezTo>
                    <a:pt x="11251" y="3034"/>
                    <a:pt x="11221" y="2945"/>
                    <a:pt x="11171" y="2828"/>
                  </a:cubicBezTo>
                  <a:cubicBezTo>
                    <a:pt x="11171" y="2735"/>
                    <a:pt x="11172" y="2657"/>
                    <a:pt x="11166" y="2585"/>
                  </a:cubicBezTo>
                  <a:cubicBezTo>
                    <a:pt x="11090" y="2349"/>
                    <a:pt x="10991" y="2127"/>
                    <a:pt x="10910" y="1985"/>
                  </a:cubicBezTo>
                  <a:cubicBezTo>
                    <a:pt x="10829" y="1843"/>
                    <a:pt x="10745" y="1754"/>
                    <a:pt x="10622" y="1659"/>
                  </a:cubicBezTo>
                  <a:lnTo>
                    <a:pt x="10595" y="1673"/>
                  </a:lnTo>
                  <a:cubicBezTo>
                    <a:pt x="10573" y="1655"/>
                    <a:pt x="10551" y="1637"/>
                    <a:pt x="10528" y="1621"/>
                  </a:cubicBezTo>
                  <a:cubicBezTo>
                    <a:pt x="10523" y="1609"/>
                    <a:pt x="10519" y="1596"/>
                    <a:pt x="10513" y="1583"/>
                  </a:cubicBezTo>
                  <a:cubicBezTo>
                    <a:pt x="10458" y="1540"/>
                    <a:pt x="10404" y="1498"/>
                    <a:pt x="10330" y="1468"/>
                  </a:cubicBezTo>
                  <a:cubicBezTo>
                    <a:pt x="10254" y="1446"/>
                    <a:pt x="10180" y="1437"/>
                    <a:pt x="10112" y="1437"/>
                  </a:cubicBezTo>
                  <a:cubicBezTo>
                    <a:pt x="9945" y="1437"/>
                    <a:pt x="9812" y="1490"/>
                    <a:pt x="9767" y="1526"/>
                  </a:cubicBezTo>
                  <a:cubicBezTo>
                    <a:pt x="9664" y="1564"/>
                    <a:pt x="9579" y="1601"/>
                    <a:pt x="9524" y="1642"/>
                  </a:cubicBezTo>
                  <a:cubicBezTo>
                    <a:pt x="9507" y="1639"/>
                    <a:pt x="9498" y="1637"/>
                    <a:pt x="9483" y="1636"/>
                  </a:cubicBezTo>
                  <a:cubicBezTo>
                    <a:pt x="9421" y="1680"/>
                    <a:pt x="9362" y="1721"/>
                    <a:pt x="9302" y="1764"/>
                  </a:cubicBezTo>
                  <a:cubicBezTo>
                    <a:pt x="9245" y="1808"/>
                    <a:pt x="9201" y="1864"/>
                    <a:pt x="9149" y="1917"/>
                  </a:cubicBezTo>
                  <a:cubicBezTo>
                    <a:pt x="9165" y="1917"/>
                    <a:pt x="9174" y="1915"/>
                    <a:pt x="9186" y="1915"/>
                  </a:cubicBezTo>
                  <a:cubicBezTo>
                    <a:pt x="9231" y="1870"/>
                    <a:pt x="9249" y="1818"/>
                    <a:pt x="9343" y="1749"/>
                  </a:cubicBezTo>
                  <a:lnTo>
                    <a:pt x="9343" y="1749"/>
                  </a:lnTo>
                  <a:cubicBezTo>
                    <a:pt x="9287" y="1818"/>
                    <a:pt x="9267" y="1886"/>
                    <a:pt x="9240" y="1939"/>
                  </a:cubicBezTo>
                  <a:cubicBezTo>
                    <a:pt x="9198" y="1986"/>
                    <a:pt x="9155" y="2030"/>
                    <a:pt x="9114" y="2074"/>
                  </a:cubicBezTo>
                  <a:cubicBezTo>
                    <a:pt x="9074" y="2120"/>
                    <a:pt x="9046" y="2171"/>
                    <a:pt x="9012" y="2221"/>
                  </a:cubicBezTo>
                  <a:cubicBezTo>
                    <a:pt x="9037" y="2134"/>
                    <a:pt x="9040" y="2085"/>
                    <a:pt x="9021" y="2085"/>
                  </a:cubicBezTo>
                  <a:cubicBezTo>
                    <a:pt x="9012" y="2085"/>
                    <a:pt x="8999" y="2096"/>
                    <a:pt x="8981" y="2117"/>
                  </a:cubicBezTo>
                  <a:cubicBezTo>
                    <a:pt x="8964" y="2151"/>
                    <a:pt x="8946" y="2186"/>
                    <a:pt x="8936" y="2207"/>
                  </a:cubicBezTo>
                  <a:cubicBezTo>
                    <a:pt x="8900" y="2255"/>
                    <a:pt x="8865" y="2302"/>
                    <a:pt x="8831" y="2348"/>
                  </a:cubicBezTo>
                  <a:cubicBezTo>
                    <a:pt x="8806" y="2395"/>
                    <a:pt x="8780" y="2442"/>
                    <a:pt x="8755" y="2488"/>
                  </a:cubicBezTo>
                  <a:cubicBezTo>
                    <a:pt x="8750" y="2520"/>
                    <a:pt x="8746" y="2554"/>
                    <a:pt x="8743" y="2585"/>
                  </a:cubicBezTo>
                  <a:cubicBezTo>
                    <a:pt x="8675" y="2705"/>
                    <a:pt x="8640" y="2813"/>
                    <a:pt x="8602" y="2920"/>
                  </a:cubicBezTo>
                  <a:cubicBezTo>
                    <a:pt x="8561" y="3028"/>
                    <a:pt x="8544" y="3137"/>
                    <a:pt x="8552" y="3262"/>
                  </a:cubicBezTo>
                  <a:cubicBezTo>
                    <a:pt x="8552" y="3262"/>
                    <a:pt x="8552" y="3262"/>
                    <a:pt x="8552" y="3262"/>
                  </a:cubicBezTo>
                  <a:lnTo>
                    <a:pt x="8552" y="3262"/>
                  </a:lnTo>
                  <a:cubicBezTo>
                    <a:pt x="8527" y="3281"/>
                    <a:pt x="8514" y="3286"/>
                    <a:pt x="8506" y="3286"/>
                  </a:cubicBezTo>
                  <a:cubicBezTo>
                    <a:pt x="8500" y="3286"/>
                    <a:pt x="8497" y="3284"/>
                    <a:pt x="8493" y="3282"/>
                  </a:cubicBezTo>
                  <a:cubicBezTo>
                    <a:pt x="8447" y="3679"/>
                    <a:pt x="8437" y="4058"/>
                    <a:pt x="8444" y="4422"/>
                  </a:cubicBezTo>
                  <a:cubicBezTo>
                    <a:pt x="8458" y="4455"/>
                    <a:pt x="8468" y="4477"/>
                    <a:pt x="8481" y="4508"/>
                  </a:cubicBezTo>
                  <a:cubicBezTo>
                    <a:pt x="8461" y="4597"/>
                    <a:pt x="8486" y="4787"/>
                    <a:pt x="8489" y="4880"/>
                  </a:cubicBezTo>
                  <a:cubicBezTo>
                    <a:pt x="8490" y="5029"/>
                    <a:pt x="8508" y="5123"/>
                    <a:pt x="8539" y="5282"/>
                  </a:cubicBezTo>
                  <a:cubicBezTo>
                    <a:pt x="8564" y="5393"/>
                    <a:pt x="8618" y="5566"/>
                    <a:pt x="8618" y="5701"/>
                  </a:cubicBezTo>
                  <a:cubicBezTo>
                    <a:pt x="8658" y="5845"/>
                    <a:pt x="8714" y="5975"/>
                    <a:pt x="8756" y="6101"/>
                  </a:cubicBezTo>
                  <a:cubicBezTo>
                    <a:pt x="8770" y="6178"/>
                    <a:pt x="8775" y="6269"/>
                    <a:pt x="8797" y="6364"/>
                  </a:cubicBezTo>
                  <a:cubicBezTo>
                    <a:pt x="8847" y="6426"/>
                    <a:pt x="8887" y="6475"/>
                    <a:pt x="8924" y="6520"/>
                  </a:cubicBezTo>
                  <a:cubicBezTo>
                    <a:pt x="8971" y="6675"/>
                    <a:pt x="9017" y="6813"/>
                    <a:pt x="9071" y="6946"/>
                  </a:cubicBezTo>
                  <a:cubicBezTo>
                    <a:pt x="9061" y="6947"/>
                    <a:pt x="9052" y="6947"/>
                    <a:pt x="9045" y="6947"/>
                  </a:cubicBezTo>
                  <a:cubicBezTo>
                    <a:pt x="9069" y="7002"/>
                    <a:pt x="9094" y="7086"/>
                    <a:pt x="9107" y="7086"/>
                  </a:cubicBezTo>
                  <a:cubicBezTo>
                    <a:pt x="9109" y="7086"/>
                    <a:pt x="9111" y="7083"/>
                    <a:pt x="9112" y="7078"/>
                  </a:cubicBezTo>
                  <a:cubicBezTo>
                    <a:pt x="9114" y="7073"/>
                    <a:pt x="9117" y="7070"/>
                    <a:pt x="9120" y="7070"/>
                  </a:cubicBezTo>
                  <a:cubicBezTo>
                    <a:pt x="9154" y="7070"/>
                    <a:pt x="9248" y="7313"/>
                    <a:pt x="9298" y="7344"/>
                  </a:cubicBezTo>
                  <a:cubicBezTo>
                    <a:pt x="9314" y="7381"/>
                    <a:pt x="9329" y="7418"/>
                    <a:pt x="9352" y="7475"/>
                  </a:cubicBezTo>
                  <a:cubicBezTo>
                    <a:pt x="9312" y="7431"/>
                    <a:pt x="9277" y="7391"/>
                    <a:pt x="9245" y="7355"/>
                  </a:cubicBezTo>
                  <a:cubicBezTo>
                    <a:pt x="9192" y="7259"/>
                    <a:pt x="9155" y="7163"/>
                    <a:pt x="9112" y="7078"/>
                  </a:cubicBezTo>
                  <a:lnTo>
                    <a:pt x="9112" y="7078"/>
                  </a:lnTo>
                  <a:cubicBezTo>
                    <a:pt x="9164" y="7227"/>
                    <a:pt x="9205" y="7331"/>
                    <a:pt x="9262" y="7455"/>
                  </a:cubicBezTo>
                  <a:cubicBezTo>
                    <a:pt x="9296" y="7488"/>
                    <a:pt x="9345" y="7538"/>
                    <a:pt x="9387" y="7583"/>
                  </a:cubicBezTo>
                  <a:cubicBezTo>
                    <a:pt x="9402" y="7653"/>
                    <a:pt x="9414" y="7724"/>
                    <a:pt x="9433" y="7796"/>
                  </a:cubicBezTo>
                  <a:cubicBezTo>
                    <a:pt x="9384" y="7721"/>
                    <a:pt x="9340" y="7640"/>
                    <a:pt x="9262" y="7508"/>
                  </a:cubicBezTo>
                  <a:lnTo>
                    <a:pt x="9262" y="7508"/>
                  </a:lnTo>
                  <a:cubicBezTo>
                    <a:pt x="9384" y="7786"/>
                    <a:pt x="9496" y="7997"/>
                    <a:pt x="9593" y="8102"/>
                  </a:cubicBezTo>
                  <a:cubicBezTo>
                    <a:pt x="9583" y="8064"/>
                    <a:pt x="9590" y="8058"/>
                    <a:pt x="9598" y="8052"/>
                  </a:cubicBezTo>
                  <a:cubicBezTo>
                    <a:pt x="9607" y="8068"/>
                    <a:pt x="9617" y="8087"/>
                    <a:pt x="9627" y="8105"/>
                  </a:cubicBezTo>
                  <a:lnTo>
                    <a:pt x="9615" y="8142"/>
                  </a:lnTo>
                  <a:cubicBezTo>
                    <a:pt x="9604" y="8122"/>
                    <a:pt x="9593" y="8102"/>
                    <a:pt x="9593" y="8102"/>
                  </a:cubicBezTo>
                  <a:lnTo>
                    <a:pt x="9593" y="8102"/>
                  </a:lnTo>
                  <a:cubicBezTo>
                    <a:pt x="9592" y="8102"/>
                    <a:pt x="9593" y="8102"/>
                    <a:pt x="9593" y="8103"/>
                  </a:cubicBezTo>
                  <a:cubicBezTo>
                    <a:pt x="9665" y="8242"/>
                    <a:pt x="9732" y="8343"/>
                    <a:pt x="9795" y="8445"/>
                  </a:cubicBezTo>
                  <a:cubicBezTo>
                    <a:pt x="9802" y="8447"/>
                    <a:pt x="9809" y="8448"/>
                    <a:pt x="9815" y="8450"/>
                  </a:cubicBezTo>
                  <a:lnTo>
                    <a:pt x="9815" y="8450"/>
                  </a:lnTo>
                  <a:cubicBezTo>
                    <a:pt x="9806" y="8475"/>
                    <a:pt x="9798" y="8501"/>
                    <a:pt x="9791" y="8526"/>
                  </a:cubicBezTo>
                  <a:cubicBezTo>
                    <a:pt x="9758" y="8627"/>
                    <a:pt x="9735" y="8723"/>
                    <a:pt x="9701" y="8824"/>
                  </a:cubicBezTo>
                  <a:cubicBezTo>
                    <a:pt x="9667" y="8918"/>
                    <a:pt x="9632" y="9017"/>
                    <a:pt x="9598" y="9113"/>
                  </a:cubicBezTo>
                  <a:cubicBezTo>
                    <a:pt x="9571" y="9149"/>
                    <a:pt x="9546" y="9186"/>
                    <a:pt x="9521" y="9223"/>
                  </a:cubicBezTo>
                  <a:cubicBezTo>
                    <a:pt x="9529" y="9229"/>
                    <a:pt x="9536" y="9235"/>
                    <a:pt x="9548" y="9245"/>
                  </a:cubicBezTo>
                  <a:cubicBezTo>
                    <a:pt x="9501" y="9342"/>
                    <a:pt x="9471" y="9401"/>
                    <a:pt x="9446" y="9453"/>
                  </a:cubicBezTo>
                  <a:cubicBezTo>
                    <a:pt x="9436" y="9488"/>
                    <a:pt x="9427" y="9514"/>
                    <a:pt x="9417" y="9547"/>
                  </a:cubicBezTo>
                  <a:cubicBezTo>
                    <a:pt x="9398" y="9561"/>
                    <a:pt x="9384" y="9570"/>
                    <a:pt x="9370" y="9582"/>
                  </a:cubicBezTo>
                  <a:cubicBezTo>
                    <a:pt x="9326" y="9751"/>
                    <a:pt x="9274" y="9907"/>
                    <a:pt x="9218" y="10097"/>
                  </a:cubicBezTo>
                  <a:cubicBezTo>
                    <a:pt x="9195" y="10073"/>
                    <a:pt x="9174" y="10054"/>
                    <a:pt x="9148" y="10029"/>
                  </a:cubicBezTo>
                  <a:cubicBezTo>
                    <a:pt x="9111" y="10188"/>
                    <a:pt x="9034" y="10304"/>
                    <a:pt x="8965" y="10428"/>
                  </a:cubicBezTo>
                  <a:cubicBezTo>
                    <a:pt x="8999" y="10413"/>
                    <a:pt x="9026" y="10403"/>
                    <a:pt x="9052" y="10394"/>
                  </a:cubicBezTo>
                  <a:lnTo>
                    <a:pt x="9052" y="10394"/>
                  </a:lnTo>
                  <a:cubicBezTo>
                    <a:pt x="9051" y="10396"/>
                    <a:pt x="9037" y="10431"/>
                    <a:pt x="9028" y="10450"/>
                  </a:cubicBezTo>
                  <a:cubicBezTo>
                    <a:pt x="9014" y="10462"/>
                    <a:pt x="8999" y="10472"/>
                    <a:pt x="8983" y="10484"/>
                  </a:cubicBezTo>
                  <a:cubicBezTo>
                    <a:pt x="8970" y="10522"/>
                    <a:pt x="8959" y="10553"/>
                    <a:pt x="8949" y="10581"/>
                  </a:cubicBezTo>
                  <a:cubicBezTo>
                    <a:pt x="8914" y="10619"/>
                    <a:pt x="8877" y="10660"/>
                    <a:pt x="8849" y="10690"/>
                  </a:cubicBezTo>
                  <a:cubicBezTo>
                    <a:pt x="8795" y="10813"/>
                    <a:pt x="8750" y="10906"/>
                    <a:pt x="8697" y="11013"/>
                  </a:cubicBezTo>
                  <a:lnTo>
                    <a:pt x="8724" y="11040"/>
                  </a:lnTo>
                  <a:cubicBezTo>
                    <a:pt x="8619" y="11208"/>
                    <a:pt x="8618" y="11114"/>
                    <a:pt x="8474" y="11371"/>
                  </a:cubicBezTo>
                  <a:cubicBezTo>
                    <a:pt x="8499" y="11367"/>
                    <a:pt x="8521" y="11364"/>
                    <a:pt x="8553" y="11359"/>
                  </a:cubicBezTo>
                  <a:lnTo>
                    <a:pt x="8553" y="11359"/>
                  </a:lnTo>
                  <a:cubicBezTo>
                    <a:pt x="8486" y="11448"/>
                    <a:pt x="8436" y="11512"/>
                    <a:pt x="8363" y="11605"/>
                  </a:cubicBezTo>
                  <a:cubicBezTo>
                    <a:pt x="8394" y="11596"/>
                    <a:pt x="8412" y="11590"/>
                    <a:pt x="8434" y="11584"/>
                  </a:cubicBezTo>
                  <a:lnTo>
                    <a:pt x="8434" y="11584"/>
                  </a:lnTo>
                  <a:cubicBezTo>
                    <a:pt x="8231" y="11862"/>
                    <a:pt x="8043" y="12113"/>
                    <a:pt x="7832" y="12408"/>
                  </a:cubicBezTo>
                  <a:cubicBezTo>
                    <a:pt x="7832" y="12430"/>
                    <a:pt x="7832" y="12454"/>
                    <a:pt x="7832" y="12470"/>
                  </a:cubicBezTo>
                  <a:cubicBezTo>
                    <a:pt x="7744" y="12585"/>
                    <a:pt x="7668" y="12689"/>
                    <a:pt x="7581" y="12795"/>
                  </a:cubicBezTo>
                  <a:cubicBezTo>
                    <a:pt x="7587" y="12804"/>
                    <a:pt x="7591" y="12810"/>
                    <a:pt x="7595" y="12816"/>
                  </a:cubicBezTo>
                  <a:cubicBezTo>
                    <a:pt x="7616" y="12797"/>
                    <a:pt x="7636" y="12777"/>
                    <a:pt x="7657" y="12754"/>
                  </a:cubicBezTo>
                  <a:lnTo>
                    <a:pt x="7657" y="12754"/>
                  </a:lnTo>
                  <a:cubicBezTo>
                    <a:pt x="7636" y="12777"/>
                    <a:pt x="7616" y="12797"/>
                    <a:pt x="7595" y="12817"/>
                  </a:cubicBezTo>
                  <a:cubicBezTo>
                    <a:pt x="7570" y="12867"/>
                    <a:pt x="7545" y="12920"/>
                    <a:pt x="7522" y="12969"/>
                  </a:cubicBezTo>
                  <a:cubicBezTo>
                    <a:pt x="7500" y="12997"/>
                    <a:pt x="7484" y="13016"/>
                    <a:pt x="7456" y="13051"/>
                  </a:cubicBezTo>
                  <a:cubicBezTo>
                    <a:pt x="7448" y="13041"/>
                    <a:pt x="7440" y="13031"/>
                    <a:pt x="7431" y="13019"/>
                  </a:cubicBezTo>
                  <a:cubicBezTo>
                    <a:pt x="7378" y="13119"/>
                    <a:pt x="7319" y="13213"/>
                    <a:pt x="7261" y="13313"/>
                  </a:cubicBezTo>
                  <a:cubicBezTo>
                    <a:pt x="7244" y="13322"/>
                    <a:pt x="7228" y="13329"/>
                    <a:pt x="7207" y="13338"/>
                  </a:cubicBezTo>
                  <a:cubicBezTo>
                    <a:pt x="7151" y="13440"/>
                    <a:pt x="7097" y="13531"/>
                    <a:pt x="7048" y="13613"/>
                  </a:cubicBezTo>
                  <a:cubicBezTo>
                    <a:pt x="6957" y="13724"/>
                    <a:pt x="6963" y="13638"/>
                    <a:pt x="6863" y="13801"/>
                  </a:cubicBezTo>
                  <a:cubicBezTo>
                    <a:pt x="6886" y="13791"/>
                    <a:pt x="6907" y="13782"/>
                    <a:pt x="6955" y="13763"/>
                  </a:cubicBezTo>
                  <a:lnTo>
                    <a:pt x="6955" y="13763"/>
                  </a:lnTo>
                  <a:cubicBezTo>
                    <a:pt x="6854" y="13868"/>
                    <a:pt x="6802" y="13913"/>
                    <a:pt x="6758" y="13956"/>
                  </a:cubicBezTo>
                  <a:cubicBezTo>
                    <a:pt x="6739" y="13949"/>
                    <a:pt x="6722" y="13941"/>
                    <a:pt x="6705" y="13935"/>
                  </a:cubicBezTo>
                  <a:cubicBezTo>
                    <a:pt x="6633" y="14037"/>
                    <a:pt x="6571" y="14127"/>
                    <a:pt x="6513" y="14212"/>
                  </a:cubicBezTo>
                  <a:cubicBezTo>
                    <a:pt x="6536" y="14196"/>
                    <a:pt x="6561" y="14178"/>
                    <a:pt x="6611" y="14140"/>
                  </a:cubicBezTo>
                  <a:lnTo>
                    <a:pt x="6611" y="14140"/>
                  </a:lnTo>
                  <a:cubicBezTo>
                    <a:pt x="6564" y="14206"/>
                    <a:pt x="6519" y="14261"/>
                    <a:pt x="6476" y="14318"/>
                  </a:cubicBezTo>
                  <a:cubicBezTo>
                    <a:pt x="6432" y="14346"/>
                    <a:pt x="6366" y="14391"/>
                    <a:pt x="6260" y="14464"/>
                  </a:cubicBezTo>
                  <a:cubicBezTo>
                    <a:pt x="6276" y="14491"/>
                    <a:pt x="6285" y="14509"/>
                    <a:pt x="6296" y="14522"/>
                  </a:cubicBezTo>
                  <a:cubicBezTo>
                    <a:pt x="6317" y="14505"/>
                    <a:pt x="6335" y="14490"/>
                    <a:pt x="6354" y="14474"/>
                  </a:cubicBezTo>
                  <a:lnTo>
                    <a:pt x="6354" y="14474"/>
                  </a:lnTo>
                  <a:lnTo>
                    <a:pt x="6336" y="14499"/>
                  </a:lnTo>
                  <a:lnTo>
                    <a:pt x="6289" y="14534"/>
                  </a:lnTo>
                  <a:cubicBezTo>
                    <a:pt x="6292" y="14528"/>
                    <a:pt x="6296" y="14524"/>
                    <a:pt x="6296" y="14522"/>
                  </a:cubicBezTo>
                  <a:lnTo>
                    <a:pt x="6296" y="14522"/>
                  </a:lnTo>
                  <a:cubicBezTo>
                    <a:pt x="6218" y="14596"/>
                    <a:pt x="6136" y="14650"/>
                    <a:pt x="6079" y="14747"/>
                  </a:cubicBezTo>
                  <a:cubicBezTo>
                    <a:pt x="6018" y="14796"/>
                    <a:pt x="5961" y="14842"/>
                    <a:pt x="5908" y="14884"/>
                  </a:cubicBezTo>
                  <a:cubicBezTo>
                    <a:pt x="5865" y="14936"/>
                    <a:pt x="5839" y="14967"/>
                    <a:pt x="5809" y="15002"/>
                  </a:cubicBezTo>
                  <a:cubicBezTo>
                    <a:pt x="5787" y="15008"/>
                    <a:pt x="5771" y="15012"/>
                    <a:pt x="5748" y="15018"/>
                  </a:cubicBezTo>
                  <a:cubicBezTo>
                    <a:pt x="5656" y="15133"/>
                    <a:pt x="5573" y="15239"/>
                    <a:pt x="5493" y="15330"/>
                  </a:cubicBezTo>
                  <a:cubicBezTo>
                    <a:pt x="5369" y="15426"/>
                    <a:pt x="5277" y="15515"/>
                    <a:pt x="5136" y="15642"/>
                  </a:cubicBezTo>
                  <a:cubicBezTo>
                    <a:pt x="5140" y="15652"/>
                    <a:pt x="5146" y="15663"/>
                    <a:pt x="5156" y="15686"/>
                  </a:cubicBezTo>
                  <a:cubicBezTo>
                    <a:pt x="5083" y="15721"/>
                    <a:pt x="5043" y="15742"/>
                    <a:pt x="4987" y="15770"/>
                  </a:cubicBezTo>
                  <a:cubicBezTo>
                    <a:pt x="4947" y="15829"/>
                    <a:pt x="4928" y="15861"/>
                    <a:pt x="4894" y="15904"/>
                  </a:cubicBezTo>
                  <a:cubicBezTo>
                    <a:pt x="4877" y="15927"/>
                    <a:pt x="4834" y="15964"/>
                    <a:pt x="4784" y="16013"/>
                  </a:cubicBezTo>
                  <a:cubicBezTo>
                    <a:pt x="4763" y="16005"/>
                    <a:pt x="4749" y="16001"/>
                    <a:pt x="4734" y="15997"/>
                  </a:cubicBezTo>
                  <a:cubicBezTo>
                    <a:pt x="4659" y="16055"/>
                    <a:pt x="4566" y="16113"/>
                    <a:pt x="4572" y="16142"/>
                  </a:cubicBezTo>
                  <a:cubicBezTo>
                    <a:pt x="4566" y="16147"/>
                    <a:pt x="4560" y="16152"/>
                    <a:pt x="4554" y="16157"/>
                  </a:cubicBezTo>
                  <a:lnTo>
                    <a:pt x="4554" y="16157"/>
                  </a:lnTo>
                  <a:cubicBezTo>
                    <a:pt x="4563" y="16150"/>
                    <a:pt x="4570" y="16144"/>
                    <a:pt x="4573" y="16142"/>
                  </a:cubicBezTo>
                  <a:lnTo>
                    <a:pt x="4573" y="16142"/>
                  </a:lnTo>
                  <a:cubicBezTo>
                    <a:pt x="4589" y="16134"/>
                    <a:pt x="4599" y="16132"/>
                    <a:pt x="4606" y="16132"/>
                  </a:cubicBezTo>
                  <a:cubicBezTo>
                    <a:pt x="4613" y="16132"/>
                    <a:pt x="4617" y="16135"/>
                    <a:pt x="4621" y="16138"/>
                  </a:cubicBezTo>
                  <a:cubicBezTo>
                    <a:pt x="4607" y="16150"/>
                    <a:pt x="4591" y="16163"/>
                    <a:pt x="4576" y="16175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442" y="16249"/>
                    <a:pt x="4359" y="16306"/>
                    <a:pt x="4282" y="16367"/>
                  </a:cubicBezTo>
                  <a:cubicBezTo>
                    <a:pt x="4273" y="16395"/>
                    <a:pt x="4268" y="16417"/>
                    <a:pt x="4260" y="16438"/>
                  </a:cubicBezTo>
                  <a:cubicBezTo>
                    <a:pt x="4212" y="16469"/>
                    <a:pt x="4172" y="16492"/>
                    <a:pt x="4134" y="16516"/>
                  </a:cubicBezTo>
                  <a:cubicBezTo>
                    <a:pt x="4106" y="16542"/>
                    <a:pt x="4079" y="16569"/>
                    <a:pt x="4050" y="16595"/>
                  </a:cubicBezTo>
                  <a:cubicBezTo>
                    <a:pt x="4029" y="16604"/>
                    <a:pt x="4010" y="16612"/>
                    <a:pt x="3989" y="16620"/>
                  </a:cubicBezTo>
                  <a:cubicBezTo>
                    <a:pt x="3879" y="16694"/>
                    <a:pt x="3756" y="16801"/>
                    <a:pt x="3644" y="16843"/>
                  </a:cubicBezTo>
                  <a:cubicBezTo>
                    <a:pt x="3551" y="16941"/>
                    <a:pt x="3464" y="17034"/>
                    <a:pt x="3364" y="17140"/>
                  </a:cubicBezTo>
                  <a:cubicBezTo>
                    <a:pt x="3313" y="17135"/>
                    <a:pt x="3267" y="17131"/>
                    <a:pt x="3223" y="17126"/>
                  </a:cubicBezTo>
                  <a:cubicBezTo>
                    <a:pt x="3177" y="17162"/>
                    <a:pt x="3132" y="17196"/>
                    <a:pt x="3089" y="17228"/>
                  </a:cubicBezTo>
                  <a:cubicBezTo>
                    <a:pt x="3046" y="17247"/>
                    <a:pt x="3018" y="17257"/>
                    <a:pt x="2982" y="17272"/>
                  </a:cubicBezTo>
                  <a:cubicBezTo>
                    <a:pt x="2909" y="17339"/>
                    <a:pt x="2835" y="17407"/>
                    <a:pt x="2832" y="17436"/>
                  </a:cubicBezTo>
                  <a:lnTo>
                    <a:pt x="2832" y="17436"/>
                  </a:lnTo>
                  <a:lnTo>
                    <a:pt x="2846" y="17427"/>
                  </a:lnTo>
                  <a:cubicBezTo>
                    <a:pt x="2851" y="17424"/>
                    <a:pt x="2856" y="17421"/>
                    <a:pt x="2858" y="17421"/>
                  </a:cubicBezTo>
                  <a:cubicBezTo>
                    <a:pt x="2861" y="17421"/>
                    <a:pt x="2857" y="17427"/>
                    <a:pt x="2833" y="17443"/>
                  </a:cubicBezTo>
                  <a:cubicBezTo>
                    <a:pt x="2832" y="17441"/>
                    <a:pt x="2832" y="17438"/>
                    <a:pt x="2832" y="17436"/>
                  </a:cubicBezTo>
                  <a:lnTo>
                    <a:pt x="2832" y="17436"/>
                  </a:lnTo>
                  <a:lnTo>
                    <a:pt x="2788" y="17464"/>
                  </a:lnTo>
                  <a:lnTo>
                    <a:pt x="2788" y="17464"/>
                  </a:lnTo>
                  <a:cubicBezTo>
                    <a:pt x="2802" y="17457"/>
                    <a:pt x="2817" y="17450"/>
                    <a:pt x="2833" y="17443"/>
                  </a:cubicBezTo>
                  <a:lnTo>
                    <a:pt x="2833" y="17443"/>
                  </a:lnTo>
                  <a:cubicBezTo>
                    <a:pt x="2835" y="17446"/>
                    <a:pt x="2787" y="17471"/>
                    <a:pt x="2740" y="17494"/>
                  </a:cubicBezTo>
                  <a:lnTo>
                    <a:pt x="2788" y="17464"/>
                  </a:lnTo>
                  <a:lnTo>
                    <a:pt x="2788" y="17464"/>
                  </a:lnTo>
                  <a:cubicBezTo>
                    <a:pt x="2688" y="17511"/>
                    <a:pt x="2651" y="17527"/>
                    <a:pt x="2614" y="17544"/>
                  </a:cubicBezTo>
                  <a:cubicBezTo>
                    <a:pt x="2607" y="17550"/>
                    <a:pt x="2599" y="17558"/>
                    <a:pt x="2589" y="17563"/>
                  </a:cubicBezTo>
                  <a:cubicBezTo>
                    <a:pt x="2511" y="17613"/>
                    <a:pt x="2434" y="17666"/>
                    <a:pt x="2343" y="17721"/>
                  </a:cubicBezTo>
                  <a:cubicBezTo>
                    <a:pt x="2345" y="17733"/>
                    <a:pt x="2346" y="17744"/>
                    <a:pt x="2348" y="17753"/>
                  </a:cubicBezTo>
                  <a:cubicBezTo>
                    <a:pt x="2164" y="17841"/>
                    <a:pt x="1996" y="17930"/>
                    <a:pt x="1815" y="18009"/>
                  </a:cubicBezTo>
                  <a:cubicBezTo>
                    <a:pt x="1811" y="18025"/>
                    <a:pt x="1805" y="18040"/>
                    <a:pt x="1797" y="18062"/>
                  </a:cubicBezTo>
                  <a:cubicBezTo>
                    <a:pt x="1734" y="18093"/>
                    <a:pt x="1640" y="18134"/>
                    <a:pt x="1615" y="18152"/>
                  </a:cubicBezTo>
                  <a:cubicBezTo>
                    <a:pt x="1547" y="18202"/>
                    <a:pt x="1499" y="18218"/>
                    <a:pt x="1440" y="18239"/>
                  </a:cubicBezTo>
                  <a:cubicBezTo>
                    <a:pt x="1416" y="18259"/>
                    <a:pt x="1394" y="18280"/>
                    <a:pt x="1368" y="18303"/>
                  </a:cubicBezTo>
                  <a:cubicBezTo>
                    <a:pt x="1294" y="18330"/>
                    <a:pt x="1243" y="18348"/>
                    <a:pt x="1184" y="18368"/>
                  </a:cubicBezTo>
                  <a:cubicBezTo>
                    <a:pt x="1172" y="18390"/>
                    <a:pt x="1162" y="18409"/>
                    <a:pt x="1149" y="18433"/>
                  </a:cubicBezTo>
                  <a:cubicBezTo>
                    <a:pt x="996" y="18496"/>
                    <a:pt x="857" y="18546"/>
                    <a:pt x="728" y="18592"/>
                  </a:cubicBezTo>
                  <a:cubicBezTo>
                    <a:pt x="666" y="18636"/>
                    <a:pt x="612" y="18674"/>
                    <a:pt x="551" y="18715"/>
                  </a:cubicBezTo>
                  <a:cubicBezTo>
                    <a:pt x="453" y="18752"/>
                    <a:pt x="369" y="18777"/>
                    <a:pt x="278" y="18805"/>
                  </a:cubicBezTo>
                  <a:cubicBezTo>
                    <a:pt x="194" y="18846"/>
                    <a:pt x="102" y="18892"/>
                    <a:pt x="1" y="18942"/>
                  </a:cubicBezTo>
                  <a:cubicBezTo>
                    <a:pt x="144" y="18924"/>
                    <a:pt x="272" y="18908"/>
                    <a:pt x="404" y="18890"/>
                  </a:cubicBezTo>
                  <a:lnTo>
                    <a:pt x="404" y="18890"/>
                  </a:lnTo>
                  <a:cubicBezTo>
                    <a:pt x="403" y="18892"/>
                    <a:pt x="381" y="18905"/>
                    <a:pt x="328" y="18936"/>
                  </a:cubicBezTo>
                  <a:cubicBezTo>
                    <a:pt x="494" y="18877"/>
                    <a:pt x="625" y="18820"/>
                    <a:pt x="732" y="18777"/>
                  </a:cubicBezTo>
                  <a:cubicBezTo>
                    <a:pt x="792" y="18783"/>
                    <a:pt x="841" y="18787"/>
                    <a:pt x="909" y="18793"/>
                  </a:cubicBezTo>
                  <a:cubicBezTo>
                    <a:pt x="981" y="18743"/>
                    <a:pt x="1025" y="18712"/>
                    <a:pt x="1065" y="18686"/>
                  </a:cubicBezTo>
                  <a:cubicBezTo>
                    <a:pt x="1169" y="18646"/>
                    <a:pt x="1249" y="18617"/>
                    <a:pt x="1335" y="18584"/>
                  </a:cubicBezTo>
                  <a:cubicBezTo>
                    <a:pt x="1353" y="18555"/>
                    <a:pt x="1365" y="18536"/>
                    <a:pt x="1377" y="18515"/>
                  </a:cubicBezTo>
                  <a:cubicBezTo>
                    <a:pt x="1431" y="18493"/>
                    <a:pt x="1468" y="18477"/>
                    <a:pt x="1519" y="18455"/>
                  </a:cubicBezTo>
                  <a:cubicBezTo>
                    <a:pt x="1522" y="18479"/>
                    <a:pt x="1524" y="18501"/>
                    <a:pt x="1527" y="18520"/>
                  </a:cubicBezTo>
                  <a:cubicBezTo>
                    <a:pt x="1578" y="18505"/>
                    <a:pt x="1610" y="18496"/>
                    <a:pt x="1613" y="18495"/>
                  </a:cubicBezTo>
                  <a:cubicBezTo>
                    <a:pt x="1753" y="18430"/>
                    <a:pt x="1846" y="18353"/>
                    <a:pt x="1937" y="18345"/>
                  </a:cubicBezTo>
                  <a:cubicBezTo>
                    <a:pt x="1980" y="18318"/>
                    <a:pt x="2022" y="18293"/>
                    <a:pt x="2062" y="18268"/>
                  </a:cubicBezTo>
                  <a:cubicBezTo>
                    <a:pt x="2090" y="18259"/>
                    <a:pt x="2118" y="18249"/>
                    <a:pt x="2190" y="18223"/>
                  </a:cubicBezTo>
                  <a:lnTo>
                    <a:pt x="2287" y="18130"/>
                  </a:lnTo>
                  <a:cubicBezTo>
                    <a:pt x="2308" y="18122"/>
                    <a:pt x="2327" y="18115"/>
                    <a:pt x="2346" y="18108"/>
                  </a:cubicBezTo>
                  <a:lnTo>
                    <a:pt x="2346" y="18108"/>
                  </a:lnTo>
                  <a:cubicBezTo>
                    <a:pt x="2326" y="18131"/>
                    <a:pt x="2303" y="18155"/>
                    <a:pt x="2286" y="18175"/>
                  </a:cubicBezTo>
                  <a:cubicBezTo>
                    <a:pt x="2323" y="18170"/>
                    <a:pt x="2358" y="18164"/>
                    <a:pt x="2392" y="18158"/>
                  </a:cubicBezTo>
                  <a:cubicBezTo>
                    <a:pt x="2451" y="18125"/>
                    <a:pt x="2504" y="18097"/>
                    <a:pt x="2632" y="18028"/>
                  </a:cubicBezTo>
                  <a:cubicBezTo>
                    <a:pt x="2673" y="17996"/>
                    <a:pt x="2748" y="17937"/>
                    <a:pt x="2811" y="17886"/>
                  </a:cubicBezTo>
                  <a:lnTo>
                    <a:pt x="2849" y="17886"/>
                  </a:lnTo>
                  <a:cubicBezTo>
                    <a:pt x="2949" y="17827"/>
                    <a:pt x="3039" y="17778"/>
                    <a:pt x="3120" y="17727"/>
                  </a:cubicBezTo>
                  <a:cubicBezTo>
                    <a:pt x="3138" y="17703"/>
                    <a:pt x="3149" y="17686"/>
                    <a:pt x="3169" y="17661"/>
                  </a:cubicBezTo>
                  <a:cubicBezTo>
                    <a:pt x="3227" y="17650"/>
                    <a:pt x="3276" y="17641"/>
                    <a:pt x="3323" y="17633"/>
                  </a:cubicBezTo>
                  <a:cubicBezTo>
                    <a:pt x="3413" y="17581"/>
                    <a:pt x="3505" y="17534"/>
                    <a:pt x="3592" y="17478"/>
                  </a:cubicBezTo>
                  <a:cubicBezTo>
                    <a:pt x="3604" y="17463"/>
                    <a:pt x="3617" y="17444"/>
                    <a:pt x="3629" y="17427"/>
                  </a:cubicBezTo>
                  <a:cubicBezTo>
                    <a:pt x="3697" y="17382"/>
                    <a:pt x="3757" y="17343"/>
                    <a:pt x="3813" y="17304"/>
                  </a:cubicBezTo>
                  <a:cubicBezTo>
                    <a:pt x="3835" y="17303"/>
                    <a:pt x="3853" y="17302"/>
                    <a:pt x="3878" y="17299"/>
                  </a:cubicBezTo>
                  <a:cubicBezTo>
                    <a:pt x="3985" y="17222"/>
                    <a:pt x="4079" y="17143"/>
                    <a:pt x="4179" y="17066"/>
                  </a:cubicBezTo>
                  <a:cubicBezTo>
                    <a:pt x="4207" y="17059"/>
                    <a:pt x="4234" y="17051"/>
                    <a:pt x="4259" y="17046"/>
                  </a:cubicBezTo>
                  <a:cubicBezTo>
                    <a:pt x="4393" y="16951"/>
                    <a:pt x="4512" y="16859"/>
                    <a:pt x="4703" y="16713"/>
                  </a:cubicBezTo>
                  <a:cubicBezTo>
                    <a:pt x="4709" y="16704"/>
                    <a:pt x="4730" y="16670"/>
                    <a:pt x="4757" y="16628"/>
                  </a:cubicBezTo>
                  <a:cubicBezTo>
                    <a:pt x="4796" y="16620"/>
                    <a:pt x="4813" y="16617"/>
                    <a:pt x="4825" y="16614"/>
                  </a:cubicBezTo>
                  <a:cubicBezTo>
                    <a:pt x="4927" y="16538"/>
                    <a:pt x="5015" y="16472"/>
                    <a:pt x="5105" y="16404"/>
                  </a:cubicBezTo>
                  <a:cubicBezTo>
                    <a:pt x="5186" y="16344"/>
                    <a:pt x="5299" y="16258"/>
                    <a:pt x="5334" y="16217"/>
                  </a:cubicBezTo>
                  <a:cubicBezTo>
                    <a:pt x="5461" y="16075"/>
                    <a:pt x="5621" y="15963"/>
                    <a:pt x="5771" y="15808"/>
                  </a:cubicBezTo>
                  <a:cubicBezTo>
                    <a:pt x="5809" y="15788"/>
                    <a:pt x="5851" y="15766"/>
                    <a:pt x="5890" y="15744"/>
                  </a:cubicBezTo>
                  <a:cubicBezTo>
                    <a:pt x="5942" y="15680"/>
                    <a:pt x="5979" y="15635"/>
                    <a:pt x="6015" y="15585"/>
                  </a:cubicBezTo>
                  <a:cubicBezTo>
                    <a:pt x="6098" y="15526"/>
                    <a:pt x="6180" y="15467"/>
                    <a:pt x="6258" y="15411"/>
                  </a:cubicBezTo>
                  <a:cubicBezTo>
                    <a:pt x="6308" y="15354"/>
                    <a:pt x="6339" y="15317"/>
                    <a:pt x="6361" y="15289"/>
                  </a:cubicBezTo>
                  <a:cubicBezTo>
                    <a:pt x="6402" y="15255"/>
                    <a:pt x="6439" y="15223"/>
                    <a:pt x="6469" y="15198"/>
                  </a:cubicBezTo>
                  <a:cubicBezTo>
                    <a:pt x="6519" y="15134"/>
                    <a:pt x="6557" y="15086"/>
                    <a:pt x="6592" y="15040"/>
                  </a:cubicBezTo>
                  <a:cubicBezTo>
                    <a:pt x="6632" y="15011"/>
                    <a:pt x="6657" y="14990"/>
                    <a:pt x="6657" y="14990"/>
                  </a:cubicBezTo>
                  <a:cubicBezTo>
                    <a:pt x="6766" y="14864"/>
                    <a:pt x="6855" y="14759"/>
                    <a:pt x="6944" y="14656"/>
                  </a:cubicBezTo>
                  <a:cubicBezTo>
                    <a:pt x="6950" y="14637"/>
                    <a:pt x="6954" y="14621"/>
                    <a:pt x="6957" y="14611"/>
                  </a:cubicBezTo>
                  <a:cubicBezTo>
                    <a:pt x="7061" y="14503"/>
                    <a:pt x="7150" y="14412"/>
                    <a:pt x="7234" y="14325"/>
                  </a:cubicBezTo>
                  <a:cubicBezTo>
                    <a:pt x="7301" y="14222"/>
                    <a:pt x="7388" y="14125"/>
                    <a:pt x="7466" y="14030"/>
                  </a:cubicBezTo>
                  <a:cubicBezTo>
                    <a:pt x="7487" y="14021"/>
                    <a:pt x="7503" y="14015"/>
                    <a:pt x="7520" y="14007"/>
                  </a:cubicBezTo>
                  <a:cubicBezTo>
                    <a:pt x="7550" y="13960"/>
                    <a:pt x="7575" y="13921"/>
                    <a:pt x="7603" y="13878"/>
                  </a:cubicBezTo>
                  <a:cubicBezTo>
                    <a:pt x="7643" y="13837"/>
                    <a:pt x="7673" y="13806"/>
                    <a:pt x="7710" y="13768"/>
                  </a:cubicBezTo>
                  <a:cubicBezTo>
                    <a:pt x="7713" y="13751"/>
                    <a:pt x="7716" y="13737"/>
                    <a:pt x="7721" y="13713"/>
                  </a:cubicBezTo>
                  <a:cubicBezTo>
                    <a:pt x="7775" y="13632"/>
                    <a:pt x="7841" y="13534"/>
                    <a:pt x="7903" y="13440"/>
                  </a:cubicBezTo>
                  <a:cubicBezTo>
                    <a:pt x="8034" y="13287"/>
                    <a:pt x="8155" y="13145"/>
                    <a:pt x="8222" y="13064"/>
                  </a:cubicBezTo>
                  <a:cubicBezTo>
                    <a:pt x="8346" y="12879"/>
                    <a:pt x="8428" y="12764"/>
                    <a:pt x="8530" y="12604"/>
                  </a:cubicBezTo>
                  <a:cubicBezTo>
                    <a:pt x="8533" y="12597"/>
                    <a:pt x="8556" y="12544"/>
                    <a:pt x="8581" y="12489"/>
                  </a:cubicBezTo>
                  <a:cubicBezTo>
                    <a:pt x="8602" y="12466"/>
                    <a:pt x="8621" y="12444"/>
                    <a:pt x="8640" y="12421"/>
                  </a:cubicBezTo>
                  <a:cubicBezTo>
                    <a:pt x="8661" y="12380"/>
                    <a:pt x="8683" y="12336"/>
                    <a:pt x="8693" y="12317"/>
                  </a:cubicBezTo>
                  <a:cubicBezTo>
                    <a:pt x="8768" y="12207"/>
                    <a:pt x="8827" y="12118"/>
                    <a:pt x="8924" y="11977"/>
                  </a:cubicBezTo>
                  <a:cubicBezTo>
                    <a:pt x="8934" y="11934"/>
                    <a:pt x="8946" y="11889"/>
                    <a:pt x="8958" y="11839"/>
                  </a:cubicBezTo>
                  <a:cubicBezTo>
                    <a:pt x="9123" y="11580"/>
                    <a:pt x="9265" y="11343"/>
                    <a:pt x="9423" y="11066"/>
                  </a:cubicBezTo>
                  <a:cubicBezTo>
                    <a:pt x="9455" y="10990"/>
                    <a:pt x="9495" y="10875"/>
                    <a:pt x="9582" y="10752"/>
                  </a:cubicBezTo>
                  <a:cubicBezTo>
                    <a:pt x="9610" y="10710"/>
                    <a:pt x="9674" y="10582"/>
                    <a:pt x="9696" y="10525"/>
                  </a:cubicBezTo>
                  <a:cubicBezTo>
                    <a:pt x="9768" y="10334"/>
                    <a:pt x="9857" y="10145"/>
                    <a:pt x="9942" y="9963"/>
                  </a:cubicBezTo>
                  <a:cubicBezTo>
                    <a:pt x="10051" y="9719"/>
                    <a:pt x="10127" y="9495"/>
                    <a:pt x="10201" y="9272"/>
                  </a:cubicBezTo>
                  <a:cubicBezTo>
                    <a:pt x="10223" y="9226"/>
                    <a:pt x="10242" y="9188"/>
                    <a:pt x="10258" y="9155"/>
                  </a:cubicBezTo>
                  <a:lnTo>
                    <a:pt x="10258" y="9155"/>
                  </a:lnTo>
                  <a:cubicBezTo>
                    <a:pt x="10283" y="9186"/>
                    <a:pt x="10311" y="9218"/>
                    <a:pt x="10344" y="9254"/>
                  </a:cubicBezTo>
                  <a:cubicBezTo>
                    <a:pt x="10366" y="9267"/>
                    <a:pt x="10413" y="9294"/>
                    <a:pt x="10464" y="9323"/>
                  </a:cubicBezTo>
                  <a:cubicBezTo>
                    <a:pt x="10492" y="9372"/>
                    <a:pt x="10517" y="9416"/>
                    <a:pt x="10539" y="9455"/>
                  </a:cubicBezTo>
                  <a:cubicBezTo>
                    <a:pt x="10500" y="9426"/>
                    <a:pt x="10475" y="9407"/>
                    <a:pt x="10448" y="9386"/>
                  </a:cubicBezTo>
                  <a:lnTo>
                    <a:pt x="10448" y="9386"/>
                  </a:lnTo>
                  <a:cubicBezTo>
                    <a:pt x="10519" y="9479"/>
                    <a:pt x="10578" y="9563"/>
                    <a:pt x="10642" y="9642"/>
                  </a:cubicBezTo>
                  <a:cubicBezTo>
                    <a:pt x="10681" y="9663"/>
                    <a:pt x="10709" y="9679"/>
                    <a:pt x="10738" y="9694"/>
                  </a:cubicBezTo>
                  <a:cubicBezTo>
                    <a:pt x="10810" y="9778"/>
                    <a:pt x="10907" y="9881"/>
                    <a:pt x="11003" y="9979"/>
                  </a:cubicBezTo>
                  <a:cubicBezTo>
                    <a:pt x="11101" y="10075"/>
                    <a:pt x="11206" y="10159"/>
                    <a:pt x="11278" y="10223"/>
                  </a:cubicBezTo>
                  <a:cubicBezTo>
                    <a:pt x="11385" y="10319"/>
                    <a:pt x="11491" y="10401"/>
                    <a:pt x="11610" y="10474"/>
                  </a:cubicBezTo>
                  <a:cubicBezTo>
                    <a:pt x="11725" y="10550"/>
                    <a:pt x="11841" y="10628"/>
                    <a:pt x="11972" y="10713"/>
                  </a:cubicBezTo>
                  <a:cubicBezTo>
                    <a:pt x="12006" y="10722"/>
                    <a:pt x="12044" y="10732"/>
                    <a:pt x="12077" y="10741"/>
                  </a:cubicBezTo>
                  <a:cubicBezTo>
                    <a:pt x="12203" y="10833"/>
                    <a:pt x="12303" y="10905"/>
                    <a:pt x="12398" y="10972"/>
                  </a:cubicBezTo>
                  <a:cubicBezTo>
                    <a:pt x="12501" y="11016"/>
                    <a:pt x="12618" y="11053"/>
                    <a:pt x="12717" y="11090"/>
                  </a:cubicBezTo>
                  <a:cubicBezTo>
                    <a:pt x="12798" y="11134"/>
                    <a:pt x="12864" y="11169"/>
                    <a:pt x="12932" y="11205"/>
                  </a:cubicBezTo>
                  <a:cubicBezTo>
                    <a:pt x="12961" y="11209"/>
                    <a:pt x="12985" y="11209"/>
                    <a:pt x="13009" y="11209"/>
                  </a:cubicBezTo>
                  <a:cubicBezTo>
                    <a:pt x="13020" y="11209"/>
                    <a:pt x="13032" y="11209"/>
                    <a:pt x="13043" y="11209"/>
                  </a:cubicBezTo>
                  <a:cubicBezTo>
                    <a:pt x="13143" y="11252"/>
                    <a:pt x="13214" y="11281"/>
                    <a:pt x="13292" y="11314"/>
                  </a:cubicBezTo>
                  <a:cubicBezTo>
                    <a:pt x="13338" y="11315"/>
                    <a:pt x="13373" y="11317"/>
                    <a:pt x="13408" y="11318"/>
                  </a:cubicBezTo>
                  <a:cubicBezTo>
                    <a:pt x="13447" y="11330"/>
                    <a:pt x="13483" y="11342"/>
                    <a:pt x="13500" y="11342"/>
                  </a:cubicBezTo>
                  <a:cubicBezTo>
                    <a:pt x="13506" y="11342"/>
                    <a:pt x="13510" y="11341"/>
                    <a:pt x="13511" y="11339"/>
                  </a:cubicBezTo>
                  <a:cubicBezTo>
                    <a:pt x="13526" y="11347"/>
                    <a:pt x="13540" y="11354"/>
                    <a:pt x="13552" y="11360"/>
                  </a:cubicBezTo>
                  <a:lnTo>
                    <a:pt x="13552" y="11360"/>
                  </a:lnTo>
                  <a:cubicBezTo>
                    <a:pt x="13545" y="11354"/>
                    <a:pt x="13538" y="11348"/>
                    <a:pt x="13525" y="11343"/>
                  </a:cubicBezTo>
                  <a:cubicBezTo>
                    <a:pt x="13520" y="11341"/>
                    <a:pt x="13516" y="11339"/>
                    <a:pt x="13512" y="11338"/>
                  </a:cubicBezTo>
                  <a:lnTo>
                    <a:pt x="13512" y="11338"/>
                  </a:lnTo>
                  <a:cubicBezTo>
                    <a:pt x="13517" y="11333"/>
                    <a:pt x="13528" y="11331"/>
                    <a:pt x="13544" y="11331"/>
                  </a:cubicBezTo>
                  <a:cubicBezTo>
                    <a:pt x="13569" y="11331"/>
                    <a:pt x="13605" y="11335"/>
                    <a:pt x="13655" y="11337"/>
                  </a:cubicBezTo>
                  <a:cubicBezTo>
                    <a:pt x="13645" y="11353"/>
                    <a:pt x="13666" y="11374"/>
                    <a:pt x="13625" y="11374"/>
                  </a:cubicBezTo>
                  <a:cubicBezTo>
                    <a:pt x="13622" y="11374"/>
                    <a:pt x="13619" y="11374"/>
                    <a:pt x="13617" y="11374"/>
                  </a:cubicBezTo>
                  <a:cubicBezTo>
                    <a:pt x="13599" y="11374"/>
                    <a:pt x="13586" y="11373"/>
                    <a:pt x="13577" y="11371"/>
                  </a:cubicBezTo>
                  <a:lnTo>
                    <a:pt x="13577" y="11371"/>
                  </a:lnTo>
                  <a:cubicBezTo>
                    <a:pt x="13618" y="11388"/>
                    <a:pt x="13650" y="11397"/>
                    <a:pt x="13685" y="11411"/>
                  </a:cubicBezTo>
                  <a:cubicBezTo>
                    <a:pt x="13725" y="11405"/>
                    <a:pt x="13748" y="11400"/>
                    <a:pt x="13782" y="11396"/>
                  </a:cubicBezTo>
                  <a:cubicBezTo>
                    <a:pt x="13876" y="11440"/>
                    <a:pt x="13992" y="11461"/>
                    <a:pt x="14120" y="11480"/>
                  </a:cubicBezTo>
                  <a:cubicBezTo>
                    <a:pt x="14094" y="11455"/>
                    <a:pt x="14073" y="11434"/>
                    <a:pt x="14053" y="11415"/>
                  </a:cubicBezTo>
                  <a:lnTo>
                    <a:pt x="14053" y="11415"/>
                  </a:lnTo>
                  <a:cubicBezTo>
                    <a:pt x="14078" y="11418"/>
                    <a:pt x="14103" y="11421"/>
                    <a:pt x="14129" y="11425"/>
                  </a:cubicBezTo>
                  <a:cubicBezTo>
                    <a:pt x="14169" y="11446"/>
                    <a:pt x="14212" y="11458"/>
                    <a:pt x="14248" y="11474"/>
                  </a:cubicBezTo>
                  <a:lnTo>
                    <a:pt x="14370" y="11474"/>
                  </a:lnTo>
                  <a:cubicBezTo>
                    <a:pt x="14413" y="11483"/>
                    <a:pt x="14441" y="11489"/>
                    <a:pt x="14481" y="11498"/>
                  </a:cubicBezTo>
                  <a:cubicBezTo>
                    <a:pt x="14551" y="11489"/>
                    <a:pt x="14609" y="11481"/>
                    <a:pt x="14665" y="11474"/>
                  </a:cubicBezTo>
                  <a:cubicBezTo>
                    <a:pt x="14706" y="11484"/>
                    <a:pt x="14749" y="11496"/>
                    <a:pt x="14787" y="11505"/>
                  </a:cubicBezTo>
                  <a:cubicBezTo>
                    <a:pt x="14747" y="11511"/>
                    <a:pt x="14709" y="11517"/>
                    <a:pt x="14653" y="11524"/>
                  </a:cubicBezTo>
                  <a:cubicBezTo>
                    <a:pt x="14781" y="11546"/>
                    <a:pt x="14878" y="11543"/>
                    <a:pt x="14956" y="11546"/>
                  </a:cubicBezTo>
                  <a:cubicBezTo>
                    <a:pt x="14969" y="11558"/>
                    <a:pt x="14978" y="11564"/>
                    <a:pt x="14988" y="11573"/>
                  </a:cubicBezTo>
                  <a:cubicBezTo>
                    <a:pt x="15083" y="11561"/>
                    <a:pt x="15163" y="11550"/>
                    <a:pt x="15244" y="11540"/>
                  </a:cubicBezTo>
                  <a:cubicBezTo>
                    <a:pt x="15322" y="11548"/>
                    <a:pt x="15383" y="11552"/>
                    <a:pt x="15437" y="11556"/>
                  </a:cubicBezTo>
                  <a:cubicBezTo>
                    <a:pt x="15645" y="11528"/>
                    <a:pt x="15631" y="11503"/>
                    <a:pt x="15668" y="11478"/>
                  </a:cubicBezTo>
                  <a:cubicBezTo>
                    <a:pt x="15717" y="11473"/>
                    <a:pt x="15761" y="11465"/>
                    <a:pt x="15801" y="11459"/>
                  </a:cubicBezTo>
                  <a:cubicBezTo>
                    <a:pt x="15839" y="11452"/>
                    <a:pt x="15873" y="11446"/>
                    <a:pt x="15942" y="11433"/>
                  </a:cubicBezTo>
                  <a:lnTo>
                    <a:pt x="15942" y="11433"/>
                  </a:lnTo>
                  <a:cubicBezTo>
                    <a:pt x="15924" y="11465"/>
                    <a:pt x="15730" y="11502"/>
                    <a:pt x="15868" y="11514"/>
                  </a:cubicBezTo>
                  <a:cubicBezTo>
                    <a:pt x="15902" y="11499"/>
                    <a:pt x="15934" y="11487"/>
                    <a:pt x="15984" y="11465"/>
                  </a:cubicBezTo>
                  <a:cubicBezTo>
                    <a:pt x="15993" y="11465"/>
                    <a:pt x="16002" y="11465"/>
                    <a:pt x="16011" y="11465"/>
                  </a:cubicBezTo>
                  <a:cubicBezTo>
                    <a:pt x="16146" y="11465"/>
                    <a:pt x="16270" y="11445"/>
                    <a:pt x="16379" y="11434"/>
                  </a:cubicBezTo>
                  <a:cubicBezTo>
                    <a:pt x="16517" y="11399"/>
                    <a:pt x="16636" y="11370"/>
                    <a:pt x="16772" y="11334"/>
                  </a:cubicBezTo>
                  <a:cubicBezTo>
                    <a:pt x="16773" y="11322"/>
                    <a:pt x="16774" y="11311"/>
                    <a:pt x="16776" y="11299"/>
                  </a:cubicBezTo>
                  <a:cubicBezTo>
                    <a:pt x="16850" y="11292"/>
                    <a:pt x="16905" y="11277"/>
                    <a:pt x="16939" y="11269"/>
                  </a:cubicBezTo>
                  <a:cubicBezTo>
                    <a:pt x="17042" y="11222"/>
                    <a:pt x="17126" y="11183"/>
                    <a:pt x="17211" y="11143"/>
                  </a:cubicBezTo>
                  <a:lnTo>
                    <a:pt x="17213" y="11099"/>
                  </a:lnTo>
                  <a:lnTo>
                    <a:pt x="17213" y="11099"/>
                  </a:lnTo>
                  <a:cubicBezTo>
                    <a:pt x="17189" y="11102"/>
                    <a:pt x="17164" y="11106"/>
                    <a:pt x="17139" y="11111"/>
                  </a:cubicBezTo>
                  <a:cubicBezTo>
                    <a:pt x="17160" y="11103"/>
                    <a:pt x="17181" y="11095"/>
                    <a:pt x="17233" y="11067"/>
                  </a:cubicBezTo>
                  <a:lnTo>
                    <a:pt x="17233" y="11067"/>
                  </a:lnTo>
                  <a:cubicBezTo>
                    <a:pt x="17236" y="11067"/>
                    <a:pt x="17238" y="11068"/>
                    <a:pt x="17241" y="11068"/>
                  </a:cubicBezTo>
                  <a:lnTo>
                    <a:pt x="17241" y="11068"/>
                  </a:lnTo>
                  <a:cubicBezTo>
                    <a:pt x="17248" y="11063"/>
                    <a:pt x="17256" y="11057"/>
                    <a:pt x="17266" y="11049"/>
                  </a:cubicBezTo>
                  <a:lnTo>
                    <a:pt x="17266" y="11049"/>
                  </a:lnTo>
                  <a:cubicBezTo>
                    <a:pt x="17254" y="11056"/>
                    <a:pt x="17243" y="11062"/>
                    <a:pt x="17233" y="11067"/>
                  </a:cubicBezTo>
                  <a:lnTo>
                    <a:pt x="17233" y="11067"/>
                  </a:lnTo>
                  <a:cubicBezTo>
                    <a:pt x="17226" y="11065"/>
                    <a:pt x="17220" y="11064"/>
                    <a:pt x="17217" y="11061"/>
                  </a:cubicBezTo>
                  <a:cubicBezTo>
                    <a:pt x="17216" y="11059"/>
                    <a:pt x="17242" y="11048"/>
                    <a:pt x="17260" y="11048"/>
                  </a:cubicBezTo>
                  <a:cubicBezTo>
                    <a:pt x="17262" y="11048"/>
                    <a:pt x="17264" y="11049"/>
                    <a:pt x="17266" y="11049"/>
                  </a:cubicBezTo>
                  <a:cubicBezTo>
                    <a:pt x="17269" y="11048"/>
                    <a:pt x="17271" y="11047"/>
                    <a:pt x="17273" y="11047"/>
                  </a:cubicBezTo>
                  <a:cubicBezTo>
                    <a:pt x="17281" y="11047"/>
                    <a:pt x="17268" y="11060"/>
                    <a:pt x="17256" y="11071"/>
                  </a:cubicBezTo>
                  <a:cubicBezTo>
                    <a:pt x="17251" y="11070"/>
                    <a:pt x="17246" y="11069"/>
                    <a:pt x="17241" y="11068"/>
                  </a:cubicBezTo>
                  <a:lnTo>
                    <a:pt x="17241" y="11068"/>
                  </a:lnTo>
                  <a:cubicBezTo>
                    <a:pt x="17214" y="11090"/>
                    <a:pt x="17213" y="11094"/>
                    <a:pt x="17213" y="11099"/>
                  </a:cubicBezTo>
                  <a:cubicBezTo>
                    <a:pt x="17249" y="11092"/>
                    <a:pt x="17274" y="11089"/>
                    <a:pt x="17289" y="11089"/>
                  </a:cubicBezTo>
                  <a:cubicBezTo>
                    <a:pt x="17323" y="11089"/>
                    <a:pt x="17297" y="11107"/>
                    <a:pt x="17211" y="11143"/>
                  </a:cubicBezTo>
                  <a:cubicBezTo>
                    <a:pt x="17259" y="11136"/>
                    <a:pt x="17306" y="11128"/>
                    <a:pt x="17366" y="11119"/>
                  </a:cubicBezTo>
                  <a:cubicBezTo>
                    <a:pt x="17369" y="11139"/>
                    <a:pt x="17484" y="11127"/>
                    <a:pt x="17397" y="11186"/>
                  </a:cubicBezTo>
                  <a:cubicBezTo>
                    <a:pt x="17475" y="11155"/>
                    <a:pt x="17540" y="11130"/>
                    <a:pt x="17598" y="11108"/>
                  </a:cubicBezTo>
                  <a:cubicBezTo>
                    <a:pt x="17656" y="11081"/>
                    <a:pt x="17706" y="11056"/>
                    <a:pt x="17756" y="11033"/>
                  </a:cubicBezTo>
                  <a:cubicBezTo>
                    <a:pt x="17712" y="11030"/>
                    <a:pt x="17681" y="11028"/>
                    <a:pt x="17648" y="11027"/>
                  </a:cubicBezTo>
                  <a:lnTo>
                    <a:pt x="17723" y="10991"/>
                  </a:lnTo>
                  <a:lnTo>
                    <a:pt x="17878" y="10991"/>
                  </a:lnTo>
                  <a:cubicBezTo>
                    <a:pt x="17901" y="10978"/>
                    <a:pt x="17931" y="10962"/>
                    <a:pt x="17960" y="10946"/>
                  </a:cubicBezTo>
                  <a:cubicBezTo>
                    <a:pt x="17991" y="10938"/>
                    <a:pt x="18022" y="10931"/>
                    <a:pt x="18060" y="10922"/>
                  </a:cubicBezTo>
                  <a:cubicBezTo>
                    <a:pt x="18119" y="10884"/>
                    <a:pt x="18174" y="10847"/>
                    <a:pt x="18231" y="10809"/>
                  </a:cubicBezTo>
                  <a:cubicBezTo>
                    <a:pt x="18255" y="10810"/>
                    <a:pt x="18272" y="10812"/>
                    <a:pt x="18285" y="10813"/>
                  </a:cubicBezTo>
                  <a:cubicBezTo>
                    <a:pt x="18437" y="10743"/>
                    <a:pt x="18572" y="10665"/>
                    <a:pt x="18727" y="10585"/>
                  </a:cubicBezTo>
                  <a:cubicBezTo>
                    <a:pt x="18793" y="10571"/>
                    <a:pt x="18845" y="10559"/>
                    <a:pt x="18902" y="10547"/>
                  </a:cubicBezTo>
                  <a:cubicBezTo>
                    <a:pt x="19102" y="10441"/>
                    <a:pt x="19321" y="10359"/>
                    <a:pt x="19490" y="10244"/>
                  </a:cubicBezTo>
                  <a:cubicBezTo>
                    <a:pt x="19598" y="10218"/>
                    <a:pt x="19720" y="10123"/>
                    <a:pt x="19858" y="10067"/>
                  </a:cubicBezTo>
                  <a:cubicBezTo>
                    <a:pt x="20036" y="9990"/>
                    <a:pt x="20264" y="9895"/>
                    <a:pt x="20448" y="9779"/>
                  </a:cubicBezTo>
                  <a:cubicBezTo>
                    <a:pt x="20579" y="9695"/>
                    <a:pt x="20697" y="9632"/>
                    <a:pt x="20820" y="9563"/>
                  </a:cubicBezTo>
                  <a:cubicBezTo>
                    <a:pt x="20932" y="9505"/>
                    <a:pt x="21041" y="9448"/>
                    <a:pt x="21168" y="9382"/>
                  </a:cubicBezTo>
                  <a:cubicBezTo>
                    <a:pt x="21237" y="9333"/>
                    <a:pt x="21328" y="9273"/>
                    <a:pt x="21413" y="9214"/>
                  </a:cubicBezTo>
                  <a:cubicBezTo>
                    <a:pt x="21444" y="9202"/>
                    <a:pt x="21463" y="9195"/>
                    <a:pt x="21479" y="9189"/>
                  </a:cubicBezTo>
                  <a:cubicBezTo>
                    <a:pt x="21518" y="9160"/>
                    <a:pt x="21556" y="9132"/>
                    <a:pt x="21587" y="9108"/>
                  </a:cubicBezTo>
                  <a:cubicBezTo>
                    <a:pt x="21834" y="8989"/>
                    <a:pt x="22021" y="8867"/>
                    <a:pt x="22234" y="8696"/>
                  </a:cubicBezTo>
                  <a:cubicBezTo>
                    <a:pt x="22317" y="8651"/>
                    <a:pt x="22411" y="8605"/>
                    <a:pt x="22449" y="8576"/>
                  </a:cubicBezTo>
                  <a:cubicBezTo>
                    <a:pt x="22568" y="8486"/>
                    <a:pt x="22705" y="8404"/>
                    <a:pt x="22830" y="8318"/>
                  </a:cubicBezTo>
                  <a:cubicBezTo>
                    <a:pt x="22945" y="8239"/>
                    <a:pt x="23090" y="8152"/>
                    <a:pt x="23182" y="8080"/>
                  </a:cubicBezTo>
                  <a:cubicBezTo>
                    <a:pt x="23292" y="7995"/>
                    <a:pt x="23433" y="7939"/>
                    <a:pt x="23517" y="7852"/>
                  </a:cubicBezTo>
                  <a:cubicBezTo>
                    <a:pt x="23527" y="7842"/>
                    <a:pt x="23627" y="7778"/>
                    <a:pt x="23654" y="7768"/>
                  </a:cubicBezTo>
                  <a:cubicBezTo>
                    <a:pt x="23732" y="7736"/>
                    <a:pt x="23820" y="7671"/>
                    <a:pt x="23901" y="7616"/>
                  </a:cubicBezTo>
                  <a:cubicBezTo>
                    <a:pt x="24067" y="7503"/>
                    <a:pt x="24232" y="7390"/>
                    <a:pt x="24425" y="7257"/>
                  </a:cubicBezTo>
                  <a:cubicBezTo>
                    <a:pt x="24426" y="7256"/>
                    <a:pt x="24451" y="7244"/>
                    <a:pt x="24494" y="7225"/>
                  </a:cubicBezTo>
                  <a:cubicBezTo>
                    <a:pt x="24538" y="7190"/>
                    <a:pt x="24584" y="7152"/>
                    <a:pt x="24628" y="7116"/>
                  </a:cubicBezTo>
                  <a:cubicBezTo>
                    <a:pt x="24654" y="7103"/>
                    <a:pt x="24681" y="7090"/>
                    <a:pt x="24759" y="7050"/>
                  </a:cubicBezTo>
                  <a:cubicBezTo>
                    <a:pt x="24791" y="7013"/>
                    <a:pt x="24822" y="6979"/>
                    <a:pt x="24857" y="6941"/>
                  </a:cubicBezTo>
                  <a:cubicBezTo>
                    <a:pt x="24882" y="6938"/>
                    <a:pt x="24900" y="6937"/>
                    <a:pt x="24918" y="6935"/>
                  </a:cubicBezTo>
                  <a:cubicBezTo>
                    <a:pt x="25083" y="6806"/>
                    <a:pt x="25240" y="6682"/>
                    <a:pt x="25387" y="6567"/>
                  </a:cubicBezTo>
                  <a:cubicBezTo>
                    <a:pt x="25400" y="6550"/>
                    <a:pt x="25411" y="6534"/>
                    <a:pt x="25440" y="6491"/>
                  </a:cubicBezTo>
                  <a:cubicBezTo>
                    <a:pt x="25468" y="6503"/>
                    <a:pt x="25481" y="6510"/>
                    <a:pt x="25502" y="6519"/>
                  </a:cubicBezTo>
                  <a:cubicBezTo>
                    <a:pt x="25647" y="6400"/>
                    <a:pt x="25777" y="6291"/>
                    <a:pt x="25931" y="6213"/>
                  </a:cubicBezTo>
                  <a:cubicBezTo>
                    <a:pt x="25968" y="6194"/>
                    <a:pt x="26090" y="6107"/>
                    <a:pt x="26105" y="6089"/>
                  </a:cubicBezTo>
                  <a:cubicBezTo>
                    <a:pt x="26165" y="6022"/>
                    <a:pt x="26274" y="5972"/>
                    <a:pt x="26357" y="5898"/>
                  </a:cubicBezTo>
                  <a:cubicBezTo>
                    <a:pt x="26420" y="5841"/>
                    <a:pt x="26549" y="5751"/>
                    <a:pt x="26651" y="5673"/>
                  </a:cubicBezTo>
                  <a:cubicBezTo>
                    <a:pt x="26755" y="5591"/>
                    <a:pt x="26886" y="5483"/>
                    <a:pt x="27029" y="5396"/>
                  </a:cubicBezTo>
                  <a:cubicBezTo>
                    <a:pt x="27107" y="5349"/>
                    <a:pt x="27228" y="5258"/>
                    <a:pt x="27304" y="5193"/>
                  </a:cubicBezTo>
                  <a:cubicBezTo>
                    <a:pt x="27422" y="5096"/>
                    <a:pt x="27516" y="5023"/>
                    <a:pt x="27634" y="4959"/>
                  </a:cubicBezTo>
                  <a:cubicBezTo>
                    <a:pt x="27667" y="4940"/>
                    <a:pt x="27731" y="4896"/>
                    <a:pt x="27770" y="4864"/>
                  </a:cubicBezTo>
                  <a:cubicBezTo>
                    <a:pt x="27866" y="4789"/>
                    <a:pt x="27981" y="4702"/>
                    <a:pt x="28044" y="4640"/>
                  </a:cubicBezTo>
                  <a:cubicBezTo>
                    <a:pt x="28153" y="4536"/>
                    <a:pt x="28247" y="4506"/>
                    <a:pt x="28353" y="4418"/>
                  </a:cubicBezTo>
                  <a:cubicBezTo>
                    <a:pt x="28455" y="4336"/>
                    <a:pt x="28599" y="4240"/>
                    <a:pt x="28689" y="4163"/>
                  </a:cubicBezTo>
                  <a:cubicBezTo>
                    <a:pt x="28803" y="4062"/>
                    <a:pt x="28952" y="3977"/>
                    <a:pt x="29028" y="3907"/>
                  </a:cubicBezTo>
                  <a:cubicBezTo>
                    <a:pt x="29139" y="3806"/>
                    <a:pt x="29256" y="3734"/>
                    <a:pt x="29367" y="3649"/>
                  </a:cubicBezTo>
                  <a:cubicBezTo>
                    <a:pt x="29442" y="3590"/>
                    <a:pt x="29515" y="3532"/>
                    <a:pt x="29592" y="3473"/>
                  </a:cubicBezTo>
                  <a:cubicBezTo>
                    <a:pt x="29640" y="3445"/>
                    <a:pt x="29690" y="3418"/>
                    <a:pt x="29726" y="3397"/>
                  </a:cubicBezTo>
                  <a:cubicBezTo>
                    <a:pt x="29748" y="3381"/>
                    <a:pt x="30057" y="3147"/>
                    <a:pt x="30057" y="3147"/>
                  </a:cubicBezTo>
                  <a:lnTo>
                    <a:pt x="30138" y="3107"/>
                  </a:lnTo>
                  <a:cubicBezTo>
                    <a:pt x="30180" y="3067"/>
                    <a:pt x="30222" y="3029"/>
                    <a:pt x="30263" y="2989"/>
                  </a:cubicBezTo>
                  <a:cubicBezTo>
                    <a:pt x="30394" y="2916"/>
                    <a:pt x="30508" y="2842"/>
                    <a:pt x="30647" y="2726"/>
                  </a:cubicBezTo>
                  <a:cubicBezTo>
                    <a:pt x="30732" y="2655"/>
                    <a:pt x="30856" y="2552"/>
                    <a:pt x="30975" y="2486"/>
                  </a:cubicBezTo>
                  <a:cubicBezTo>
                    <a:pt x="31243" y="2341"/>
                    <a:pt x="31509" y="2146"/>
                    <a:pt x="31744" y="2007"/>
                  </a:cubicBezTo>
                  <a:cubicBezTo>
                    <a:pt x="31833" y="1942"/>
                    <a:pt x="31894" y="1898"/>
                    <a:pt x="31943" y="1861"/>
                  </a:cubicBezTo>
                  <a:lnTo>
                    <a:pt x="31943" y="1861"/>
                  </a:lnTo>
                  <a:cubicBezTo>
                    <a:pt x="31919" y="1862"/>
                    <a:pt x="31894" y="1865"/>
                    <a:pt x="31869" y="1867"/>
                  </a:cubicBezTo>
                  <a:cubicBezTo>
                    <a:pt x="31886" y="1857"/>
                    <a:pt x="31900" y="1845"/>
                    <a:pt x="31916" y="1833"/>
                  </a:cubicBezTo>
                  <a:cubicBezTo>
                    <a:pt x="31972" y="1815"/>
                    <a:pt x="32030" y="1796"/>
                    <a:pt x="32086" y="1779"/>
                  </a:cubicBezTo>
                  <a:cubicBezTo>
                    <a:pt x="32111" y="1758"/>
                    <a:pt x="32127" y="1746"/>
                    <a:pt x="32128" y="1746"/>
                  </a:cubicBezTo>
                  <a:lnTo>
                    <a:pt x="32128" y="1746"/>
                  </a:lnTo>
                  <a:cubicBezTo>
                    <a:pt x="32128" y="1746"/>
                    <a:pt x="32127" y="1746"/>
                    <a:pt x="32125" y="1748"/>
                  </a:cubicBezTo>
                  <a:cubicBezTo>
                    <a:pt x="32456" y="1578"/>
                    <a:pt x="32724" y="1386"/>
                    <a:pt x="33017" y="1233"/>
                  </a:cubicBezTo>
                  <a:cubicBezTo>
                    <a:pt x="33036" y="1233"/>
                    <a:pt x="33054" y="1233"/>
                    <a:pt x="33074" y="1234"/>
                  </a:cubicBezTo>
                  <a:cubicBezTo>
                    <a:pt x="33107" y="1211"/>
                    <a:pt x="33135" y="1193"/>
                    <a:pt x="33160" y="1177"/>
                  </a:cubicBezTo>
                  <a:cubicBezTo>
                    <a:pt x="33198" y="1164"/>
                    <a:pt x="33238" y="1150"/>
                    <a:pt x="33271" y="1139"/>
                  </a:cubicBezTo>
                  <a:cubicBezTo>
                    <a:pt x="33363" y="1087"/>
                    <a:pt x="33438" y="1043"/>
                    <a:pt x="33497" y="1014"/>
                  </a:cubicBezTo>
                  <a:cubicBezTo>
                    <a:pt x="33535" y="981"/>
                    <a:pt x="33566" y="955"/>
                    <a:pt x="33592" y="931"/>
                  </a:cubicBezTo>
                  <a:lnTo>
                    <a:pt x="33592" y="931"/>
                  </a:lnTo>
                  <a:cubicBezTo>
                    <a:pt x="33567" y="939"/>
                    <a:pt x="33545" y="944"/>
                    <a:pt x="33522" y="952"/>
                  </a:cubicBezTo>
                  <a:lnTo>
                    <a:pt x="33547" y="936"/>
                  </a:lnTo>
                  <a:lnTo>
                    <a:pt x="33605" y="924"/>
                  </a:lnTo>
                  <a:lnTo>
                    <a:pt x="33605" y="924"/>
                  </a:lnTo>
                  <a:cubicBezTo>
                    <a:pt x="33599" y="927"/>
                    <a:pt x="33595" y="930"/>
                    <a:pt x="33594" y="931"/>
                  </a:cubicBezTo>
                  <a:cubicBezTo>
                    <a:pt x="33638" y="905"/>
                    <a:pt x="33682" y="886"/>
                    <a:pt x="33726" y="862"/>
                  </a:cubicBezTo>
                  <a:cubicBezTo>
                    <a:pt x="33751" y="862"/>
                    <a:pt x="33778" y="862"/>
                    <a:pt x="33798" y="861"/>
                  </a:cubicBezTo>
                  <a:cubicBezTo>
                    <a:pt x="34004" y="777"/>
                    <a:pt x="34198" y="705"/>
                    <a:pt x="34404" y="649"/>
                  </a:cubicBezTo>
                  <a:cubicBezTo>
                    <a:pt x="34440" y="647"/>
                    <a:pt x="34488" y="646"/>
                    <a:pt x="34538" y="644"/>
                  </a:cubicBezTo>
                  <a:cubicBezTo>
                    <a:pt x="34793" y="599"/>
                    <a:pt x="35013" y="574"/>
                    <a:pt x="35218" y="568"/>
                  </a:cubicBezTo>
                  <a:cubicBezTo>
                    <a:pt x="35271" y="610"/>
                    <a:pt x="35368" y="594"/>
                    <a:pt x="35522" y="644"/>
                  </a:cubicBezTo>
                  <a:cubicBezTo>
                    <a:pt x="35528" y="655"/>
                    <a:pt x="35542" y="675"/>
                    <a:pt x="35558" y="702"/>
                  </a:cubicBezTo>
                  <a:cubicBezTo>
                    <a:pt x="35659" y="730"/>
                    <a:pt x="35721" y="753"/>
                    <a:pt x="35771" y="780"/>
                  </a:cubicBezTo>
                  <a:cubicBezTo>
                    <a:pt x="35803" y="805"/>
                    <a:pt x="35831" y="833"/>
                    <a:pt x="35859" y="863"/>
                  </a:cubicBezTo>
                  <a:cubicBezTo>
                    <a:pt x="35889" y="893"/>
                    <a:pt x="35917" y="922"/>
                    <a:pt x="35943" y="961"/>
                  </a:cubicBezTo>
                  <a:cubicBezTo>
                    <a:pt x="35962" y="961"/>
                    <a:pt x="35981" y="962"/>
                    <a:pt x="36005" y="964"/>
                  </a:cubicBezTo>
                  <a:cubicBezTo>
                    <a:pt x="36061" y="1025"/>
                    <a:pt x="36102" y="1092"/>
                    <a:pt x="36136" y="1133"/>
                  </a:cubicBezTo>
                  <a:cubicBezTo>
                    <a:pt x="36136" y="1152"/>
                    <a:pt x="36136" y="1162"/>
                    <a:pt x="36136" y="1171"/>
                  </a:cubicBezTo>
                  <a:cubicBezTo>
                    <a:pt x="36196" y="1255"/>
                    <a:pt x="36243" y="1336"/>
                    <a:pt x="36276" y="1383"/>
                  </a:cubicBezTo>
                  <a:cubicBezTo>
                    <a:pt x="36326" y="1456"/>
                    <a:pt x="36366" y="1507"/>
                    <a:pt x="36430" y="1592"/>
                  </a:cubicBezTo>
                  <a:lnTo>
                    <a:pt x="36430" y="1592"/>
                  </a:lnTo>
                  <a:cubicBezTo>
                    <a:pt x="36430" y="1585"/>
                    <a:pt x="36431" y="1579"/>
                    <a:pt x="36433" y="1576"/>
                  </a:cubicBezTo>
                  <a:cubicBezTo>
                    <a:pt x="36433" y="1575"/>
                    <a:pt x="36433" y="1575"/>
                    <a:pt x="36433" y="1575"/>
                  </a:cubicBezTo>
                  <a:cubicBezTo>
                    <a:pt x="36436" y="1575"/>
                    <a:pt x="36451" y="1603"/>
                    <a:pt x="36449" y="1618"/>
                  </a:cubicBezTo>
                  <a:cubicBezTo>
                    <a:pt x="36442" y="1609"/>
                    <a:pt x="36436" y="1600"/>
                    <a:pt x="36430" y="1592"/>
                  </a:cubicBezTo>
                  <a:lnTo>
                    <a:pt x="36430" y="1592"/>
                  </a:lnTo>
                  <a:cubicBezTo>
                    <a:pt x="36429" y="1598"/>
                    <a:pt x="36429" y="1606"/>
                    <a:pt x="36427" y="1612"/>
                  </a:cubicBezTo>
                  <a:cubicBezTo>
                    <a:pt x="36432" y="1616"/>
                    <a:pt x="36438" y="1620"/>
                    <a:pt x="36442" y="1623"/>
                  </a:cubicBezTo>
                  <a:lnTo>
                    <a:pt x="36442" y="1623"/>
                  </a:lnTo>
                  <a:cubicBezTo>
                    <a:pt x="36444" y="1621"/>
                    <a:pt x="36446" y="1619"/>
                    <a:pt x="36449" y="1618"/>
                  </a:cubicBezTo>
                  <a:lnTo>
                    <a:pt x="36449" y="1618"/>
                  </a:lnTo>
                  <a:cubicBezTo>
                    <a:pt x="36452" y="1624"/>
                    <a:pt x="36452" y="1627"/>
                    <a:pt x="36450" y="1627"/>
                  </a:cubicBezTo>
                  <a:cubicBezTo>
                    <a:pt x="36449" y="1627"/>
                    <a:pt x="36446" y="1625"/>
                    <a:pt x="36442" y="1623"/>
                  </a:cubicBezTo>
                  <a:lnTo>
                    <a:pt x="36442" y="1623"/>
                  </a:lnTo>
                  <a:cubicBezTo>
                    <a:pt x="36417" y="1652"/>
                    <a:pt x="36480" y="1770"/>
                    <a:pt x="36501" y="1870"/>
                  </a:cubicBezTo>
                  <a:cubicBezTo>
                    <a:pt x="36529" y="1885"/>
                    <a:pt x="36545" y="1893"/>
                    <a:pt x="36567" y="1905"/>
                  </a:cubicBezTo>
                  <a:cubicBezTo>
                    <a:pt x="36583" y="1965"/>
                    <a:pt x="36602" y="2010"/>
                    <a:pt x="36618" y="2082"/>
                  </a:cubicBezTo>
                  <a:cubicBezTo>
                    <a:pt x="36592" y="2035"/>
                    <a:pt x="36571" y="2007"/>
                    <a:pt x="36545" y="1967"/>
                  </a:cubicBezTo>
                  <a:lnTo>
                    <a:pt x="36545" y="1967"/>
                  </a:lnTo>
                  <a:cubicBezTo>
                    <a:pt x="36576" y="2046"/>
                    <a:pt x="36592" y="2120"/>
                    <a:pt x="36617" y="2201"/>
                  </a:cubicBezTo>
                  <a:cubicBezTo>
                    <a:pt x="36645" y="2248"/>
                    <a:pt x="36670" y="2295"/>
                    <a:pt x="36695" y="2351"/>
                  </a:cubicBezTo>
                  <a:cubicBezTo>
                    <a:pt x="36695" y="2371"/>
                    <a:pt x="36691" y="2376"/>
                    <a:pt x="36685" y="2376"/>
                  </a:cubicBezTo>
                  <a:cubicBezTo>
                    <a:pt x="36681" y="2376"/>
                    <a:pt x="36676" y="2373"/>
                    <a:pt x="36673" y="2373"/>
                  </a:cubicBezTo>
                  <a:cubicBezTo>
                    <a:pt x="36665" y="2373"/>
                    <a:pt x="36661" y="2385"/>
                    <a:pt x="36676" y="2457"/>
                  </a:cubicBezTo>
                  <a:cubicBezTo>
                    <a:pt x="36683" y="2474"/>
                    <a:pt x="36692" y="2494"/>
                    <a:pt x="36701" y="2514"/>
                  </a:cubicBezTo>
                  <a:cubicBezTo>
                    <a:pt x="36701" y="2522"/>
                    <a:pt x="36702" y="2530"/>
                    <a:pt x="36702" y="2539"/>
                  </a:cubicBezTo>
                  <a:lnTo>
                    <a:pt x="36676" y="2470"/>
                  </a:lnTo>
                  <a:cubicBezTo>
                    <a:pt x="36676" y="2464"/>
                    <a:pt x="36676" y="2458"/>
                    <a:pt x="36676" y="2458"/>
                  </a:cubicBezTo>
                  <a:lnTo>
                    <a:pt x="36676" y="2458"/>
                  </a:lnTo>
                  <a:cubicBezTo>
                    <a:pt x="36663" y="2577"/>
                    <a:pt x="36723" y="2708"/>
                    <a:pt x="36738" y="2831"/>
                  </a:cubicBezTo>
                  <a:cubicBezTo>
                    <a:pt x="36730" y="3029"/>
                    <a:pt x="36766" y="3238"/>
                    <a:pt x="36782" y="3448"/>
                  </a:cubicBezTo>
                  <a:cubicBezTo>
                    <a:pt x="36771" y="3476"/>
                    <a:pt x="36761" y="3501"/>
                    <a:pt x="36754" y="3521"/>
                  </a:cubicBezTo>
                  <a:cubicBezTo>
                    <a:pt x="36766" y="3622"/>
                    <a:pt x="36770" y="3718"/>
                    <a:pt x="36774" y="3807"/>
                  </a:cubicBezTo>
                  <a:cubicBezTo>
                    <a:pt x="36769" y="3841"/>
                    <a:pt x="36764" y="3872"/>
                    <a:pt x="36758" y="3907"/>
                  </a:cubicBezTo>
                  <a:cubicBezTo>
                    <a:pt x="36760" y="3974"/>
                    <a:pt x="36761" y="4034"/>
                    <a:pt x="36763" y="4087"/>
                  </a:cubicBezTo>
                  <a:cubicBezTo>
                    <a:pt x="36751" y="4184"/>
                    <a:pt x="36739" y="4271"/>
                    <a:pt x="36724" y="4359"/>
                  </a:cubicBezTo>
                  <a:cubicBezTo>
                    <a:pt x="36726" y="4381"/>
                    <a:pt x="36727" y="4402"/>
                    <a:pt x="36730" y="4424"/>
                  </a:cubicBezTo>
                  <a:lnTo>
                    <a:pt x="36716" y="4447"/>
                  </a:lnTo>
                  <a:cubicBezTo>
                    <a:pt x="36707" y="4559"/>
                    <a:pt x="36677" y="4715"/>
                    <a:pt x="36679" y="4777"/>
                  </a:cubicBezTo>
                  <a:cubicBezTo>
                    <a:pt x="36685" y="4903"/>
                    <a:pt x="36646" y="4962"/>
                    <a:pt x="36633" y="5058"/>
                  </a:cubicBezTo>
                  <a:cubicBezTo>
                    <a:pt x="36601" y="5282"/>
                    <a:pt x="36598" y="5445"/>
                    <a:pt x="36554" y="5670"/>
                  </a:cubicBezTo>
                  <a:cubicBezTo>
                    <a:pt x="36539" y="5745"/>
                    <a:pt x="36549" y="5807"/>
                    <a:pt x="36545" y="5916"/>
                  </a:cubicBezTo>
                  <a:cubicBezTo>
                    <a:pt x="36495" y="5944"/>
                    <a:pt x="36445" y="6082"/>
                    <a:pt x="36387" y="6264"/>
                  </a:cubicBezTo>
                  <a:cubicBezTo>
                    <a:pt x="36395" y="6286"/>
                    <a:pt x="36402" y="6307"/>
                    <a:pt x="36414" y="6339"/>
                  </a:cubicBezTo>
                  <a:cubicBezTo>
                    <a:pt x="36374" y="6407"/>
                    <a:pt x="36346" y="6454"/>
                    <a:pt x="36318" y="6500"/>
                  </a:cubicBezTo>
                  <a:cubicBezTo>
                    <a:pt x="36314" y="6531"/>
                    <a:pt x="36308" y="6563"/>
                    <a:pt x="36304" y="6592"/>
                  </a:cubicBezTo>
                  <a:cubicBezTo>
                    <a:pt x="36292" y="6616"/>
                    <a:pt x="36282" y="6635"/>
                    <a:pt x="36270" y="6660"/>
                  </a:cubicBezTo>
                  <a:cubicBezTo>
                    <a:pt x="36262" y="6708"/>
                    <a:pt x="36255" y="6757"/>
                    <a:pt x="36247" y="6806"/>
                  </a:cubicBezTo>
                  <a:lnTo>
                    <a:pt x="36247" y="6806"/>
                  </a:lnTo>
                  <a:cubicBezTo>
                    <a:pt x="36144" y="6856"/>
                    <a:pt x="36056" y="6903"/>
                    <a:pt x="35986" y="6938"/>
                  </a:cubicBezTo>
                  <a:cubicBezTo>
                    <a:pt x="35923" y="6996"/>
                    <a:pt x="35878" y="7035"/>
                    <a:pt x="35833" y="7078"/>
                  </a:cubicBezTo>
                  <a:cubicBezTo>
                    <a:pt x="35665" y="7135"/>
                    <a:pt x="35415" y="7328"/>
                    <a:pt x="35277" y="7381"/>
                  </a:cubicBezTo>
                  <a:cubicBezTo>
                    <a:pt x="35108" y="7505"/>
                    <a:pt x="34946" y="7631"/>
                    <a:pt x="34791" y="7752"/>
                  </a:cubicBezTo>
                  <a:cubicBezTo>
                    <a:pt x="34631" y="7837"/>
                    <a:pt x="34479" y="7928"/>
                    <a:pt x="34315" y="8042"/>
                  </a:cubicBezTo>
                  <a:cubicBezTo>
                    <a:pt x="34069" y="8214"/>
                    <a:pt x="33828" y="8389"/>
                    <a:pt x="33589" y="8568"/>
                  </a:cubicBezTo>
                  <a:cubicBezTo>
                    <a:pt x="33573" y="8592"/>
                    <a:pt x="33557" y="8615"/>
                    <a:pt x="33532" y="8652"/>
                  </a:cubicBezTo>
                  <a:cubicBezTo>
                    <a:pt x="33436" y="8705"/>
                    <a:pt x="33376" y="8733"/>
                    <a:pt x="33304" y="8779"/>
                  </a:cubicBezTo>
                  <a:cubicBezTo>
                    <a:pt x="33236" y="8823"/>
                    <a:pt x="33155" y="8886"/>
                    <a:pt x="33033" y="8974"/>
                  </a:cubicBezTo>
                  <a:cubicBezTo>
                    <a:pt x="33021" y="8989"/>
                    <a:pt x="32989" y="9030"/>
                    <a:pt x="32962" y="9064"/>
                  </a:cubicBezTo>
                  <a:cubicBezTo>
                    <a:pt x="32840" y="9147"/>
                    <a:pt x="32754" y="9198"/>
                    <a:pt x="32658" y="9270"/>
                  </a:cubicBezTo>
                  <a:cubicBezTo>
                    <a:pt x="32583" y="9327"/>
                    <a:pt x="32506" y="9410"/>
                    <a:pt x="32417" y="9475"/>
                  </a:cubicBezTo>
                  <a:cubicBezTo>
                    <a:pt x="32418" y="9478"/>
                    <a:pt x="32419" y="9481"/>
                    <a:pt x="32424" y="9481"/>
                  </a:cubicBezTo>
                  <a:cubicBezTo>
                    <a:pt x="32432" y="9481"/>
                    <a:pt x="32448" y="9474"/>
                    <a:pt x="32486" y="9452"/>
                  </a:cubicBezTo>
                  <a:lnTo>
                    <a:pt x="32486" y="9452"/>
                  </a:lnTo>
                  <a:cubicBezTo>
                    <a:pt x="32480" y="9457"/>
                    <a:pt x="32474" y="9462"/>
                    <a:pt x="32469" y="9467"/>
                  </a:cubicBezTo>
                  <a:lnTo>
                    <a:pt x="32469" y="9467"/>
                  </a:lnTo>
                  <a:cubicBezTo>
                    <a:pt x="32483" y="9457"/>
                    <a:pt x="32498" y="9446"/>
                    <a:pt x="32514" y="9435"/>
                  </a:cubicBezTo>
                  <a:lnTo>
                    <a:pt x="32514" y="9435"/>
                  </a:lnTo>
                  <a:cubicBezTo>
                    <a:pt x="32503" y="9441"/>
                    <a:pt x="32494" y="9447"/>
                    <a:pt x="32486" y="9452"/>
                  </a:cubicBezTo>
                  <a:lnTo>
                    <a:pt x="32486" y="9452"/>
                  </a:lnTo>
                  <a:cubicBezTo>
                    <a:pt x="32498" y="9440"/>
                    <a:pt x="32511" y="9428"/>
                    <a:pt x="32524" y="9416"/>
                  </a:cubicBezTo>
                  <a:cubicBezTo>
                    <a:pt x="32528" y="9413"/>
                    <a:pt x="32534" y="9410"/>
                    <a:pt x="32536" y="9410"/>
                  </a:cubicBezTo>
                  <a:lnTo>
                    <a:pt x="32536" y="9410"/>
                  </a:lnTo>
                  <a:cubicBezTo>
                    <a:pt x="32539" y="9410"/>
                    <a:pt x="32535" y="9415"/>
                    <a:pt x="32514" y="9435"/>
                  </a:cubicBez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5" y="9438"/>
                    <a:pt x="32471" y="9472"/>
                    <a:pt x="32428" y="9504"/>
                  </a:cubicBezTo>
                  <a:cubicBezTo>
                    <a:pt x="32442" y="9492"/>
                    <a:pt x="32455" y="9479"/>
                    <a:pt x="32469" y="9467"/>
                  </a:cubicBezTo>
                  <a:lnTo>
                    <a:pt x="32469" y="9467"/>
                  </a:lnTo>
                  <a:cubicBezTo>
                    <a:pt x="32354" y="9550"/>
                    <a:pt x="32301" y="9588"/>
                    <a:pt x="32246" y="9628"/>
                  </a:cubicBezTo>
                  <a:cubicBezTo>
                    <a:pt x="32222" y="9664"/>
                    <a:pt x="32205" y="9691"/>
                    <a:pt x="32175" y="9738"/>
                  </a:cubicBezTo>
                  <a:cubicBezTo>
                    <a:pt x="32152" y="9732"/>
                    <a:pt x="32137" y="9726"/>
                    <a:pt x="32118" y="9720"/>
                  </a:cubicBezTo>
                  <a:cubicBezTo>
                    <a:pt x="31965" y="9860"/>
                    <a:pt x="31810" y="9982"/>
                    <a:pt x="31672" y="10137"/>
                  </a:cubicBezTo>
                  <a:cubicBezTo>
                    <a:pt x="31624" y="10193"/>
                    <a:pt x="31504" y="10303"/>
                    <a:pt x="31426" y="10351"/>
                  </a:cubicBezTo>
                  <a:cubicBezTo>
                    <a:pt x="31404" y="10365"/>
                    <a:pt x="31343" y="10428"/>
                    <a:pt x="31301" y="10468"/>
                  </a:cubicBezTo>
                  <a:cubicBezTo>
                    <a:pt x="31248" y="10534"/>
                    <a:pt x="31198" y="10597"/>
                    <a:pt x="31153" y="10655"/>
                  </a:cubicBezTo>
                  <a:cubicBezTo>
                    <a:pt x="30994" y="10808"/>
                    <a:pt x="30838" y="10918"/>
                    <a:pt x="30729" y="11078"/>
                  </a:cubicBezTo>
                  <a:cubicBezTo>
                    <a:pt x="30664" y="11141"/>
                    <a:pt x="30614" y="11192"/>
                    <a:pt x="30566" y="11239"/>
                  </a:cubicBezTo>
                  <a:cubicBezTo>
                    <a:pt x="30561" y="11262"/>
                    <a:pt x="30558" y="11274"/>
                    <a:pt x="30557" y="11280"/>
                  </a:cubicBezTo>
                  <a:cubicBezTo>
                    <a:pt x="30454" y="11384"/>
                    <a:pt x="30363" y="11481"/>
                    <a:pt x="30332" y="11515"/>
                  </a:cubicBezTo>
                  <a:cubicBezTo>
                    <a:pt x="30233" y="11655"/>
                    <a:pt x="30177" y="11739"/>
                    <a:pt x="30124" y="11820"/>
                  </a:cubicBezTo>
                  <a:cubicBezTo>
                    <a:pt x="30088" y="11849"/>
                    <a:pt x="30070" y="11864"/>
                    <a:pt x="30057" y="11876"/>
                  </a:cubicBezTo>
                  <a:cubicBezTo>
                    <a:pt x="30046" y="11883"/>
                    <a:pt x="30042" y="11883"/>
                    <a:pt x="30035" y="11886"/>
                  </a:cubicBezTo>
                  <a:cubicBezTo>
                    <a:pt x="30055" y="11859"/>
                    <a:pt x="30073" y="11837"/>
                    <a:pt x="30089" y="11817"/>
                  </a:cubicBezTo>
                  <a:cubicBezTo>
                    <a:pt x="30105" y="11795"/>
                    <a:pt x="30120" y="11774"/>
                    <a:pt x="30164" y="11711"/>
                  </a:cubicBezTo>
                  <a:lnTo>
                    <a:pt x="30164" y="11711"/>
                  </a:lnTo>
                  <a:cubicBezTo>
                    <a:pt x="29968" y="11936"/>
                    <a:pt x="29832" y="12126"/>
                    <a:pt x="29696" y="12320"/>
                  </a:cubicBezTo>
                  <a:cubicBezTo>
                    <a:pt x="29680" y="12327"/>
                    <a:pt x="29664" y="12335"/>
                    <a:pt x="29646" y="12343"/>
                  </a:cubicBezTo>
                  <a:cubicBezTo>
                    <a:pt x="29618" y="12395"/>
                    <a:pt x="29595" y="12442"/>
                    <a:pt x="29573" y="12488"/>
                  </a:cubicBezTo>
                  <a:cubicBezTo>
                    <a:pt x="29552" y="12523"/>
                    <a:pt x="29532" y="12560"/>
                    <a:pt x="29512" y="12594"/>
                  </a:cubicBezTo>
                  <a:cubicBezTo>
                    <a:pt x="29496" y="12608"/>
                    <a:pt x="29480" y="12623"/>
                    <a:pt x="29462" y="12638"/>
                  </a:cubicBezTo>
                  <a:cubicBezTo>
                    <a:pt x="29431" y="12673"/>
                    <a:pt x="29401" y="12710"/>
                    <a:pt x="29379" y="12735"/>
                  </a:cubicBezTo>
                  <a:cubicBezTo>
                    <a:pt x="29343" y="12794"/>
                    <a:pt x="29311" y="12850"/>
                    <a:pt x="29274" y="12911"/>
                  </a:cubicBezTo>
                  <a:cubicBezTo>
                    <a:pt x="29251" y="12926"/>
                    <a:pt x="29234" y="12935"/>
                    <a:pt x="29215" y="12945"/>
                  </a:cubicBezTo>
                  <a:cubicBezTo>
                    <a:pt x="29178" y="13003"/>
                    <a:pt x="29139" y="13064"/>
                    <a:pt x="29100" y="13123"/>
                  </a:cubicBezTo>
                  <a:cubicBezTo>
                    <a:pt x="29073" y="13182"/>
                    <a:pt x="29117" y="13166"/>
                    <a:pt x="29015" y="13307"/>
                  </a:cubicBezTo>
                  <a:cubicBezTo>
                    <a:pt x="28997" y="13319"/>
                    <a:pt x="28983" y="13329"/>
                    <a:pt x="28962" y="13344"/>
                  </a:cubicBezTo>
                  <a:cubicBezTo>
                    <a:pt x="28919" y="13413"/>
                    <a:pt x="28881" y="13487"/>
                    <a:pt x="28852" y="13541"/>
                  </a:cubicBezTo>
                  <a:cubicBezTo>
                    <a:pt x="28877" y="13529"/>
                    <a:pt x="28894" y="13520"/>
                    <a:pt x="28918" y="13509"/>
                  </a:cubicBezTo>
                  <a:lnTo>
                    <a:pt x="28918" y="13509"/>
                  </a:lnTo>
                  <a:cubicBezTo>
                    <a:pt x="28874" y="13584"/>
                    <a:pt x="28852" y="13621"/>
                    <a:pt x="28833" y="13653"/>
                  </a:cubicBezTo>
                  <a:cubicBezTo>
                    <a:pt x="28812" y="13657"/>
                    <a:pt x="28796" y="13662"/>
                    <a:pt x="28777" y="13666"/>
                  </a:cubicBezTo>
                  <a:cubicBezTo>
                    <a:pt x="28761" y="13713"/>
                    <a:pt x="28749" y="13747"/>
                    <a:pt x="28737" y="13778"/>
                  </a:cubicBezTo>
                  <a:cubicBezTo>
                    <a:pt x="28718" y="13804"/>
                    <a:pt x="28700" y="13831"/>
                    <a:pt x="28678" y="13862"/>
                  </a:cubicBezTo>
                  <a:cubicBezTo>
                    <a:pt x="28665" y="13910"/>
                    <a:pt x="28656" y="13956"/>
                    <a:pt x="28649" y="13996"/>
                  </a:cubicBezTo>
                  <a:cubicBezTo>
                    <a:pt x="28683" y="13922"/>
                    <a:pt x="28721" y="13844"/>
                    <a:pt x="28769" y="13750"/>
                  </a:cubicBezTo>
                  <a:lnTo>
                    <a:pt x="28769" y="13750"/>
                  </a:lnTo>
                  <a:cubicBezTo>
                    <a:pt x="28728" y="13850"/>
                    <a:pt x="28689" y="13932"/>
                    <a:pt x="28649" y="13996"/>
                  </a:cubicBezTo>
                  <a:cubicBezTo>
                    <a:pt x="28552" y="14190"/>
                    <a:pt x="28556" y="14262"/>
                    <a:pt x="28544" y="14390"/>
                  </a:cubicBezTo>
                  <a:cubicBezTo>
                    <a:pt x="28516" y="14368"/>
                    <a:pt x="28502" y="14356"/>
                    <a:pt x="28485" y="14343"/>
                  </a:cubicBezTo>
                  <a:cubicBezTo>
                    <a:pt x="28460" y="14416"/>
                    <a:pt x="28446" y="14458"/>
                    <a:pt x="28428" y="14509"/>
                  </a:cubicBezTo>
                  <a:cubicBezTo>
                    <a:pt x="28435" y="14531"/>
                    <a:pt x="28443" y="14553"/>
                    <a:pt x="28449" y="14574"/>
                  </a:cubicBezTo>
                  <a:cubicBezTo>
                    <a:pt x="28377" y="14812"/>
                    <a:pt x="28377" y="14811"/>
                    <a:pt x="28315" y="15020"/>
                  </a:cubicBezTo>
                  <a:cubicBezTo>
                    <a:pt x="28331" y="15030"/>
                    <a:pt x="28349" y="15040"/>
                    <a:pt x="28372" y="15053"/>
                  </a:cubicBezTo>
                  <a:cubicBezTo>
                    <a:pt x="28327" y="15261"/>
                    <a:pt x="28307" y="15439"/>
                    <a:pt x="28332" y="15674"/>
                  </a:cubicBezTo>
                  <a:cubicBezTo>
                    <a:pt x="28340" y="15620"/>
                    <a:pt x="28343" y="15596"/>
                    <a:pt x="28346" y="15582"/>
                  </a:cubicBezTo>
                  <a:cubicBezTo>
                    <a:pt x="28410" y="15849"/>
                    <a:pt x="28394" y="15923"/>
                    <a:pt x="28494" y="16126"/>
                  </a:cubicBezTo>
                  <a:cubicBezTo>
                    <a:pt x="28528" y="16161"/>
                    <a:pt x="28556" y="16192"/>
                    <a:pt x="28584" y="16217"/>
                  </a:cubicBezTo>
                  <a:cubicBezTo>
                    <a:pt x="28643" y="16289"/>
                    <a:pt x="28700" y="16360"/>
                    <a:pt x="28765" y="16411"/>
                  </a:cubicBezTo>
                  <a:cubicBezTo>
                    <a:pt x="28775" y="16435"/>
                    <a:pt x="28786" y="16456"/>
                    <a:pt x="28794" y="16476"/>
                  </a:cubicBezTo>
                  <a:cubicBezTo>
                    <a:pt x="28839" y="16506"/>
                    <a:pt x="28881" y="16523"/>
                    <a:pt x="28918" y="16544"/>
                  </a:cubicBezTo>
                  <a:cubicBezTo>
                    <a:pt x="28946" y="16567"/>
                    <a:pt x="28962" y="16581"/>
                    <a:pt x="28970" y="16587"/>
                  </a:cubicBezTo>
                  <a:cubicBezTo>
                    <a:pt x="29162" y="16682"/>
                    <a:pt x="29357" y="16719"/>
                    <a:pt x="29540" y="16719"/>
                  </a:cubicBezTo>
                  <a:cubicBezTo>
                    <a:pt x="29664" y="16719"/>
                    <a:pt x="29783" y="16702"/>
                    <a:pt x="29892" y="16675"/>
                  </a:cubicBezTo>
                  <a:cubicBezTo>
                    <a:pt x="30001" y="16656"/>
                    <a:pt x="30123" y="16623"/>
                    <a:pt x="30242" y="16585"/>
                  </a:cubicBezTo>
                  <a:lnTo>
                    <a:pt x="30242" y="16585"/>
                  </a:lnTo>
                  <a:cubicBezTo>
                    <a:pt x="30207" y="16604"/>
                    <a:pt x="30182" y="16617"/>
                    <a:pt x="30160" y="16631"/>
                  </a:cubicBezTo>
                  <a:cubicBezTo>
                    <a:pt x="30330" y="16579"/>
                    <a:pt x="30475" y="16517"/>
                    <a:pt x="30620" y="16441"/>
                  </a:cubicBezTo>
                  <a:cubicBezTo>
                    <a:pt x="30786" y="16353"/>
                    <a:pt x="30947" y="16245"/>
                    <a:pt x="31098" y="16135"/>
                  </a:cubicBezTo>
                  <a:cubicBezTo>
                    <a:pt x="31093" y="16119"/>
                    <a:pt x="31090" y="16110"/>
                    <a:pt x="31087" y="16100"/>
                  </a:cubicBezTo>
                  <a:cubicBezTo>
                    <a:pt x="31168" y="16029"/>
                    <a:pt x="31248" y="15960"/>
                    <a:pt x="31319" y="15891"/>
                  </a:cubicBezTo>
                  <a:cubicBezTo>
                    <a:pt x="31410" y="15845"/>
                    <a:pt x="31493" y="15801"/>
                    <a:pt x="31568" y="15758"/>
                  </a:cubicBezTo>
                  <a:cubicBezTo>
                    <a:pt x="31741" y="15605"/>
                    <a:pt x="31906" y="15461"/>
                    <a:pt x="32018" y="15315"/>
                  </a:cubicBezTo>
                  <a:cubicBezTo>
                    <a:pt x="32247" y="15127"/>
                    <a:pt x="32445" y="14895"/>
                    <a:pt x="32620" y="14672"/>
                  </a:cubicBezTo>
                  <a:cubicBezTo>
                    <a:pt x="32653" y="14642"/>
                    <a:pt x="32674" y="14624"/>
                    <a:pt x="32680" y="14618"/>
                  </a:cubicBezTo>
                  <a:cubicBezTo>
                    <a:pt x="32765" y="14499"/>
                    <a:pt x="32836" y="14403"/>
                    <a:pt x="32886" y="14334"/>
                  </a:cubicBezTo>
                  <a:cubicBezTo>
                    <a:pt x="32951" y="14266"/>
                    <a:pt x="32990" y="14224"/>
                    <a:pt x="33062" y="14149"/>
                  </a:cubicBezTo>
                  <a:cubicBezTo>
                    <a:pt x="33046" y="14122"/>
                    <a:pt x="33033" y="14102"/>
                    <a:pt x="33020" y="14081"/>
                  </a:cubicBezTo>
                  <a:cubicBezTo>
                    <a:pt x="33065" y="14021"/>
                    <a:pt x="33092" y="13987"/>
                    <a:pt x="33118" y="13953"/>
                  </a:cubicBezTo>
                  <a:cubicBezTo>
                    <a:pt x="33145" y="13922"/>
                    <a:pt x="33170" y="13891"/>
                    <a:pt x="33196" y="13859"/>
                  </a:cubicBezTo>
                  <a:lnTo>
                    <a:pt x="33196" y="13859"/>
                  </a:lnTo>
                  <a:cubicBezTo>
                    <a:pt x="33176" y="13900"/>
                    <a:pt x="33158" y="13934"/>
                    <a:pt x="33143" y="13965"/>
                  </a:cubicBezTo>
                  <a:cubicBezTo>
                    <a:pt x="33286" y="13835"/>
                    <a:pt x="33289" y="13835"/>
                    <a:pt x="33411" y="13640"/>
                  </a:cubicBezTo>
                  <a:cubicBezTo>
                    <a:pt x="33435" y="13616"/>
                    <a:pt x="33457" y="13594"/>
                    <a:pt x="33479" y="13572"/>
                  </a:cubicBezTo>
                  <a:cubicBezTo>
                    <a:pt x="33616" y="13362"/>
                    <a:pt x="33614" y="13362"/>
                    <a:pt x="33785" y="13145"/>
                  </a:cubicBezTo>
                  <a:cubicBezTo>
                    <a:pt x="33792" y="13135"/>
                    <a:pt x="33805" y="13107"/>
                    <a:pt x="33814" y="13089"/>
                  </a:cubicBezTo>
                  <a:lnTo>
                    <a:pt x="33814" y="13089"/>
                  </a:lnTo>
                  <a:cubicBezTo>
                    <a:pt x="33797" y="13107"/>
                    <a:pt x="33778" y="13126"/>
                    <a:pt x="33744" y="13160"/>
                  </a:cubicBezTo>
                  <a:cubicBezTo>
                    <a:pt x="33788" y="13094"/>
                    <a:pt x="33817" y="13051"/>
                    <a:pt x="33844" y="13013"/>
                  </a:cubicBezTo>
                  <a:cubicBezTo>
                    <a:pt x="33864" y="13001"/>
                    <a:pt x="33880" y="12994"/>
                    <a:pt x="33897" y="12986"/>
                  </a:cubicBezTo>
                  <a:cubicBezTo>
                    <a:pt x="33911" y="12956"/>
                    <a:pt x="33922" y="12929"/>
                    <a:pt x="33932" y="12916"/>
                  </a:cubicBezTo>
                  <a:cubicBezTo>
                    <a:pt x="34085" y="12702"/>
                    <a:pt x="34192" y="12457"/>
                    <a:pt x="34362" y="12251"/>
                  </a:cubicBezTo>
                  <a:cubicBezTo>
                    <a:pt x="34384" y="12223"/>
                    <a:pt x="34429" y="12133"/>
                    <a:pt x="34465" y="12071"/>
                  </a:cubicBezTo>
                  <a:cubicBezTo>
                    <a:pt x="34581" y="11868"/>
                    <a:pt x="34694" y="11665"/>
                    <a:pt x="34824" y="11484"/>
                  </a:cubicBezTo>
                  <a:cubicBezTo>
                    <a:pt x="34846" y="11430"/>
                    <a:pt x="34871" y="11368"/>
                    <a:pt x="34887" y="11330"/>
                  </a:cubicBezTo>
                  <a:cubicBezTo>
                    <a:pt x="34959" y="11192"/>
                    <a:pt x="35016" y="11081"/>
                    <a:pt x="35082" y="10956"/>
                  </a:cubicBezTo>
                  <a:cubicBezTo>
                    <a:pt x="35115" y="10906"/>
                    <a:pt x="35162" y="10834"/>
                    <a:pt x="35231" y="10730"/>
                  </a:cubicBezTo>
                  <a:cubicBezTo>
                    <a:pt x="35275" y="10650"/>
                    <a:pt x="35343" y="10503"/>
                    <a:pt x="35399" y="10415"/>
                  </a:cubicBezTo>
                  <a:cubicBezTo>
                    <a:pt x="35478" y="10291"/>
                    <a:pt x="35515" y="10181"/>
                    <a:pt x="35572" y="10067"/>
                  </a:cubicBezTo>
                  <a:cubicBezTo>
                    <a:pt x="35633" y="9945"/>
                    <a:pt x="35693" y="9820"/>
                    <a:pt x="35753" y="9698"/>
                  </a:cubicBezTo>
                  <a:cubicBezTo>
                    <a:pt x="35821" y="9561"/>
                    <a:pt x="35871" y="9436"/>
                    <a:pt x="35921" y="9304"/>
                  </a:cubicBezTo>
                  <a:cubicBezTo>
                    <a:pt x="35965" y="9195"/>
                    <a:pt x="36017" y="9070"/>
                    <a:pt x="36076" y="8926"/>
                  </a:cubicBezTo>
                  <a:cubicBezTo>
                    <a:pt x="36083" y="8911"/>
                    <a:pt x="36112" y="8871"/>
                    <a:pt x="36129" y="8830"/>
                  </a:cubicBezTo>
                  <a:cubicBezTo>
                    <a:pt x="36287" y="8445"/>
                    <a:pt x="36426" y="8052"/>
                    <a:pt x="36573" y="7659"/>
                  </a:cubicBezTo>
                  <a:cubicBezTo>
                    <a:pt x="36586" y="7621"/>
                    <a:pt x="36593" y="7575"/>
                    <a:pt x="36604" y="7537"/>
                  </a:cubicBezTo>
                  <a:cubicBezTo>
                    <a:pt x="36620" y="7508"/>
                    <a:pt x="36630" y="7490"/>
                    <a:pt x="36638" y="7475"/>
                  </a:cubicBezTo>
                  <a:cubicBezTo>
                    <a:pt x="36648" y="7427"/>
                    <a:pt x="36658" y="7381"/>
                    <a:pt x="36668" y="7330"/>
                  </a:cubicBezTo>
                  <a:cubicBezTo>
                    <a:pt x="36693" y="7277"/>
                    <a:pt x="36716" y="7241"/>
                    <a:pt x="36732" y="7194"/>
                  </a:cubicBezTo>
                  <a:cubicBezTo>
                    <a:pt x="36747" y="7152"/>
                    <a:pt x="36761" y="7108"/>
                    <a:pt x="36776" y="7064"/>
                  </a:cubicBezTo>
                  <a:lnTo>
                    <a:pt x="36776" y="7064"/>
                  </a:lnTo>
                  <a:cubicBezTo>
                    <a:pt x="36776" y="7064"/>
                    <a:pt x="36777" y="7064"/>
                    <a:pt x="36777" y="7063"/>
                  </a:cubicBezTo>
                  <a:cubicBezTo>
                    <a:pt x="36886" y="7003"/>
                    <a:pt x="36964" y="6951"/>
                    <a:pt x="37060" y="6897"/>
                  </a:cubicBezTo>
                  <a:cubicBezTo>
                    <a:pt x="37147" y="6848"/>
                    <a:pt x="37244" y="6800"/>
                    <a:pt x="37338" y="6756"/>
                  </a:cubicBezTo>
                  <a:cubicBezTo>
                    <a:pt x="37432" y="6709"/>
                    <a:pt x="37534" y="6663"/>
                    <a:pt x="37617" y="6616"/>
                  </a:cubicBezTo>
                  <a:cubicBezTo>
                    <a:pt x="37700" y="6572"/>
                    <a:pt x="37807" y="6526"/>
                    <a:pt x="37851" y="6497"/>
                  </a:cubicBezTo>
                  <a:cubicBezTo>
                    <a:pt x="37972" y="6422"/>
                    <a:pt x="38013" y="6429"/>
                    <a:pt x="38124" y="6382"/>
                  </a:cubicBezTo>
                  <a:cubicBezTo>
                    <a:pt x="38147" y="6369"/>
                    <a:pt x="38187" y="6345"/>
                    <a:pt x="38234" y="6317"/>
                  </a:cubicBezTo>
                  <a:cubicBezTo>
                    <a:pt x="38347" y="6266"/>
                    <a:pt x="38469" y="6210"/>
                    <a:pt x="38593" y="6161"/>
                  </a:cubicBezTo>
                  <a:cubicBezTo>
                    <a:pt x="38716" y="6111"/>
                    <a:pt x="38821" y="6058"/>
                    <a:pt x="38933" y="6005"/>
                  </a:cubicBezTo>
                  <a:cubicBezTo>
                    <a:pt x="39037" y="5957"/>
                    <a:pt x="39159" y="5907"/>
                    <a:pt x="39290" y="5851"/>
                  </a:cubicBezTo>
                  <a:cubicBezTo>
                    <a:pt x="39411" y="5827"/>
                    <a:pt x="39595" y="5758"/>
                    <a:pt x="39730" y="5698"/>
                  </a:cubicBezTo>
                  <a:cubicBezTo>
                    <a:pt x="39842" y="5648"/>
                    <a:pt x="39941" y="5614"/>
                    <a:pt x="40045" y="5579"/>
                  </a:cubicBezTo>
                  <a:cubicBezTo>
                    <a:pt x="40419" y="5454"/>
                    <a:pt x="40785" y="5315"/>
                    <a:pt x="41170" y="5221"/>
                  </a:cubicBezTo>
                  <a:cubicBezTo>
                    <a:pt x="41197" y="5215"/>
                    <a:pt x="41232" y="5196"/>
                    <a:pt x="41265" y="5183"/>
                  </a:cubicBezTo>
                  <a:cubicBezTo>
                    <a:pt x="41294" y="5180"/>
                    <a:pt x="41325" y="5177"/>
                    <a:pt x="41365" y="5173"/>
                  </a:cubicBezTo>
                  <a:cubicBezTo>
                    <a:pt x="41496" y="5127"/>
                    <a:pt x="41631" y="5084"/>
                    <a:pt x="41775" y="5045"/>
                  </a:cubicBezTo>
                  <a:cubicBezTo>
                    <a:pt x="41927" y="5001"/>
                    <a:pt x="42094" y="4968"/>
                    <a:pt x="42247" y="4939"/>
                  </a:cubicBezTo>
                  <a:cubicBezTo>
                    <a:pt x="42390" y="4912"/>
                    <a:pt x="42527" y="4865"/>
                    <a:pt x="42673" y="4855"/>
                  </a:cubicBezTo>
                  <a:cubicBezTo>
                    <a:pt x="42727" y="4837"/>
                    <a:pt x="42792" y="4817"/>
                    <a:pt x="42843" y="4800"/>
                  </a:cubicBezTo>
                  <a:cubicBezTo>
                    <a:pt x="42999" y="4783"/>
                    <a:pt x="43146" y="4761"/>
                    <a:pt x="43348" y="4742"/>
                  </a:cubicBezTo>
                  <a:cubicBezTo>
                    <a:pt x="43386" y="4727"/>
                    <a:pt x="43426" y="4709"/>
                    <a:pt x="43455" y="4696"/>
                  </a:cubicBezTo>
                  <a:cubicBezTo>
                    <a:pt x="43648" y="4690"/>
                    <a:pt x="43832" y="4662"/>
                    <a:pt x="44001" y="4649"/>
                  </a:cubicBezTo>
                  <a:cubicBezTo>
                    <a:pt x="44095" y="4620"/>
                    <a:pt x="44186" y="4616"/>
                    <a:pt x="44286" y="4616"/>
                  </a:cubicBezTo>
                  <a:cubicBezTo>
                    <a:pt x="44326" y="4616"/>
                    <a:pt x="44369" y="4616"/>
                    <a:pt x="44413" y="4616"/>
                  </a:cubicBezTo>
                  <a:cubicBezTo>
                    <a:pt x="44441" y="4616"/>
                    <a:pt x="44469" y="4616"/>
                    <a:pt x="44498" y="4615"/>
                  </a:cubicBezTo>
                  <a:cubicBezTo>
                    <a:pt x="44538" y="4602"/>
                    <a:pt x="44582" y="4587"/>
                    <a:pt x="44606" y="4578"/>
                  </a:cubicBezTo>
                  <a:cubicBezTo>
                    <a:pt x="44688" y="4580"/>
                    <a:pt x="44737" y="4583"/>
                    <a:pt x="44781" y="4583"/>
                  </a:cubicBezTo>
                  <a:cubicBezTo>
                    <a:pt x="44789" y="4583"/>
                    <a:pt x="44796" y="4583"/>
                    <a:pt x="44803" y="4583"/>
                  </a:cubicBezTo>
                  <a:cubicBezTo>
                    <a:pt x="45012" y="4572"/>
                    <a:pt x="45222" y="4571"/>
                    <a:pt x="45430" y="4571"/>
                  </a:cubicBezTo>
                  <a:cubicBezTo>
                    <a:pt x="45446" y="4571"/>
                    <a:pt x="45461" y="4577"/>
                    <a:pt x="45464" y="4577"/>
                  </a:cubicBezTo>
                  <a:cubicBezTo>
                    <a:pt x="45431" y="4589"/>
                    <a:pt x="45402" y="4599"/>
                    <a:pt x="45374" y="4608"/>
                  </a:cubicBezTo>
                  <a:cubicBezTo>
                    <a:pt x="45390" y="4611"/>
                    <a:pt x="45405" y="4612"/>
                    <a:pt x="45421" y="4614"/>
                  </a:cubicBezTo>
                  <a:cubicBezTo>
                    <a:pt x="45519" y="4600"/>
                    <a:pt x="45617" y="4593"/>
                    <a:pt x="45765" y="4580"/>
                  </a:cubicBezTo>
                  <a:cubicBezTo>
                    <a:pt x="45809" y="4580"/>
                    <a:pt x="45874" y="4578"/>
                    <a:pt x="45952" y="4578"/>
                  </a:cubicBezTo>
                  <a:cubicBezTo>
                    <a:pt x="46017" y="4578"/>
                    <a:pt x="46091" y="4579"/>
                    <a:pt x="46170" y="4583"/>
                  </a:cubicBezTo>
                  <a:cubicBezTo>
                    <a:pt x="46389" y="4614"/>
                    <a:pt x="46387" y="4612"/>
                    <a:pt x="46670" y="4621"/>
                  </a:cubicBezTo>
                  <a:cubicBezTo>
                    <a:pt x="46942" y="4625"/>
                    <a:pt x="47217" y="4643"/>
                    <a:pt x="47420" y="4689"/>
                  </a:cubicBezTo>
                  <a:cubicBezTo>
                    <a:pt x="47632" y="4708"/>
                    <a:pt x="47798" y="4723"/>
                    <a:pt x="47959" y="4737"/>
                  </a:cubicBezTo>
                  <a:cubicBezTo>
                    <a:pt x="48059" y="4742"/>
                    <a:pt x="48157" y="4740"/>
                    <a:pt x="48266" y="4750"/>
                  </a:cubicBezTo>
                  <a:cubicBezTo>
                    <a:pt x="48269" y="4759"/>
                    <a:pt x="48271" y="4767"/>
                    <a:pt x="48272" y="4773"/>
                  </a:cubicBezTo>
                  <a:cubicBezTo>
                    <a:pt x="48236" y="4771"/>
                    <a:pt x="48148" y="4761"/>
                    <a:pt x="48104" y="4761"/>
                  </a:cubicBezTo>
                  <a:cubicBezTo>
                    <a:pt x="48069" y="4761"/>
                    <a:pt x="48060" y="4767"/>
                    <a:pt x="48123" y="4787"/>
                  </a:cubicBezTo>
                  <a:cubicBezTo>
                    <a:pt x="48456" y="4817"/>
                    <a:pt x="48478" y="4827"/>
                    <a:pt x="48814" y="4893"/>
                  </a:cubicBezTo>
                  <a:cubicBezTo>
                    <a:pt x="48986" y="4930"/>
                    <a:pt x="49175" y="4961"/>
                    <a:pt x="49353" y="4981"/>
                  </a:cubicBezTo>
                  <a:cubicBezTo>
                    <a:pt x="49361" y="4983"/>
                    <a:pt x="49389" y="4993"/>
                    <a:pt x="49411" y="4999"/>
                  </a:cubicBezTo>
                  <a:cubicBezTo>
                    <a:pt x="49374" y="5006"/>
                    <a:pt x="49336" y="5015"/>
                    <a:pt x="49284" y="5026"/>
                  </a:cubicBezTo>
                  <a:cubicBezTo>
                    <a:pt x="49381" y="5037"/>
                    <a:pt x="49430" y="5043"/>
                    <a:pt x="49478" y="5049"/>
                  </a:cubicBezTo>
                  <a:cubicBezTo>
                    <a:pt x="49509" y="5051"/>
                    <a:pt x="49540" y="5051"/>
                    <a:pt x="49596" y="5052"/>
                  </a:cubicBezTo>
                  <a:cubicBezTo>
                    <a:pt x="49659" y="5083"/>
                    <a:pt x="49702" y="5105"/>
                    <a:pt x="49743" y="5124"/>
                  </a:cubicBezTo>
                  <a:cubicBezTo>
                    <a:pt x="49815" y="5132"/>
                    <a:pt x="49860" y="5136"/>
                    <a:pt x="49905" y="5140"/>
                  </a:cubicBezTo>
                  <a:cubicBezTo>
                    <a:pt x="49971" y="5161"/>
                    <a:pt x="50026" y="5179"/>
                    <a:pt x="50077" y="5193"/>
                  </a:cubicBez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96" y="5195"/>
                    <a:pt x="50118" y="5195"/>
                    <a:pt x="50141" y="5195"/>
                  </a:cubicBezTo>
                  <a:lnTo>
                    <a:pt x="50166" y="5205"/>
                  </a:lnTo>
                  <a:lnTo>
                    <a:pt x="50092" y="5198"/>
                  </a:lnTo>
                  <a:lnTo>
                    <a:pt x="50092" y="5198"/>
                  </a:lnTo>
                  <a:cubicBezTo>
                    <a:pt x="50168" y="5223"/>
                    <a:pt x="50387" y="5303"/>
                    <a:pt x="50498" y="5330"/>
                  </a:cubicBezTo>
                  <a:cubicBezTo>
                    <a:pt x="50498" y="5330"/>
                    <a:pt x="50498" y="5330"/>
                    <a:pt x="50499" y="5330"/>
                  </a:cubicBezTo>
                  <a:lnTo>
                    <a:pt x="50499" y="5330"/>
                  </a:lnTo>
                  <a:cubicBezTo>
                    <a:pt x="50499" y="5330"/>
                    <a:pt x="50499" y="5329"/>
                    <a:pt x="50499" y="5329"/>
                  </a:cubicBezTo>
                  <a:lnTo>
                    <a:pt x="50499" y="5329"/>
                  </a:lnTo>
                  <a:cubicBezTo>
                    <a:pt x="50499" y="5330"/>
                    <a:pt x="50500" y="5330"/>
                    <a:pt x="50500" y="5330"/>
                  </a:cubicBezTo>
                  <a:lnTo>
                    <a:pt x="50500" y="5330"/>
                  </a:lnTo>
                  <a:cubicBezTo>
                    <a:pt x="50558" y="5339"/>
                    <a:pt x="50612" y="5352"/>
                    <a:pt x="50667" y="5367"/>
                  </a:cubicBezTo>
                  <a:lnTo>
                    <a:pt x="50669" y="5377"/>
                  </a:lnTo>
                  <a:lnTo>
                    <a:pt x="50512" y="5339"/>
                  </a:lnTo>
                  <a:lnTo>
                    <a:pt x="50512" y="5339"/>
                  </a:lnTo>
                  <a:cubicBezTo>
                    <a:pt x="50570" y="5379"/>
                    <a:pt x="50705" y="5414"/>
                    <a:pt x="50860" y="5474"/>
                  </a:cubicBezTo>
                  <a:cubicBezTo>
                    <a:pt x="50798" y="5436"/>
                    <a:pt x="50781" y="5424"/>
                    <a:pt x="50756" y="5408"/>
                  </a:cubicBezTo>
                  <a:lnTo>
                    <a:pt x="50756" y="5408"/>
                  </a:lnTo>
                  <a:cubicBezTo>
                    <a:pt x="50814" y="5424"/>
                    <a:pt x="50863" y="5438"/>
                    <a:pt x="50907" y="5449"/>
                  </a:cubicBezTo>
                  <a:cubicBezTo>
                    <a:pt x="50922" y="5464"/>
                    <a:pt x="50934" y="5476"/>
                    <a:pt x="50936" y="5479"/>
                  </a:cubicBezTo>
                  <a:cubicBezTo>
                    <a:pt x="51104" y="5530"/>
                    <a:pt x="51237" y="5591"/>
                    <a:pt x="51375" y="5639"/>
                  </a:cubicBezTo>
                  <a:cubicBezTo>
                    <a:pt x="51409" y="5652"/>
                    <a:pt x="51451" y="5663"/>
                    <a:pt x="51484" y="5673"/>
                  </a:cubicBezTo>
                  <a:cubicBezTo>
                    <a:pt x="51500" y="5669"/>
                    <a:pt x="51513" y="5666"/>
                    <a:pt x="51528" y="5663"/>
                  </a:cubicBezTo>
                  <a:cubicBezTo>
                    <a:pt x="51672" y="5732"/>
                    <a:pt x="51803" y="5739"/>
                    <a:pt x="51981" y="5817"/>
                  </a:cubicBezTo>
                  <a:cubicBezTo>
                    <a:pt x="51931" y="5777"/>
                    <a:pt x="51906" y="5757"/>
                    <a:pt x="51860" y="5726"/>
                  </a:cubicBezTo>
                  <a:lnTo>
                    <a:pt x="51860" y="5726"/>
                  </a:lnTo>
                  <a:cubicBezTo>
                    <a:pt x="51983" y="5771"/>
                    <a:pt x="52074" y="5816"/>
                    <a:pt x="52202" y="5869"/>
                  </a:cubicBezTo>
                  <a:cubicBezTo>
                    <a:pt x="52218" y="5874"/>
                    <a:pt x="52284" y="5897"/>
                    <a:pt x="52394" y="5933"/>
                  </a:cubicBezTo>
                  <a:cubicBezTo>
                    <a:pt x="52333" y="5926"/>
                    <a:pt x="52308" y="5922"/>
                    <a:pt x="52237" y="5911"/>
                  </a:cubicBezTo>
                  <a:lnTo>
                    <a:pt x="52237" y="5911"/>
                  </a:lnTo>
                  <a:cubicBezTo>
                    <a:pt x="52374" y="5957"/>
                    <a:pt x="52442" y="5977"/>
                    <a:pt x="52518" y="6002"/>
                  </a:cubicBezTo>
                  <a:cubicBezTo>
                    <a:pt x="52656" y="6064"/>
                    <a:pt x="52801" y="6141"/>
                    <a:pt x="52936" y="6217"/>
                  </a:cubicBezTo>
                  <a:cubicBezTo>
                    <a:pt x="53070" y="6267"/>
                    <a:pt x="53186" y="6301"/>
                    <a:pt x="53332" y="6372"/>
                  </a:cubicBezTo>
                  <a:cubicBezTo>
                    <a:pt x="53329" y="6381"/>
                    <a:pt x="53323" y="6386"/>
                    <a:pt x="53311" y="6400"/>
                  </a:cubicBezTo>
                  <a:cubicBezTo>
                    <a:pt x="53418" y="6439"/>
                    <a:pt x="53485" y="6469"/>
                    <a:pt x="53544" y="6497"/>
                  </a:cubicBezTo>
                  <a:cubicBezTo>
                    <a:pt x="53639" y="6556"/>
                    <a:pt x="53735" y="6613"/>
                    <a:pt x="53830" y="6672"/>
                  </a:cubicBezTo>
                  <a:cubicBezTo>
                    <a:pt x="53870" y="6673"/>
                    <a:pt x="53897" y="6673"/>
                    <a:pt x="53941" y="6675"/>
                  </a:cubicBezTo>
                  <a:cubicBezTo>
                    <a:pt x="53960" y="6706"/>
                    <a:pt x="53969" y="6719"/>
                    <a:pt x="53976" y="6732"/>
                  </a:cubicBezTo>
                  <a:cubicBezTo>
                    <a:pt x="54038" y="6759"/>
                    <a:pt x="54094" y="6784"/>
                    <a:pt x="54148" y="6807"/>
                  </a:cubicBezTo>
                  <a:cubicBezTo>
                    <a:pt x="54178" y="6843"/>
                    <a:pt x="54200" y="6868"/>
                    <a:pt x="54238" y="6913"/>
                  </a:cubicBezTo>
                  <a:cubicBezTo>
                    <a:pt x="54307" y="6935"/>
                    <a:pt x="54345" y="6948"/>
                    <a:pt x="54387" y="6960"/>
                  </a:cubicBezTo>
                  <a:cubicBezTo>
                    <a:pt x="54469" y="7021"/>
                    <a:pt x="54551" y="7079"/>
                    <a:pt x="54650" y="7150"/>
                  </a:cubicBezTo>
                  <a:cubicBezTo>
                    <a:pt x="54703" y="7171"/>
                    <a:pt x="54751" y="7188"/>
                    <a:pt x="54797" y="7206"/>
                  </a:cubicBezTo>
                  <a:cubicBezTo>
                    <a:pt x="54776" y="7188"/>
                    <a:pt x="54759" y="7174"/>
                    <a:pt x="54740" y="7159"/>
                  </a:cubicBezTo>
                  <a:lnTo>
                    <a:pt x="54740" y="7159"/>
                  </a:lnTo>
                  <a:lnTo>
                    <a:pt x="54768" y="7171"/>
                  </a:lnTo>
                  <a:lnTo>
                    <a:pt x="54809" y="7210"/>
                  </a:lnTo>
                  <a:cubicBezTo>
                    <a:pt x="54804" y="7209"/>
                    <a:pt x="54798" y="7206"/>
                    <a:pt x="54797" y="7206"/>
                  </a:cubicBezTo>
                  <a:lnTo>
                    <a:pt x="54797" y="7206"/>
                  </a:lnTo>
                  <a:cubicBezTo>
                    <a:pt x="54871" y="7249"/>
                    <a:pt x="54938" y="7294"/>
                    <a:pt x="55028" y="7350"/>
                  </a:cubicBezTo>
                  <a:cubicBezTo>
                    <a:pt x="54978" y="7335"/>
                    <a:pt x="54947" y="7327"/>
                    <a:pt x="54893" y="7312"/>
                  </a:cubicBezTo>
                  <a:lnTo>
                    <a:pt x="54893" y="7312"/>
                  </a:lnTo>
                  <a:cubicBezTo>
                    <a:pt x="55029" y="7396"/>
                    <a:pt x="55116" y="7449"/>
                    <a:pt x="55144" y="7465"/>
                  </a:cubicBezTo>
                  <a:cubicBezTo>
                    <a:pt x="55274" y="7562"/>
                    <a:pt x="55352" y="7622"/>
                    <a:pt x="55433" y="7683"/>
                  </a:cubicBezTo>
                  <a:cubicBezTo>
                    <a:pt x="55444" y="7675"/>
                    <a:pt x="55450" y="7671"/>
                    <a:pt x="55453" y="7665"/>
                  </a:cubicBezTo>
                  <a:cubicBezTo>
                    <a:pt x="55433" y="7646"/>
                    <a:pt x="55416" y="7630"/>
                    <a:pt x="55400" y="7613"/>
                  </a:cubicBezTo>
                  <a:lnTo>
                    <a:pt x="55400" y="7612"/>
                  </a:lnTo>
                  <a:lnTo>
                    <a:pt x="55427" y="7625"/>
                  </a:lnTo>
                  <a:cubicBezTo>
                    <a:pt x="55440" y="7640"/>
                    <a:pt x="55452" y="7655"/>
                    <a:pt x="55465" y="7671"/>
                  </a:cubicBezTo>
                  <a:cubicBezTo>
                    <a:pt x="55459" y="7668"/>
                    <a:pt x="55455" y="7665"/>
                    <a:pt x="55453" y="7664"/>
                  </a:cubicBezTo>
                  <a:lnTo>
                    <a:pt x="55453" y="7664"/>
                  </a:lnTo>
                  <a:cubicBezTo>
                    <a:pt x="55487" y="7699"/>
                    <a:pt x="55521" y="7731"/>
                    <a:pt x="55541" y="7752"/>
                  </a:cubicBezTo>
                  <a:cubicBezTo>
                    <a:pt x="55621" y="7805"/>
                    <a:pt x="55697" y="7856"/>
                    <a:pt x="55794" y="7921"/>
                  </a:cubicBezTo>
                  <a:cubicBezTo>
                    <a:pt x="55792" y="7945"/>
                    <a:pt x="55789" y="7961"/>
                    <a:pt x="55786" y="7972"/>
                  </a:cubicBezTo>
                  <a:cubicBezTo>
                    <a:pt x="55983" y="8150"/>
                    <a:pt x="56095" y="8190"/>
                    <a:pt x="56292" y="8381"/>
                  </a:cubicBezTo>
                  <a:cubicBezTo>
                    <a:pt x="56299" y="8396"/>
                    <a:pt x="56314" y="8424"/>
                    <a:pt x="56349" y="8489"/>
                  </a:cubicBezTo>
                  <a:cubicBezTo>
                    <a:pt x="56420" y="8527"/>
                    <a:pt x="56458" y="8548"/>
                    <a:pt x="56493" y="8567"/>
                  </a:cubicBezTo>
                  <a:cubicBezTo>
                    <a:pt x="56526" y="8604"/>
                    <a:pt x="56539" y="8624"/>
                    <a:pt x="56561" y="8655"/>
                  </a:cubicBezTo>
                  <a:cubicBezTo>
                    <a:pt x="56589" y="8660"/>
                    <a:pt x="56610" y="8662"/>
                    <a:pt x="56635" y="8667"/>
                  </a:cubicBezTo>
                  <a:cubicBezTo>
                    <a:pt x="56668" y="8717"/>
                    <a:pt x="56690" y="8751"/>
                    <a:pt x="56713" y="8785"/>
                  </a:cubicBezTo>
                  <a:cubicBezTo>
                    <a:pt x="56688" y="8767"/>
                    <a:pt x="56664" y="8751"/>
                    <a:pt x="56626" y="8723"/>
                  </a:cubicBezTo>
                  <a:lnTo>
                    <a:pt x="56626" y="8723"/>
                  </a:lnTo>
                  <a:cubicBezTo>
                    <a:pt x="56705" y="8807"/>
                    <a:pt x="56751" y="8857"/>
                    <a:pt x="56796" y="8905"/>
                  </a:cubicBezTo>
                  <a:cubicBezTo>
                    <a:pt x="56820" y="8917"/>
                    <a:pt x="56841" y="8927"/>
                    <a:pt x="56863" y="8938"/>
                  </a:cubicBezTo>
                  <a:cubicBezTo>
                    <a:pt x="56894" y="8971"/>
                    <a:pt x="56920" y="9002"/>
                    <a:pt x="56954" y="9039"/>
                  </a:cubicBezTo>
                  <a:cubicBezTo>
                    <a:pt x="56927" y="9024"/>
                    <a:pt x="56908" y="9013"/>
                    <a:pt x="56864" y="8986"/>
                  </a:cubicBezTo>
                  <a:lnTo>
                    <a:pt x="56864" y="8986"/>
                  </a:lnTo>
                  <a:cubicBezTo>
                    <a:pt x="57014" y="9126"/>
                    <a:pt x="57120" y="9258"/>
                    <a:pt x="57222" y="9372"/>
                  </a:cubicBezTo>
                  <a:cubicBezTo>
                    <a:pt x="57245" y="9385"/>
                    <a:pt x="57263" y="9394"/>
                    <a:pt x="57273" y="9400"/>
                  </a:cubicBezTo>
                  <a:cubicBezTo>
                    <a:pt x="57320" y="9466"/>
                    <a:pt x="57354" y="9513"/>
                    <a:pt x="57388" y="9560"/>
                  </a:cubicBezTo>
                  <a:cubicBezTo>
                    <a:pt x="57419" y="9578"/>
                    <a:pt x="57439" y="9589"/>
                    <a:pt x="57463" y="9603"/>
                  </a:cubicBezTo>
                  <a:cubicBezTo>
                    <a:pt x="57492" y="9661"/>
                    <a:pt x="57519" y="9714"/>
                    <a:pt x="57553" y="9781"/>
                  </a:cubicBezTo>
                  <a:cubicBezTo>
                    <a:pt x="57581" y="9791"/>
                    <a:pt x="57604" y="9801"/>
                    <a:pt x="57632" y="9811"/>
                  </a:cubicBezTo>
                  <a:cubicBezTo>
                    <a:pt x="57687" y="9920"/>
                    <a:pt x="57734" y="10006"/>
                    <a:pt x="57816" y="10072"/>
                  </a:cubicBezTo>
                  <a:cubicBezTo>
                    <a:pt x="57803" y="10048"/>
                    <a:pt x="57792" y="10028"/>
                    <a:pt x="57781" y="10007"/>
                  </a:cubicBezTo>
                  <a:lnTo>
                    <a:pt x="57781" y="10007"/>
                  </a:lnTo>
                  <a:lnTo>
                    <a:pt x="57803" y="10028"/>
                  </a:lnTo>
                  <a:lnTo>
                    <a:pt x="57826" y="10082"/>
                  </a:lnTo>
                  <a:cubicBezTo>
                    <a:pt x="57822" y="10078"/>
                    <a:pt x="57817" y="10073"/>
                    <a:pt x="57816" y="10072"/>
                  </a:cubicBezTo>
                  <a:lnTo>
                    <a:pt x="57816" y="10072"/>
                  </a:lnTo>
                  <a:cubicBezTo>
                    <a:pt x="57869" y="10137"/>
                    <a:pt x="57915" y="10200"/>
                    <a:pt x="57963" y="10273"/>
                  </a:cubicBezTo>
                  <a:cubicBezTo>
                    <a:pt x="57987" y="10347"/>
                    <a:pt x="58072" y="10462"/>
                    <a:pt x="58181" y="10640"/>
                  </a:cubicBezTo>
                  <a:cubicBezTo>
                    <a:pt x="58191" y="10647"/>
                    <a:pt x="58221" y="10669"/>
                    <a:pt x="58249" y="10690"/>
                  </a:cubicBezTo>
                  <a:cubicBezTo>
                    <a:pt x="58268" y="10756"/>
                    <a:pt x="58276" y="10805"/>
                    <a:pt x="58288" y="10855"/>
                  </a:cubicBezTo>
                  <a:cubicBezTo>
                    <a:pt x="58335" y="10918"/>
                    <a:pt x="58375" y="10971"/>
                    <a:pt x="58425" y="11039"/>
                  </a:cubicBezTo>
                  <a:cubicBezTo>
                    <a:pt x="58465" y="11111"/>
                    <a:pt x="58512" y="11196"/>
                    <a:pt x="58556" y="11278"/>
                  </a:cubicBezTo>
                  <a:cubicBezTo>
                    <a:pt x="58572" y="11289"/>
                    <a:pt x="58582" y="11294"/>
                    <a:pt x="58594" y="11302"/>
                  </a:cubicBezTo>
                  <a:cubicBezTo>
                    <a:pt x="58644" y="11397"/>
                    <a:pt x="58693" y="11489"/>
                    <a:pt x="58786" y="11668"/>
                  </a:cubicBezTo>
                  <a:cubicBezTo>
                    <a:pt x="58786" y="11671"/>
                    <a:pt x="58781" y="11695"/>
                    <a:pt x="58774" y="11727"/>
                  </a:cubicBezTo>
                  <a:cubicBezTo>
                    <a:pt x="58837" y="11802"/>
                    <a:pt x="58871" y="11843"/>
                    <a:pt x="58905" y="11884"/>
                  </a:cubicBezTo>
                  <a:cubicBezTo>
                    <a:pt x="58919" y="11952"/>
                    <a:pt x="58936" y="12020"/>
                    <a:pt x="58953" y="12095"/>
                  </a:cubicBezTo>
                  <a:cubicBezTo>
                    <a:pt x="59003" y="12183"/>
                    <a:pt x="59042" y="12249"/>
                    <a:pt x="59083" y="12321"/>
                  </a:cubicBezTo>
                  <a:cubicBezTo>
                    <a:pt x="59102" y="12386"/>
                    <a:pt x="59121" y="12441"/>
                    <a:pt x="59142" y="12522"/>
                  </a:cubicBezTo>
                  <a:cubicBezTo>
                    <a:pt x="59218" y="12670"/>
                    <a:pt x="59298" y="12867"/>
                    <a:pt x="59377" y="13125"/>
                  </a:cubicBezTo>
                  <a:cubicBezTo>
                    <a:pt x="59383" y="13081"/>
                    <a:pt x="59386" y="13056"/>
                    <a:pt x="59392" y="13011"/>
                  </a:cubicBezTo>
                  <a:cubicBezTo>
                    <a:pt x="59433" y="13167"/>
                    <a:pt x="59452" y="13294"/>
                    <a:pt x="59478" y="13416"/>
                  </a:cubicBezTo>
                  <a:cubicBezTo>
                    <a:pt x="59502" y="13456"/>
                    <a:pt x="59523" y="13438"/>
                    <a:pt x="59552" y="13598"/>
                  </a:cubicBezTo>
                  <a:cubicBezTo>
                    <a:pt x="59543" y="13610"/>
                    <a:pt x="59533" y="13622"/>
                    <a:pt x="59520" y="13637"/>
                  </a:cubicBezTo>
                  <a:cubicBezTo>
                    <a:pt x="59551" y="13696"/>
                    <a:pt x="59573" y="13741"/>
                    <a:pt x="59592" y="13787"/>
                  </a:cubicBezTo>
                  <a:cubicBezTo>
                    <a:pt x="59606" y="13831"/>
                    <a:pt x="59621" y="13874"/>
                    <a:pt x="59639" y="13924"/>
                  </a:cubicBezTo>
                  <a:cubicBezTo>
                    <a:pt x="59633" y="13957"/>
                    <a:pt x="59629" y="13977"/>
                    <a:pt x="59618" y="14030"/>
                  </a:cubicBezTo>
                  <a:cubicBezTo>
                    <a:pt x="59656" y="14049"/>
                    <a:pt x="59677" y="14059"/>
                    <a:pt x="59702" y="14071"/>
                  </a:cubicBezTo>
                  <a:cubicBezTo>
                    <a:pt x="59707" y="14125"/>
                    <a:pt x="59708" y="14156"/>
                    <a:pt x="59714" y="14234"/>
                  </a:cubicBezTo>
                  <a:cubicBezTo>
                    <a:pt x="59734" y="14272"/>
                    <a:pt x="59759" y="14311"/>
                    <a:pt x="59792" y="14380"/>
                  </a:cubicBezTo>
                  <a:cubicBezTo>
                    <a:pt x="59770" y="14399"/>
                    <a:pt x="59758" y="14408"/>
                    <a:pt x="59748" y="14416"/>
                  </a:cubicBezTo>
                  <a:cubicBezTo>
                    <a:pt x="59768" y="14478"/>
                    <a:pt x="59789" y="14539"/>
                    <a:pt x="59808" y="14596"/>
                  </a:cubicBezTo>
                  <a:cubicBezTo>
                    <a:pt x="59809" y="14683"/>
                    <a:pt x="59809" y="14742"/>
                    <a:pt x="59811" y="14803"/>
                  </a:cubicBezTo>
                  <a:cubicBezTo>
                    <a:pt x="59827" y="14836"/>
                    <a:pt x="59842" y="14867"/>
                    <a:pt x="59860" y="14900"/>
                  </a:cubicBezTo>
                  <a:cubicBezTo>
                    <a:pt x="59873" y="15087"/>
                    <a:pt x="59883" y="15271"/>
                    <a:pt x="59923" y="15486"/>
                  </a:cubicBezTo>
                  <a:cubicBezTo>
                    <a:pt x="59935" y="15449"/>
                    <a:pt x="59942" y="15426"/>
                    <a:pt x="59955" y="15385"/>
                  </a:cubicBezTo>
                  <a:cubicBezTo>
                    <a:pt x="59961" y="15523"/>
                    <a:pt x="59968" y="15605"/>
                    <a:pt x="59965" y="15708"/>
                  </a:cubicBezTo>
                  <a:cubicBezTo>
                    <a:pt x="59986" y="15736"/>
                    <a:pt x="60002" y="15760"/>
                    <a:pt x="60018" y="15782"/>
                  </a:cubicBezTo>
                  <a:cubicBezTo>
                    <a:pt x="60023" y="15922"/>
                    <a:pt x="60024" y="16036"/>
                    <a:pt x="60027" y="16150"/>
                  </a:cubicBezTo>
                  <a:cubicBezTo>
                    <a:pt x="60043" y="16188"/>
                    <a:pt x="60054" y="16211"/>
                    <a:pt x="60064" y="16235"/>
                  </a:cubicBezTo>
                  <a:cubicBezTo>
                    <a:pt x="60058" y="16335"/>
                    <a:pt x="60045" y="16429"/>
                    <a:pt x="60068" y="16554"/>
                  </a:cubicBezTo>
                  <a:cubicBezTo>
                    <a:pt x="60073" y="16526"/>
                    <a:pt x="60077" y="16504"/>
                    <a:pt x="60085" y="16467"/>
                  </a:cubicBezTo>
                  <a:lnTo>
                    <a:pt x="60085" y="16467"/>
                  </a:lnTo>
                  <a:cubicBezTo>
                    <a:pt x="60092" y="16613"/>
                    <a:pt x="60080" y="16723"/>
                    <a:pt x="60096" y="16863"/>
                  </a:cubicBezTo>
                  <a:cubicBezTo>
                    <a:pt x="60105" y="16976"/>
                    <a:pt x="60098" y="17132"/>
                    <a:pt x="60098" y="17269"/>
                  </a:cubicBezTo>
                  <a:cubicBezTo>
                    <a:pt x="60101" y="17252"/>
                    <a:pt x="60102" y="17234"/>
                    <a:pt x="60105" y="17216"/>
                  </a:cubicBezTo>
                  <a:cubicBezTo>
                    <a:pt x="60105" y="17278"/>
                    <a:pt x="60107" y="17340"/>
                    <a:pt x="60107" y="17366"/>
                  </a:cubicBezTo>
                  <a:cubicBezTo>
                    <a:pt x="60132" y="17310"/>
                    <a:pt x="60152" y="17265"/>
                    <a:pt x="60176" y="17210"/>
                  </a:cubicBezTo>
                  <a:lnTo>
                    <a:pt x="60176" y="17210"/>
                  </a:lnTo>
                  <a:cubicBezTo>
                    <a:pt x="60174" y="17297"/>
                    <a:pt x="60174" y="17338"/>
                    <a:pt x="60173" y="17372"/>
                  </a:cubicBezTo>
                  <a:cubicBezTo>
                    <a:pt x="60154" y="17410"/>
                    <a:pt x="60133" y="17446"/>
                    <a:pt x="60118" y="17475"/>
                  </a:cubicBezTo>
                  <a:cubicBezTo>
                    <a:pt x="60116" y="17622"/>
                    <a:pt x="60114" y="17728"/>
                    <a:pt x="60113" y="17834"/>
                  </a:cubicBezTo>
                  <a:cubicBezTo>
                    <a:pt x="60120" y="17855"/>
                    <a:pt x="60127" y="17875"/>
                    <a:pt x="60129" y="17883"/>
                  </a:cubicBezTo>
                  <a:cubicBezTo>
                    <a:pt x="60127" y="18067"/>
                    <a:pt x="60117" y="18221"/>
                    <a:pt x="60107" y="18373"/>
                  </a:cubicBezTo>
                  <a:cubicBezTo>
                    <a:pt x="60096" y="18518"/>
                    <a:pt x="60093" y="18634"/>
                    <a:pt x="60105" y="18742"/>
                  </a:cubicBezTo>
                  <a:cubicBezTo>
                    <a:pt x="60110" y="18814"/>
                    <a:pt x="60079" y="19018"/>
                    <a:pt x="60061" y="19176"/>
                  </a:cubicBezTo>
                  <a:cubicBezTo>
                    <a:pt x="60098" y="19195"/>
                    <a:pt x="60130" y="19213"/>
                    <a:pt x="60164" y="19230"/>
                  </a:cubicBezTo>
                  <a:cubicBezTo>
                    <a:pt x="60138" y="19330"/>
                    <a:pt x="60113" y="19414"/>
                    <a:pt x="60085" y="19497"/>
                  </a:cubicBezTo>
                  <a:cubicBezTo>
                    <a:pt x="60087" y="19495"/>
                    <a:pt x="60089" y="19494"/>
                    <a:pt x="60091" y="19494"/>
                  </a:cubicBezTo>
                  <a:cubicBezTo>
                    <a:pt x="60128" y="19494"/>
                    <a:pt x="60086" y="19791"/>
                    <a:pt x="60122" y="19791"/>
                  </a:cubicBezTo>
                  <a:cubicBezTo>
                    <a:pt x="60129" y="19791"/>
                    <a:pt x="60139" y="19779"/>
                    <a:pt x="60154" y="19751"/>
                  </a:cubicBezTo>
                  <a:cubicBezTo>
                    <a:pt x="60161" y="19729"/>
                    <a:pt x="60182" y="19663"/>
                    <a:pt x="60205" y="19589"/>
                  </a:cubicBezTo>
                  <a:cubicBezTo>
                    <a:pt x="60201" y="19542"/>
                    <a:pt x="60198" y="19508"/>
                    <a:pt x="60192" y="19448"/>
                  </a:cubicBezTo>
                  <a:cubicBezTo>
                    <a:pt x="60220" y="19442"/>
                    <a:pt x="60241" y="19438"/>
                    <a:pt x="60266" y="19433"/>
                  </a:cubicBezTo>
                  <a:cubicBezTo>
                    <a:pt x="60269" y="19367"/>
                    <a:pt x="60270" y="19317"/>
                    <a:pt x="60267" y="19301"/>
                  </a:cubicBezTo>
                  <a:cubicBezTo>
                    <a:pt x="60261" y="19272"/>
                    <a:pt x="60249" y="19269"/>
                    <a:pt x="60242" y="19247"/>
                  </a:cubicBezTo>
                  <a:cubicBezTo>
                    <a:pt x="60241" y="19242"/>
                    <a:pt x="60245" y="19205"/>
                    <a:pt x="60249" y="19148"/>
                  </a:cubicBezTo>
                  <a:cubicBezTo>
                    <a:pt x="60269" y="19158"/>
                    <a:pt x="60285" y="19167"/>
                    <a:pt x="60301" y="19176"/>
                  </a:cubicBezTo>
                  <a:cubicBezTo>
                    <a:pt x="60314" y="19102"/>
                    <a:pt x="60323" y="19061"/>
                    <a:pt x="60332" y="19011"/>
                  </a:cubicBezTo>
                  <a:lnTo>
                    <a:pt x="60386" y="19011"/>
                  </a:lnTo>
                  <a:lnTo>
                    <a:pt x="60395" y="18963"/>
                  </a:lnTo>
                  <a:cubicBezTo>
                    <a:pt x="60383" y="18938"/>
                    <a:pt x="60373" y="18913"/>
                    <a:pt x="60351" y="18860"/>
                  </a:cubicBezTo>
                  <a:cubicBezTo>
                    <a:pt x="60383" y="18839"/>
                    <a:pt x="60398" y="18830"/>
                    <a:pt x="60417" y="18818"/>
                  </a:cubicBezTo>
                  <a:cubicBezTo>
                    <a:pt x="60441" y="18701"/>
                    <a:pt x="60466" y="18570"/>
                    <a:pt x="60491" y="18436"/>
                  </a:cubicBezTo>
                  <a:cubicBezTo>
                    <a:pt x="60482" y="18392"/>
                    <a:pt x="60476" y="18362"/>
                    <a:pt x="60470" y="18337"/>
                  </a:cubicBezTo>
                  <a:cubicBezTo>
                    <a:pt x="60504" y="18077"/>
                    <a:pt x="60527" y="18153"/>
                    <a:pt x="60552" y="18092"/>
                  </a:cubicBezTo>
                  <a:cubicBezTo>
                    <a:pt x="60555" y="18046"/>
                    <a:pt x="60557" y="18015"/>
                    <a:pt x="60560" y="17967"/>
                  </a:cubicBezTo>
                  <a:cubicBezTo>
                    <a:pt x="60548" y="17943"/>
                    <a:pt x="60535" y="17918"/>
                    <a:pt x="60520" y="17889"/>
                  </a:cubicBezTo>
                  <a:cubicBezTo>
                    <a:pt x="60536" y="17818"/>
                    <a:pt x="60548" y="17766"/>
                    <a:pt x="60566" y="17693"/>
                  </a:cubicBezTo>
                  <a:cubicBezTo>
                    <a:pt x="60572" y="17574"/>
                    <a:pt x="60572" y="17437"/>
                    <a:pt x="60570" y="17293"/>
                  </a:cubicBezTo>
                  <a:cubicBezTo>
                    <a:pt x="60572" y="17279"/>
                    <a:pt x="60576" y="17259"/>
                    <a:pt x="60579" y="17238"/>
                  </a:cubicBezTo>
                  <a:lnTo>
                    <a:pt x="60554" y="17029"/>
                  </a:lnTo>
                  <a:cubicBezTo>
                    <a:pt x="60557" y="16935"/>
                    <a:pt x="60558" y="16843"/>
                    <a:pt x="60554" y="16742"/>
                  </a:cubicBezTo>
                  <a:cubicBezTo>
                    <a:pt x="60544" y="16698"/>
                    <a:pt x="60533" y="16654"/>
                    <a:pt x="60523" y="16614"/>
                  </a:cubicBezTo>
                  <a:cubicBezTo>
                    <a:pt x="60520" y="16642"/>
                    <a:pt x="60519" y="16667"/>
                    <a:pt x="60516" y="16692"/>
                  </a:cubicBezTo>
                  <a:lnTo>
                    <a:pt x="60511" y="16662"/>
                  </a:lnTo>
                  <a:cubicBezTo>
                    <a:pt x="60514" y="16641"/>
                    <a:pt x="60517" y="16620"/>
                    <a:pt x="60520" y="16600"/>
                  </a:cubicBezTo>
                  <a:cubicBezTo>
                    <a:pt x="60522" y="16607"/>
                    <a:pt x="60523" y="16613"/>
                    <a:pt x="60523" y="16614"/>
                  </a:cubicBezTo>
                  <a:cubicBezTo>
                    <a:pt x="60526" y="16494"/>
                    <a:pt x="60542" y="16395"/>
                    <a:pt x="60522" y="16258"/>
                  </a:cubicBezTo>
                  <a:cubicBezTo>
                    <a:pt x="60513" y="16236"/>
                    <a:pt x="60505" y="16217"/>
                    <a:pt x="60492" y="16191"/>
                  </a:cubicBezTo>
                  <a:cubicBezTo>
                    <a:pt x="60504" y="16151"/>
                    <a:pt x="60511" y="16126"/>
                    <a:pt x="60519" y="16101"/>
                  </a:cubicBezTo>
                  <a:cubicBezTo>
                    <a:pt x="60497" y="15929"/>
                    <a:pt x="60476" y="15780"/>
                    <a:pt x="60460" y="15648"/>
                  </a:cubicBezTo>
                  <a:cubicBezTo>
                    <a:pt x="60458" y="15549"/>
                    <a:pt x="60448" y="15457"/>
                    <a:pt x="60439" y="15327"/>
                  </a:cubicBezTo>
                  <a:cubicBezTo>
                    <a:pt x="60420" y="15273"/>
                    <a:pt x="60401" y="15218"/>
                    <a:pt x="60385" y="15171"/>
                  </a:cubicBezTo>
                  <a:cubicBezTo>
                    <a:pt x="60363" y="14965"/>
                    <a:pt x="60333" y="14784"/>
                    <a:pt x="60298" y="14587"/>
                  </a:cubicBezTo>
                  <a:cubicBezTo>
                    <a:pt x="60274" y="14534"/>
                    <a:pt x="60252" y="14480"/>
                    <a:pt x="60229" y="14424"/>
                  </a:cubicBezTo>
                  <a:cubicBezTo>
                    <a:pt x="60214" y="14230"/>
                    <a:pt x="60143" y="13946"/>
                    <a:pt x="60096" y="13760"/>
                  </a:cubicBezTo>
                  <a:cubicBezTo>
                    <a:pt x="59976" y="13351"/>
                    <a:pt x="59845" y="12939"/>
                    <a:pt x="59671" y="12473"/>
                  </a:cubicBezTo>
                  <a:cubicBezTo>
                    <a:pt x="59656" y="12451"/>
                    <a:pt x="59629" y="12407"/>
                    <a:pt x="59602" y="12363"/>
                  </a:cubicBezTo>
                  <a:cubicBezTo>
                    <a:pt x="59579" y="12270"/>
                    <a:pt x="59556" y="12213"/>
                    <a:pt x="59537" y="12146"/>
                  </a:cubicBezTo>
                  <a:cubicBezTo>
                    <a:pt x="59443" y="11983"/>
                    <a:pt x="59380" y="11776"/>
                    <a:pt x="59303" y="11617"/>
                  </a:cubicBezTo>
                  <a:cubicBezTo>
                    <a:pt x="59239" y="11506"/>
                    <a:pt x="59167" y="11396"/>
                    <a:pt x="59142" y="11334"/>
                  </a:cubicBezTo>
                  <a:cubicBezTo>
                    <a:pt x="59081" y="11186"/>
                    <a:pt x="59012" y="11072"/>
                    <a:pt x="58939" y="10938"/>
                  </a:cubicBezTo>
                  <a:cubicBezTo>
                    <a:pt x="58869" y="10805"/>
                    <a:pt x="58781" y="10666"/>
                    <a:pt x="58700" y="10529"/>
                  </a:cubicBezTo>
                  <a:cubicBezTo>
                    <a:pt x="58610" y="10379"/>
                    <a:pt x="58509" y="10237"/>
                    <a:pt x="58413" y="10093"/>
                  </a:cubicBezTo>
                  <a:cubicBezTo>
                    <a:pt x="58328" y="9959"/>
                    <a:pt x="58229" y="9829"/>
                    <a:pt x="58140" y="9706"/>
                  </a:cubicBezTo>
                  <a:cubicBezTo>
                    <a:pt x="58072" y="9610"/>
                    <a:pt x="58001" y="9550"/>
                    <a:pt x="57931" y="9422"/>
                  </a:cubicBezTo>
                  <a:cubicBezTo>
                    <a:pt x="57897" y="9352"/>
                    <a:pt x="57757" y="9204"/>
                    <a:pt x="57664" y="9102"/>
                  </a:cubicBezTo>
                  <a:cubicBezTo>
                    <a:pt x="57507" y="8927"/>
                    <a:pt x="57350" y="8751"/>
                    <a:pt x="57195" y="8576"/>
                  </a:cubicBezTo>
                  <a:cubicBezTo>
                    <a:pt x="57116" y="8486"/>
                    <a:pt x="57019" y="8426"/>
                    <a:pt x="56963" y="8330"/>
                  </a:cubicBezTo>
                  <a:cubicBezTo>
                    <a:pt x="56779" y="8173"/>
                    <a:pt x="56593" y="7989"/>
                    <a:pt x="56412" y="7815"/>
                  </a:cubicBezTo>
                  <a:cubicBezTo>
                    <a:pt x="56226" y="7643"/>
                    <a:pt x="56025" y="7484"/>
                    <a:pt x="55833" y="7318"/>
                  </a:cubicBezTo>
                  <a:cubicBezTo>
                    <a:pt x="55808" y="7296"/>
                    <a:pt x="55781" y="7275"/>
                    <a:pt x="55758" y="7254"/>
                  </a:cubicBezTo>
                  <a:cubicBezTo>
                    <a:pt x="55568" y="7124"/>
                    <a:pt x="55380" y="6994"/>
                    <a:pt x="55174" y="6851"/>
                  </a:cubicBezTo>
                  <a:cubicBezTo>
                    <a:pt x="55165" y="6843"/>
                    <a:pt x="55141" y="6820"/>
                    <a:pt x="55107" y="6787"/>
                  </a:cubicBezTo>
                  <a:cubicBezTo>
                    <a:pt x="54994" y="6722"/>
                    <a:pt x="54854" y="6666"/>
                    <a:pt x="54747" y="6564"/>
                  </a:cubicBezTo>
                  <a:cubicBezTo>
                    <a:pt x="54634" y="6500"/>
                    <a:pt x="54510" y="6442"/>
                    <a:pt x="54428" y="6360"/>
                  </a:cubicBezTo>
                  <a:cubicBezTo>
                    <a:pt x="54282" y="6304"/>
                    <a:pt x="54166" y="6232"/>
                    <a:pt x="54067" y="6161"/>
                  </a:cubicBezTo>
                  <a:cubicBezTo>
                    <a:pt x="53969" y="6111"/>
                    <a:pt x="53880" y="6072"/>
                    <a:pt x="53795" y="6026"/>
                  </a:cubicBezTo>
                  <a:cubicBezTo>
                    <a:pt x="53672" y="5954"/>
                    <a:pt x="53524" y="5899"/>
                    <a:pt x="53430" y="5832"/>
                  </a:cubicBezTo>
                  <a:cubicBezTo>
                    <a:pt x="53290" y="5794"/>
                    <a:pt x="53137" y="5702"/>
                    <a:pt x="52993" y="5641"/>
                  </a:cubicBezTo>
                  <a:cubicBezTo>
                    <a:pt x="52840" y="5574"/>
                    <a:pt x="52681" y="5530"/>
                    <a:pt x="52524" y="5471"/>
                  </a:cubicBezTo>
                  <a:cubicBezTo>
                    <a:pt x="52274" y="5382"/>
                    <a:pt x="52031" y="5283"/>
                    <a:pt x="51794" y="5192"/>
                  </a:cubicBezTo>
                  <a:cubicBezTo>
                    <a:pt x="51504" y="5130"/>
                    <a:pt x="51160" y="4959"/>
                    <a:pt x="50860" y="4930"/>
                  </a:cubicBezTo>
                  <a:cubicBezTo>
                    <a:pt x="50817" y="4912"/>
                    <a:pt x="50794" y="4898"/>
                    <a:pt x="50758" y="4887"/>
                  </a:cubicBezTo>
                  <a:cubicBezTo>
                    <a:pt x="50572" y="4831"/>
                    <a:pt x="50376" y="4774"/>
                    <a:pt x="50179" y="4731"/>
                  </a:cubicBezTo>
                  <a:cubicBezTo>
                    <a:pt x="49980" y="4690"/>
                    <a:pt x="49785" y="4647"/>
                    <a:pt x="49602" y="4593"/>
                  </a:cubicBezTo>
                  <a:cubicBezTo>
                    <a:pt x="49584" y="4589"/>
                    <a:pt x="49537" y="4589"/>
                    <a:pt x="49502" y="4583"/>
                  </a:cubicBezTo>
                  <a:cubicBezTo>
                    <a:pt x="49405" y="4561"/>
                    <a:pt x="49111" y="4506"/>
                    <a:pt x="48809" y="4458"/>
                  </a:cubicBezTo>
                  <a:cubicBezTo>
                    <a:pt x="48507" y="4408"/>
                    <a:pt x="48200" y="4349"/>
                    <a:pt x="48078" y="4337"/>
                  </a:cubicBezTo>
                  <a:cubicBezTo>
                    <a:pt x="47835" y="4303"/>
                    <a:pt x="47588" y="4271"/>
                    <a:pt x="47411" y="4268"/>
                  </a:cubicBezTo>
                  <a:cubicBezTo>
                    <a:pt x="47230" y="4241"/>
                    <a:pt x="47107" y="4225"/>
                    <a:pt x="46980" y="4218"/>
                  </a:cubicBezTo>
                  <a:cubicBezTo>
                    <a:pt x="46614" y="4190"/>
                    <a:pt x="46236" y="4172"/>
                    <a:pt x="45878" y="4135"/>
                  </a:cubicBezTo>
                  <a:cubicBezTo>
                    <a:pt x="45850" y="4133"/>
                    <a:pt x="45814" y="4132"/>
                    <a:pt x="45775" y="4132"/>
                  </a:cubicBezTo>
                  <a:cubicBezTo>
                    <a:pt x="45712" y="4132"/>
                    <a:pt x="45639" y="4134"/>
                    <a:pt x="45565" y="4134"/>
                  </a:cubicBezTo>
                  <a:cubicBezTo>
                    <a:pt x="45541" y="4125"/>
                    <a:pt x="45500" y="4122"/>
                    <a:pt x="45450" y="4122"/>
                  </a:cubicBezTo>
                  <a:cubicBezTo>
                    <a:pt x="45385" y="4122"/>
                    <a:pt x="45307" y="4127"/>
                    <a:pt x="45237" y="4127"/>
                  </a:cubicBezTo>
                  <a:cubicBezTo>
                    <a:pt x="45231" y="4127"/>
                    <a:pt x="45225" y="4127"/>
                    <a:pt x="45219" y="4127"/>
                  </a:cubicBezTo>
                  <a:cubicBezTo>
                    <a:pt x="45211" y="4127"/>
                    <a:pt x="45203" y="4127"/>
                    <a:pt x="45195" y="4127"/>
                  </a:cubicBezTo>
                  <a:cubicBezTo>
                    <a:pt x="45079" y="4127"/>
                    <a:pt x="44954" y="4136"/>
                    <a:pt x="44756" y="4147"/>
                  </a:cubicBezTo>
                  <a:cubicBezTo>
                    <a:pt x="44754" y="4147"/>
                    <a:pt x="44709" y="4162"/>
                    <a:pt x="44637" y="4184"/>
                  </a:cubicBezTo>
                  <a:cubicBezTo>
                    <a:pt x="44578" y="4173"/>
                    <a:pt x="44519" y="4169"/>
                    <a:pt x="44460" y="4169"/>
                  </a:cubicBezTo>
                  <a:cubicBezTo>
                    <a:pt x="44314" y="4169"/>
                    <a:pt x="44169" y="4195"/>
                    <a:pt x="44045" y="4212"/>
                  </a:cubicBezTo>
                  <a:cubicBezTo>
                    <a:pt x="43975" y="4212"/>
                    <a:pt x="43945" y="4211"/>
                    <a:pt x="43936" y="4211"/>
                  </a:cubicBezTo>
                  <a:cubicBezTo>
                    <a:pt x="43516" y="4258"/>
                    <a:pt x="43160" y="4319"/>
                    <a:pt x="42811" y="4383"/>
                  </a:cubicBezTo>
                  <a:cubicBezTo>
                    <a:pt x="42786" y="4397"/>
                    <a:pt x="42767" y="4408"/>
                    <a:pt x="42745" y="4421"/>
                  </a:cubicBezTo>
                  <a:cubicBezTo>
                    <a:pt x="42696" y="4428"/>
                    <a:pt x="42656" y="4436"/>
                    <a:pt x="42612" y="4442"/>
                  </a:cubicBezTo>
                  <a:cubicBezTo>
                    <a:pt x="42646" y="4424"/>
                    <a:pt x="42676" y="4406"/>
                    <a:pt x="42728" y="4377"/>
                  </a:cubicBezTo>
                  <a:lnTo>
                    <a:pt x="42728" y="4377"/>
                  </a:lnTo>
                  <a:cubicBezTo>
                    <a:pt x="42567" y="4412"/>
                    <a:pt x="42464" y="4433"/>
                    <a:pt x="42340" y="4459"/>
                  </a:cubicBezTo>
                  <a:cubicBezTo>
                    <a:pt x="42312" y="4461"/>
                    <a:pt x="42261" y="4462"/>
                    <a:pt x="42208" y="4464"/>
                  </a:cubicBezTo>
                  <a:cubicBezTo>
                    <a:pt x="42162" y="4477"/>
                    <a:pt x="42118" y="4493"/>
                    <a:pt x="42068" y="4505"/>
                  </a:cubicBezTo>
                  <a:cubicBezTo>
                    <a:pt x="41943" y="4537"/>
                    <a:pt x="41803" y="4552"/>
                    <a:pt x="41687" y="4599"/>
                  </a:cubicBezTo>
                  <a:cubicBezTo>
                    <a:pt x="41532" y="4659"/>
                    <a:pt x="41429" y="4646"/>
                    <a:pt x="41291" y="4686"/>
                  </a:cubicBezTo>
                  <a:cubicBezTo>
                    <a:pt x="41184" y="4718"/>
                    <a:pt x="41076" y="4750"/>
                    <a:pt x="40982" y="4780"/>
                  </a:cubicBezTo>
                  <a:cubicBezTo>
                    <a:pt x="40885" y="4799"/>
                    <a:pt x="40797" y="4821"/>
                    <a:pt x="40685" y="4846"/>
                  </a:cubicBezTo>
                  <a:cubicBezTo>
                    <a:pt x="40629" y="4876"/>
                    <a:pt x="40579" y="4903"/>
                    <a:pt x="40528" y="4930"/>
                  </a:cubicBezTo>
                  <a:cubicBezTo>
                    <a:pt x="40472" y="4939"/>
                    <a:pt x="40442" y="4943"/>
                    <a:pt x="40411" y="4946"/>
                  </a:cubicBezTo>
                  <a:cubicBezTo>
                    <a:pt x="40380" y="4962"/>
                    <a:pt x="40350" y="4977"/>
                    <a:pt x="40302" y="4999"/>
                  </a:cubicBezTo>
                  <a:cubicBezTo>
                    <a:pt x="40249" y="5011"/>
                    <a:pt x="40194" y="5023"/>
                    <a:pt x="40141" y="5034"/>
                  </a:cubicBezTo>
                  <a:cubicBezTo>
                    <a:pt x="40108" y="5051"/>
                    <a:pt x="40076" y="5065"/>
                    <a:pt x="40038" y="5081"/>
                  </a:cubicBezTo>
                  <a:cubicBezTo>
                    <a:pt x="39963" y="5101"/>
                    <a:pt x="39892" y="5118"/>
                    <a:pt x="39802" y="5142"/>
                  </a:cubicBezTo>
                  <a:cubicBezTo>
                    <a:pt x="39739" y="5182"/>
                    <a:pt x="39682" y="5215"/>
                    <a:pt x="39646" y="5237"/>
                  </a:cubicBezTo>
                  <a:cubicBezTo>
                    <a:pt x="39409" y="5315"/>
                    <a:pt x="39186" y="5390"/>
                    <a:pt x="38984" y="5464"/>
                  </a:cubicBezTo>
                  <a:cubicBezTo>
                    <a:pt x="38746" y="5563"/>
                    <a:pt x="38509" y="5661"/>
                    <a:pt x="38303" y="5763"/>
                  </a:cubicBezTo>
                  <a:cubicBezTo>
                    <a:pt x="38069" y="5880"/>
                    <a:pt x="37803" y="5969"/>
                    <a:pt x="37595" y="6103"/>
                  </a:cubicBezTo>
                  <a:cubicBezTo>
                    <a:pt x="37559" y="6114"/>
                    <a:pt x="37516" y="6129"/>
                    <a:pt x="37463" y="6147"/>
                  </a:cubicBezTo>
                  <a:cubicBezTo>
                    <a:pt x="37391" y="6194"/>
                    <a:pt x="37326" y="6236"/>
                    <a:pt x="37257" y="6282"/>
                  </a:cubicBezTo>
                  <a:cubicBezTo>
                    <a:pt x="37233" y="6283"/>
                    <a:pt x="37214" y="6283"/>
                    <a:pt x="37191" y="6283"/>
                  </a:cubicBezTo>
                  <a:cubicBezTo>
                    <a:pt x="37116" y="6338"/>
                    <a:pt x="37040" y="6377"/>
                    <a:pt x="36966" y="6409"/>
                  </a:cubicBezTo>
                  <a:lnTo>
                    <a:pt x="36966" y="6409"/>
                  </a:lnTo>
                  <a:cubicBezTo>
                    <a:pt x="36972" y="6382"/>
                    <a:pt x="36976" y="6353"/>
                    <a:pt x="36980" y="6319"/>
                  </a:cubicBezTo>
                  <a:cubicBezTo>
                    <a:pt x="36985" y="6285"/>
                    <a:pt x="37008" y="6200"/>
                    <a:pt x="37023" y="6147"/>
                  </a:cubicBezTo>
                  <a:cubicBezTo>
                    <a:pt x="37035" y="6107"/>
                    <a:pt x="37050" y="6078"/>
                    <a:pt x="37067" y="6035"/>
                  </a:cubicBezTo>
                  <a:cubicBezTo>
                    <a:pt x="37061" y="6001"/>
                    <a:pt x="37058" y="5980"/>
                    <a:pt x="37055" y="5960"/>
                  </a:cubicBezTo>
                  <a:cubicBezTo>
                    <a:pt x="37086" y="5880"/>
                    <a:pt x="37113" y="5810"/>
                    <a:pt x="37144" y="5726"/>
                  </a:cubicBezTo>
                  <a:cubicBezTo>
                    <a:pt x="37142" y="5663"/>
                    <a:pt x="37141" y="5620"/>
                    <a:pt x="37139" y="5568"/>
                  </a:cubicBezTo>
                  <a:cubicBezTo>
                    <a:pt x="37207" y="5373"/>
                    <a:pt x="37239" y="5136"/>
                    <a:pt x="37276" y="4920"/>
                  </a:cubicBezTo>
                  <a:cubicBezTo>
                    <a:pt x="37314" y="4690"/>
                    <a:pt x="37329" y="4478"/>
                    <a:pt x="37323" y="4290"/>
                  </a:cubicBezTo>
                  <a:cubicBezTo>
                    <a:pt x="37336" y="4237"/>
                    <a:pt x="37348" y="4186"/>
                    <a:pt x="37357" y="4150"/>
                  </a:cubicBezTo>
                  <a:cubicBezTo>
                    <a:pt x="37367" y="3932"/>
                    <a:pt x="37366" y="3724"/>
                    <a:pt x="37360" y="3543"/>
                  </a:cubicBezTo>
                  <a:cubicBezTo>
                    <a:pt x="37364" y="3472"/>
                    <a:pt x="37366" y="3419"/>
                    <a:pt x="37369" y="3363"/>
                  </a:cubicBezTo>
                  <a:cubicBezTo>
                    <a:pt x="37357" y="3322"/>
                    <a:pt x="37345" y="3290"/>
                    <a:pt x="37331" y="3247"/>
                  </a:cubicBezTo>
                  <a:cubicBezTo>
                    <a:pt x="37341" y="3223"/>
                    <a:pt x="37348" y="3207"/>
                    <a:pt x="37360" y="3179"/>
                  </a:cubicBezTo>
                  <a:cubicBezTo>
                    <a:pt x="37350" y="3014"/>
                    <a:pt x="37328" y="2842"/>
                    <a:pt x="37301" y="2661"/>
                  </a:cubicBezTo>
                  <a:cubicBezTo>
                    <a:pt x="37303" y="2654"/>
                    <a:pt x="37308" y="2633"/>
                    <a:pt x="37316" y="2607"/>
                  </a:cubicBezTo>
                  <a:cubicBezTo>
                    <a:pt x="37295" y="2505"/>
                    <a:pt x="37278" y="2407"/>
                    <a:pt x="37257" y="2335"/>
                  </a:cubicBezTo>
                  <a:cubicBezTo>
                    <a:pt x="37235" y="2223"/>
                    <a:pt x="37219" y="2126"/>
                    <a:pt x="37189" y="2027"/>
                  </a:cubicBezTo>
                  <a:cubicBezTo>
                    <a:pt x="37161" y="1918"/>
                    <a:pt x="37128" y="1807"/>
                    <a:pt x="37085" y="1701"/>
                  </a:cubicBezTo>
                  <a:cubicBezTo>
                    <a:pt x="37054" y="1617"/>
                    <a:pt x="37013" y="1542"/>
                    <a:pt x="36973" y="1462"/>
                  </a:cubicBezTo>
                  <a:cubicBezTo>
                    <a:pt x="36927" y="1358"/>
                    <a:pt x="36873" y="1250"/>
                    <a:pt x="36816" y="1152"/>
                  </a:cubicBezTo>
                  <a:cubicBezTo>
                    <a:pt x="36766" y="1058"/>
                    <a:pt x="36699" y="980"/>
                    <a:pt x="36701" y="980"/>
                  </a:cubicBezTo>
                  <a:lnTo>
                    <a:pt x="36701" y="980"/>
                  </a:lnTo>
                  <a:cubicBezTo>
                    <a:pt x="36701" y="980"/>
                    <a:pt x="36701" y="980"/>
                    <a:pt x="36701" y="980"/>
                  </a:cubicBezTo>
                  <a:cubicBezTo>
                    <a:pt x="36558" y="749"/>
                    <a:pt x="36427" y="584"/>
                    <a:pt x="36317" y="485"/>
                  </a:cubicBezTo>
                  <a:cubicBezTo>
                    <a:pt x="36130" y="331"/>
                    <a:pt x="35939" y="204"/>
                    <a:pt x="35722" y="123"/>
                  </a:cubicBezTo>
                  <a:cubicBezTo>
                    <a:pt x="35539" y="54"/>
                    <a:pt x="35325" y="3"/>
                    <a:pt x="35160" y="3"/>
                  </a:cubicBezTo>
                  <a:cubicBezTo>
                    <a:pt x="35153" y="3"/>
                    <a:pt x="35146" y="3"/>
                    <a:pt x="35140" y="3"/>
                  </a:cubicBezTo>
                  <a:cubicBezTo>
                    <a:pt x="35051" y="3"/>
                    <a:pt x="34972" y="1"/>
                    <a:pt x="34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938400" y="4200150"/>
              <a:ext cx="3300" cy="10175"/>
            </a:xfrm>
            <a:custGeom>
              <a:avLst/>
              <a:gdLst/>
              <a:ahLst/>
              <a:cxnLst/>
              <a:rect l="l" t="t" r="r" b="b"/>
              <a:pathLst>
                <a:path w="132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88"/>
                    <a:pt x="17" y="139"/>
                    <a:pt x="23" y="179"/>
                  </a:cubicBezTo>
                  <a:cubicBezTo>
                    <a:pt x="64" y="264"/>
                    <a:pt x="96" y="335"/>
                    <a:pt x="131" y="407"/>
                  </a:cubicBezTo>
                  <a:cubicBezTo>
                    <a:pt x="126" y="375"/>
                    <a:pt x="121" y="342"/>
                    <a:pt x="114" y="297"/>
                  </a:cubicBezTo>
                  <a:cubicBezTo>
                    <a:pt x="86" y="232"/>
                    <a:pt x="49" y="1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220550" y="4522950"/>
              <a:ext cx="2300" cy="7775"/>
            </a:xfrm>
            <a:custGeom>
              <a:avLst/>
              <a:gdLst/>
              <a:ahLst/>
              <a:cxnLst/>
              <a:rect l="l" t="t" r="r" b="b"/>
              <a:pathLst>
                <a:path w="92" h="311" extrusionOk="0">
                  <a:moveTo>
                    <a:pt x="90" y="0"/>
                  </a:moveTo>
                  <a:cubicBezTo>
                    <a:pt x="55" y="61"/>
                    <a:pt x="30" y="103"/>
                    <a:pt x="2" y="150"/>
                  </a:cubicBezTo>
                  <a:cubicBezTo>
                    <a:pt x="0" y="245"/>
                    <a:pt x="46" y="150"/>
                    <a:pt x="22" y="311"/>
                  </a:cubicBezTo>
                  <a:cubicBezTo>
                    <a:pt x="25" y="302"/>
                    <a:pt x="30" y="292"/>
                    <a:pt x="36" y="275"/>
                  </a:cubicBezTo>
                  <a:cubicBezTo>
                    <a:pt x="49" y="212"/>
                    <a:pt x="62" y="143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15275" y="4518200"/>
              <a:ext cx="2350" cy="8000"/>
            </a:xfrm>
            <a:custGeom>
              <a:avLst/>
              <a:gdLst/>
              <a:ahLst/>
              <a:cxnLst/>
              <a:rect l="l" t="t" r="r" b="b"/>
              <a:pathLst>
                <a:path w="94" h="320" extrusionOk="0">
                  <a:moveTo>
                    <a:pt x="93" y="1"/>
                  </a:moveTo>
                  <a:cubicBezTo>
                    <a:pt x="76" y="9"/>
                    <a:pt x="68" y="14"/>
                    <a:pt x="58" y="21"/>
                  </a:cubicBezTo>
                  <a:cubicBezTo>
                    <a:pt x="42" y="109"/>
                    <a:pt x="26" y="189"/>
                    <a:pt x="1" y="320"/>
                  </a:cubicBezTo>
                  <a:cubicBezTo>
                    <a:pt x="38" y="195"/>
                    <a:pt x="58" y="120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204475" y="4379150"/>
              <a:ext cx="1075" cy="2275"/>
            </a:xfrm>
            <a:custGeom>
              <a:avLst/>
              <a:gdLst/>
              <a:ahLst/>
              <a:cxnLst/>
              <a:rect l="l" t="t" r="r" b="b"/>
              <a:pathLst>
                <a:path w="43" h="91" extrusionOk="0">
                  <a:moveTo>
                    <a:pt x="11" y="1"/>
                  </a:moveTo>
                  <a:cubicBezTo>
                    <a:pt x="4" y="1"/>
                    <a:pt x="1" y="14"/>
                    <a:pt x="16" y="88"/>
                  </a:cubicBezTo>
                  <a:cubicBezTo>
                    <a:pt x="17" y="87"/>
                    <a:pt x="19" y="86"/>
                    <a:pt x="20" y="86"/>
                  </a:cubicBezTo>
                  <a:cubicBezTo>
                    <a:pt x="24" y="86"/>
                    <a:pt x="29" y="91"/>
                    <a:pt x="33" y="91"/>
                  </a:cubicBezTo>
                  <a:cubicBezTo>
                    <a:pt x="40" y="91"/>
                    <a:pt x="43" y="77"/>
                    <a:pt x="27" y="3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0" y="5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5815075" y="4447425"/>
              <a:ext cx="3625" cy="2650"/>
            </a:xfrm>
            <a:custGeom>
              <a:avLst/>
              <a:gdLst/>
              <a:ahLst/>
              <a:cxnLst/>
              <a:rect l="l" t="t" r="r" b="b"/>
              <a:pathLst>
                <a:path w="145" h="106" extrusionOk="0">
                  <a:moveTo>
                    <a:pt x="145" y="1"/>
                  </a:moveTo>
                  <a:lnTo>
                    <a:pt x="86" y="26"/>
                  </a:lnTo>
                  <a:lnTo>
                    <a:pt x="0" y="105"/>
                  </a:lnTo>
                  <a:cubicBezTo>
                    <a:pt x="49" y="70"/>
                    <a:pt x="98" y="3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216950" y="4492525"/>
              <a:ext cx="825" cy="1450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4" y="1"/>
                  </a:moveTo>
                  <a:cubicBezTo>
                    <a:pt x="3" y="17"/>
                    <a:pt x="1" y="30"/>
                    <a:pt x="0" y="45"/>
                  </a:cubicBezTo>
                  <a:lnTo>
                    <a:pt x="28" y="58"/>
                  </a:lnTo>
                  <a:cubicBezTo>
                    <a:pt x="29" y="43"/>
                    <a:pt x="31" y="27"/>
                    <a:pt x="32" y="1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5900875" y="435632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99" y="1"/>
                  </a:moveTo>
                  <a:cubicBezTo>
                    <a:pt x="67" y="46"/>
                    <a:pt x="33" y="93"/>
                    <a:pt x="2" y="139"/>
                  </a:cubicBezTo>
                  <a:lnTo>
                    <a:pt x="1" y="139"/>
                  </a:lnTo>
                  <a:cubicBezTo>
                    <a:pt x="4" y="142"/>
                    <a:pt x="8" y="145"/>
                    <a:pt x="11" y="146"/>
                  </a:cubicBezTo>
                  <a:lnTo>
                    <a:pt x="110" y="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145625" y="431332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cubicBezTo>
                    <a:pt x="33" y="32"/>
                    <a:pt x="0" y="46"/>
                    <a:pt x="0" y="46"/>
                  </a:cubicBezTo>
                  <a:cubicBezTo>
                    <a:pt x="6" y="51"/>
                    <a:pt x="24" y="52"/>
                    <a:pt x="39" y="55"/>
                  </a:cubicBezTo>
                  <a:cubicBezTo>
                    <a:pt x="53" y="42"/>
                    <a:pt x="70" y="29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983525" y="4237975"/>
              <a:ext cx="1600" cy="4550"/>
            </a:xfrm>
            <a:custGeom>
              <a:avLst/>
              <a:gdLst/>
              <a:ahLst/>
              <a:cxnLst/>
              <a:rect l="l" t="t" r="r" b="b"/>
              <a:pathLst>
                <a:path w="64" h="182" extrusionOk="0">
                  <a:moveTo>
                    <a:pt x="58" y="0"/>
                  </a:moveTo>
                  <a:cubicBezTo>
                    <a:pt x="39" y="59"/>
                    <a:pt x="20" y="118"/>
                    <a:pt x="1" y="177"/>
                  </a:cubicBezTo>
                  <a:cubicBezTo>
                    <a:pt x="2" y="178"/>
                    <a:pt x="4" y="180"/>
                    <a:pt x="7" y="181"/>
                  </a:cubicBezTo>
                  <a:lnTo>
                    <a:pt x="64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585975" y="4284050"/>
              <a:ext cx="1075" cy="1525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21" y="1"/>
                  </a:moveTo>
                  <a:cubicBezTo>
                    <a:pt x="13" y="14"/>
                    <a:pt x="7" y="26"/>
                    <a:pt x="0" y="40"/>
                  </a:cubicBezTo>
                  <a:lnTo>
                    <a:pt x="22" y="61"/>
                  </a:lnTo>
                  <a:lnTo>
                    <a:pt x="43" y="2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451900" y="4346775"/>
              <a:ext cx="2750" cy="3775"/>
            </a:xfrm>
            <a:custGeom>
              <a:avLst/>
              <a:gdLst/>
              <a:ahLst/>
              <a:cxnLst/>
              <a:rect l="l" t="t" r="r" b="b"/>
              <a:pathLst>
                <a:path w="110" h="151" extrusionOk="0">
                  <a:moveTo>
                    <a:pt x="109" y="0"/>
                  </a:moveTo>
                  <a:lnTo>
                    <a:pt x="59" y="44"/>
                  </a:lnTo>
                  <a:cubicBezTo>
                    <a:pt x="40" y="80"/>
                    <a:pt x="20" y="115"/>
                    <a:pt x="0" y="150"/>
                  </a:cubicBezTo>
                  <a:cubicBezTo>
                    <a:pt x="36" y="100"/>
                    <a:pt x="74" y="5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975150" y="4168075"/>
              <a:ext cx="5175" cy="1700"/>
            </a:xfrm>
            <a:custGeom>
              <a:avLst/>
              <a:gdLst/>
              <a:ahLst/>
              <a:cxnLst/>
              <a:rect l="l" t="t" r="r" b="b"/>
              <a:pathLst>
                <a:path w="207" h="68" extrusionOk="0">
                  <a:moveTo>
                    <a:pt x="0" y="1"/>
                  </a:moveTo>
                  <a:cubicBezTo>
                    <a:pt x="49" y="17"/>
                    <a:pt x="100" y="33"/>
                    <a:pt x="206" y="67"/>
                  </a:cubicBezTo>
                  <a:cubicBezTo>
                    <a:pt x="150" y="41"/>
                    <a:pt x="135" y="32"/>
                    <a:pt x="124" y="27"/>
                  </a:cubicBezTo>
                  <a:cubicBezTo>
                    <a:pt x="81" y="19"/>
                    <a:pt x="40" y="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761975" y="4493075"/>
              <a:ext cx="2025" cy="1200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1" y="1"/>
                  </a:moveTo>
                  <a:lnTo>
                    <a:pt x="81" y="1"/>
                  </a:lnTo>
                  <a:cubicBezTo>
                    <a:pt x="77" y="2"/>
                    <a:pt x="69" y="4"/>
                    <a:pt x="65" y="5"/>
                  </a:cubicBezTo>
                  <a:cubicBezTo>
                    <a:pt x="43" y="20"/>
                    <a:pt x="22" y="35"/>
                    <a:pt x="0" y="48"/>
                  </a:cubicBezTo>
                  <a:cubicBezTo>
                    <a:pt x="7" y="46"/>
                    <a:pt x="16" y="43"/>
                    <a:pt x="25" y="40"/>
                  </a:cubicBezTo>
                  <a:cubicBezTo>
                    <a:pt x="44" y="27"/>
                    <a:pt x="63" y="14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825825" y="443975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4" y="0"/>
                  </a:moveTo>
                  <a:cubicBezTo>
                    <a:pt x="15" y="6"/>
                    <a:pt x="7" y="12"/>
                    <a:pt x="0" y="18"/>
                  </a:cubicBezTo>
                  <a:lnTo>
                    <a:pt x="4" y="33"/>
                  </a:lnTo>
                  <a:lnTo>
                    <a:pt x="28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5869575" y="4398850"/>
              <a:ext cx="725" cy="875"/>
            </a:xfrm>
            <a:custGeom>
              <a:avLst/>
              <a:gdLst/>
              <a:ahLst/>
              <a:cxnLst/>
              <a:rect l="l" t="t" r="r" b="b"/>
              <a:pathLst>
                <a:path w="29" h="35" extrusionOk="0">
                  <a:moveTo>
                    <a:pt x="21" y="0"/>
                  </a:moveTo>
                  <a:lnTo>
                    <a:pt x="1" y="21"/>
                  </a:lnTo>
                  <a:lnTo>
                    <a:pt x="8" y="34"/>
                  </a:lnTo>
                  <a:lnTo>
                    <a:pt x="29" y="14"/>
                  </a:lnTo>
                  <a:cubicBezTo>
                    <a:pt x="26" y="9"/>
                    <a:pt x="24" y="3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5886125" y="43772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0"/>
                  </a:moveTo>
                  <a:lnTo>
                    <a:pt x="16" y="37"/>
                  </a:lnTo>
                  <a:cubicBezTo>
                    <a:pt x="11" y="44"/>
                    <a:pt x="7" y="53"/>
                    <a:pt x="1" y="62"/>
                  </a:cubicBezTo>
                  <a:cubicBezTo>
                    <a:pt x="19" y="46"/>
                    <a:pt x="36" y="31"/>
                    <a:pt x="52" y="1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5913900" y="4368800"/>
              <a:ext cx="1425" cy="2000"/>
            </a:xfrm>
            <a:custGeom>
              <a:avLst/>
              <a:gdLst/>
              <a:ahLst/>
              <a:cxnLst/>
              <a:rect l="l" t="t" r="r" b="b"/>
              <a:pathLst>
                <a:path w="57" h="80" extrusionOk="0">
                  <a:moveTo>
                    <a:pt x="54" y="0"/>
                  </a:moveTo>
                  <a:cubicBezTo>
                    <a:pt x="36" y="25"/>
                    <a:pt x="18" y="50"/>
                    <a:pt x="1" y="75"/>
                  </a:cubicBezTo>
                  <a:lnTo>
                    <a:pt x="4" y="80"/>
                  </a:lnTo>
                  <a:lnTo>
                    <a:pt x="57" y="5"/>
                  </a:lnTo>
                  <a:cubicBezTo>
                    <a:pt x="57" y="3"/>
                    <a:pt x="55" y="2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952450" y="4264850"/>
              <a:ext cx="975" cy="1975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39" y="1"/>
                  </a:moveTo>
                  <a:lnTo>
                    <a:pt x="6" y="49"/>
                  </a:lnTo>
                  <a:cubicBezTo>
                    <a:pt x="5" y="60"/>
                    <a:pt x="2" y="70"/>
                    <a:pt x="1" y="79"/>
                  </a:cubicBezTo>
                  <a:lnTo>
                    <a:pt x="34" y="18"/>
                  </a:lnTo>
                  <a:cubicBezTo>
                    <a:pt x="36" y="12"/>
                    <a:pt x="37" y="7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991650" y="4195850"/>
              <a:ext cx="650" cy="2200"/>
            </a:xfrm>
            <a:custGeom>
              <a:avLst/>
              <a:gdLst/>
              <a:ahLst/>
              <a:cxnLst/>
              <a:rect l="l" t="t" r="r" b="b"/>
              <a:pathLst>
                <a:path w="26" h="88" extrusionOk="0">
                  <a:moveTo>
                    <a:pt x="26" y="1"/>
                  </a:moveTo>
                  <a:cubicBezTo>
                    <a:pt x="19" y="24"/>
                    <a:pt x="10" y="46"/>
                    <a:pt x="2" y="68"/>
                  </a:cubicBezTo>
                  <a:lnTo>
                    <a:pt x="1" y="87"/>
                  </a:lnTo>
                  <a:cubicBezTo>
                    <a:pt x="8" y="70"/>
                    <a:pt x="17" y="51"/>
                    <a:pt x="24" y="32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887375" y="4376050"/>
              <a:ext cx="1550" cy="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1" y="0"/>
                  </a:moveTo>
                  <a:lnTo>
                    <a:pt x="11" y="47"/>
                  </a:lnTo>
                  <a:cubicBezTo>
                    <a:pt x="8" y="53"/>
                    <a:pt x="4" y="58"/>
                    <a:pt x="1" y="64"/>
                  </a:cubicBezTo>
                  <a:lnTo>
                    <a:pt x="47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978125" y="4074100"/>
              <a:ext cx="2750" cy="1950"/>
            </a:xfrm>
            <a:custGeom>
              <a:avLst/>
              <a:gdLst/>
              <a:ahLst/>
              <a:cxnLst/>
              <a:rect l="l" t="t" r="r" b="b"/>
              <a:pathLst>
                <a:path w="110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23"/>
                    <a:pt x="74" y="51"/>
                    <a:pt x="109" y="77"/>
                  </a:cubicBezTo>
                  <a:lnTo>
                    <a:pt x="87" y="45"/>
                  </a:lnTo>
                  <a:cubicBezTo>
                    <a:pt x="61" y="29"/>
                    <a:pt x="33" y="1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956900" y="4242150"/>
              <a:ext cx="1375" cy="2050"/>
            </a:xfrm>
            <a:custGeom>
              <a:avLst/>
              <a:gdLst/>
              <a:ahLst/>
              <a:cxnLst/>
              <a:rect l="l" t="t" r="r" b="b"/>
              <a:pathLst>
                <a:path w="55" h="82" extrusionOk="0">
                  <a:moveTo>
                    <a:pt x="5" y="1"/>
                  </a:moveTo>
                  <a:lnTo>
                    <a:pt x="1" y="2"/>
                  </a:lnTo>
                  <a:lnTo>
                    <a:pt x="51" y="82"/>
                  </a:lnTo>
                  <a:cubicBezTo>
                    <a:pt x="52" y="80"/>
                    <a:pt x="54" y="80"/>
                    <a:pt x="55" y="80"/>
                  </a:cubicBezTo>
                  <a:cubicBezTo>
                    <a:pt x="39" y="54"/>
                    <a:pt x="23" y="27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6497025" y="4433300"/>
              <a:ext cx="750" cy="875"/>
            </a:xfrm>
            <a:custGeom>
              <a:avLst/>
              <a:gdLst/>
              <a:ahLst/>
              <a:cxnLst/>
              <a:rect l="l" t="t" r="r" b="b"/>
              <a:pathLst>
                <a:path w="30" h="35" extrusionOk="0">
                  <a:moveTo>
                    <a:pt x="26" y="1"/>
                  </a:moveTo>
                  <a:lnTo>
                    <a:pt x="1" y="20"/>
                  </a:lnTo>
                  <a:lnTo>
                    <a:pt x="6" y="35"/>
                  </a:lnTo>
                  <a:cubicBezTo>
                    <a:pt x="14" y="29"/>
                    <a:pt x="23" y="22"/>
                    <a:pt x="30" y="16"/>
                  </a:cubicBezTo>
                  <a:cubicBezTo>
                    <a:pt x="29" y="10"/>
                    <a:pt x="27" y="5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6434050" y="444667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4" y="0"/>
                  </a:moveTo>
                  <a:cubicBezTo>
                    <a:pt x="11" y="4"/>
                    <a:pt x="7" y="6"/>
                    <a:pt x="1" y="7"/>
                  </a:cubicBezTo>
                  <a:cubicBezTo>
                    <a:pt x="11" y="16"/>
                    <a:pt x="21" y="26"/>
                    <a:pt x="32" y="34"/>
                  </a:cubicBezTo>
                  <a:lnTo>
                    <a:pt x="45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6422475" y="4417825"/>
              <a:ext cx="250" cy="2750"/>
            </a:xfrm>
            <a:custGeom>
              <a:avLst/>
              <a:gdLst/>
              <a:ahLst/>
              <a:cxnLst/>
              <a:rect l="l" t="t" r="r" b="b"/>
              <a:pathLst>
                <a:path w="10" h="110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34"/>
                    <a:pt x="3" y="71"/>
                    <a:pt x="5" y="106"/>
                  </a:cubicBezTo>
                  <a:cubicBezTo>
                    <a:pt x="6" y="108"/>
                    <a:pt x="8" y="108"/>
                    <a:pt x="9" y="109"/>
                  </a:cubicBezTo>
                  <a:cubicBezTo>
                    <a:pt x="8" y="74"/>
                    <a:pt x="5" y="37"/>
                    <a:pt x="8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422650" y="4409775"/>
              <a:ext cx="575" cy="2525"/>
            </a:xfrm>
            <a:custGeom>
              <a:avLst/>
              <a:gdLst/>
              <a:ahLst/>
              <a:cxnLst/>
              <a:rect l="l" t="t" r="r" b="b"/>
              <a:pathLst>
                <a:path w="23" h="101" extrusionOk="0">
                  <a:moveTo>
                    <a:pt x="23" y="0"/>
                  </a:moveTo>
                  <a:cubicBezTo>
                    <a:pt x="15" y="22"/>
                    <a:pt x="8" y="43"/>
                    <a:pt x="1" y="65"/>
                  </a:cubicBezTo>
                  <a:lnTo>
                    <a:pt x="1" y="100"/>
                  </a:lnTo>
                  <a:lnTo>
                    <a:pt x="23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612600" y="4223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77" y="0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78" y="6"/>
                  </a:lnTo>
                  <a:cubicBezTo>
                    <a:pt x="77" y="5"/>
                    <a:pt x="77" y="2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52250" y="4163775"/>
              <a:ext cx="2200" cy="700"/>
            </a:xfrm>
            <a:custGeom>
              <a:avLst/>
              <a:gdLst/>
              <a:ahLst/>
              <a:cxnLst/>
              <a:rect l="l" t="t" r="r" b="b"/>
              <a:pathLst>
                <a:path w="88" h="28" extrusionOk="0">
                  <a:moveTo>
                    <a:pt x="87" y="1"/>
                  </a:moveTo>
                  <a:lnTo>
                    <a:pt x="0" y="21"/>
                  </a:lnTo>
                  <a:cubicBezTo>
                    <a:pt x="0" y="23"/>
                    <a:pt x="0" y="24"/>
                    <a:pt x="0" y="27"/>
                  </a:cubicBezTo>
                  <a:cubicBezTo>
                    <a:pt x="30" y="20"/>
                    <a:pt x="59" y="13"/>
                    <a:pt x="87" y="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952050" y="4160725"/>
              <a:ext cx="2125" cy="700"/>
            </a:xfrm>
            <a:custGeom>
              <a:avLst/>
              <a:gdLst/>
              <a:ahLst/>
              <a:cxnLst/>
              <a:rect l="l" t="t" r="r" b="b"/>
              <a:pathLst>
                <a:path w="85" h="28" extrusionOk="0">
                  <a:moveTo>
                    <a:pt x="0" y="1"/>
                  </a:moveTo>
                  <a:lnTo>
                    <a:pt x="55" y="24"/>
                  </a:lnTo>
                  <a:cubicBezTo>
                    <a:pt x="65" y="26"/>
                    <a:pt x="75" y="26"/>
                    <a:pt x="84" y="27"/>
                  </a:cubicBezTo>
                  <a:lnTo>
                    <a:pt x="18" y="2"/>
                  </a:lnTo>
                  <a:cubicBezTo>
                    <a:pt x="12" y="2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973375" y="4167200"/>
              <a:ext cx="2075" cy="800"/>
            </a:xfrm>
            <a:custGeom>
              <a:avLst/>
              <a:gdLst/>
              <a:ahLst/>
              <a:cxnLst/>
              <a:rect l="l" t="t" r="r" b="b"/>
              <a:pathLst>
                <a:path w="83" h="32" extrusionOk="0">
                  <a:moveTo>
                    <a:pt x="1" y="1"/>
                  </a:moveTo>
                  <a:cubicBezTo>
                    <a:pt x="23" y="9"/>
                    <a:pt x="43" y="20"/>
                    <a:pt x="65" y="29"/>
                  </a:cubicBezTo>
                  <a:lnTo>
                    <a:pt x="83" y="31"/>
                  </a:lnTo>
                  <a:lnTo>
                    <a:pt x="3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028475" y="4185475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9" y="1"/>
                  </a:moveTo>
                  <a:lnTo>
                    <a:pt x="0" y="14"/>
                  </a:lnTo>
                  <a:cubicBezTo>
                    <a:pt x="9" y="17"/>
                    <a:pt x="20" y="21"/>
                    <a:pt x="28" y="24"/>
                  </a:cubicBezTo>
                  <a:lnTo>
                    <a:pt x="37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7129100" y="4251475"/>
              <a:ext cx="1650" cy="1675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5" y="0"/>
                  </a:moveTo>
                  <a:lnTo>
                    <a:pt x="1" y="2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7164150" y="4292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6" y="1"/>
                  </a:moveTo>
                  <a:lnTo>
                    <a:pt x="1" y="5"/>
                  </a:lnTo>
                  <a:lnTo>
                    <a:pt x="1" y="7"/>
                  </a:lnTo>
                  <a:cubicBezTo>
                    <a:pt x="7" y="14"/>
                    <a:pt x="11" y="23"/>
                    <a:pt x="17" y="30"/>
                  </a:cubicBezTo>
                  <a:cubicBezTo>
                    <a:pt x="21" y="29"/>
                    <a:pt x="27" y="29"/>
                    <a:pt x="32" y="27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6143450" y="4314975"/>
              <a:ext cx="2350" cy="8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93" y="1"/>
                  </a:moveTo>
                  <a:cubicBezTo>
                    <a:pt x="87" y="1"/>
                    <a:pt x="82" y="2"/>
                    <a:pt x="76" y="2"/>
                  </a:cubicBezTo>
                  <a:lnTo>
                    <a:pt x="1" y="35"/>
                  </a:lnTo>
                  <a:cubicBezTo>
                    <a:pt x="11" y="35"/>
                    <a:pt x="20" y="33"/>
                    <a:pt x="29" y="3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204875" y="4381350"/>
              <a:ext cx="125" cy="2175"/>
            </a:xfrm>
            <a:custGeom>
              <a:avLst/>
              <a:gdLst/>
              <a:ahLst/>
              <a:cxnLst/>
              <a:rect l="l" t="t" r="r" b="b"/>
              <a:pathLst>
                <a:path w="5" h="87" extrusionOk="0">
                  <a:moveTo>
                    <a:pt x="5" y="8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204900" y="4383250"/>
              <a:ext cx="325" cy="2225"/>
            </a:xfrm>
            <a:custGeom>
              <a:avLst/>
              <a:gdLst/>
              <a:ahLst/>
              <a:cxnLst/>
              <a:rect l="l" t="t" r="r" b="b"/>
              <a:pathLst>
                <a:path w="13" h="89" extrusionOk="0">
                  <a:moveTo>
                    <a:pt x="1" y="1"/>
                  </a:moveTo>
                  <a:lnTo>
                    <a:pt x="2" y="61"/>
                  </a:lnTo>
                  <a:cubicBezTo>
                    <a:pt x="5" y="70"/>
                    <a:pt x="10" y="80"/>
                    <a:pt x="13" y="89"/>
                  </a:cubicBezTo>
                  <a:lnTo>
                    <a:pt x="7" y="18"/>
                  </a:lnTo>
                  <a:lnTo>
                    <a:pt x="8" y="18"/>
                  </a:lnTo>
                  <a:cubicBezTo>
                    <a:pt x="5" y="12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208250" y="4396650"/>
              <a:ext cx="550" cy="2225"/>
            </a:xfrm>
            <a:custGeom>
              <a:avLst/>
              <a:gdLst/>
              <a:ahLst/>
              <a:cxnLst/>
              <a:rect l="l" t="t" r="r" b="b"/>
              <a:pathLst>
                <a:path w="22" h="89" extrusionOk="0">
                  <a:moveTo>
                    <a:pt x="1" y="0"/>
                  </a:moveTo>
                  <a:cubicBezTo>
                    <a:pt x="7" y="28"/>
                    <a:pt x="11" y="58"/>
                    <a:pt x="17" y="87"/>
                  </a:cubicBezTo>
                  <a:cubicBezTo>
                    <a:pt x="18" y="87"/>
                    <a:pt x="20" y="87"/>
                    <a:pt x="21" y="88"/>
                  </a:cubicBezTo>
                  <a:cubicBezTo>
                    <a:pt x="17" y="59"/>
                    <a:pt x="11" y="3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210175" y="4405475"/>
              <a:ext cx="525" cy="2250"/>
            </a:xfrm>
            <a:custGeom>
              <a:avLst/>
              <a:gdLst/>
              <a:ahLst/>
              <a:cxnLst/>
              <a:rect l="l" t="t" r="r" b="b"/>
              <a:pathLst>
                <a:path w="21" h="90" extrusionOk="0">
                  <a:moveTo>
                    <a:pt x="0" y="0"/>
                  </a:moveTo>
                  <a:lnTo>
                    <a:pt x="15" y="88"/>
                  </a:lnTo>
                  <a:cubicBezTo>
                    <a:pt x="16" y="89"/>
                    <a:pt x="17" y="89"/>
                    <a:pt x="18" y="89"/>
                  </a:cubicBezTo>
                  <a:cubicBezTo>
                    <a:pt x="19" y="89"/>
                    <a:pt x="20" y="88"/>
                    <a:pt x="21" y="88"/>
                  </a:cubicBezTo>
                  <a:cubicBezTo>
                    <a:pt x="15" y="59"/>
                    <a:pt x="11" y="30"/>
                    <a:pt x="5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217050" y="4458250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0" y="0"/>
                  </a:moveTo>
                  <a:lnTo>
                    <a:pt x="0" y="31"/>
                  </a:lnTo>
                  <a:lnTo>
                    <a:pt x="15" y="36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633075" y="4143525"/>
              <a:ext cx="400" cy="2175"/>
            </a:xfrm>
            <a:custGeom>
              <a:avLst/>
              <a:gdLst/>
              <a:ahLst/>
              <a:cxnLst/>
              <a:rect l="l" t="t" r="r" b="b"/>
              <a:pathLst>
                <a:path w="16" h="87" extrusionOk="0">
                  <a:moveTo>
                    <a:pt x="15" y="0"/>
                  </a:moveTo>
                  <a:lnTo>
                    <a:pt x="1" y="25"/>
                  </a:lnTo>
                  <a:cubicBezTo>
                    <a:pt x="2" y="46"/>
                    <a:pt x="4" y="66"/>
                    <a:pt x="5" y="8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215950" y="4508225"/>
              <a:ext cx="500" cy="2325"/>
            </a:xfrm>
            <a:custGeom>
              <a:avLst/>
              <a:gdLst/>
              <a:ahLst/>
              <a:cxnLst/>
              <a:rect l="l" t="t" r="r" b="b"/>
              <a:pathLst>
                <a:path w="20" h="93" extrusionOk="0">
                  <a:moveTo>
                    <a:pt x="15" y="1"/>
                  </a:moveTo>
                  <a:cubicBezTo>
                    <a:pt x="11" y="30"/>
                    <a:pt x="6" y="60"/>
                    <a:pt x="2" y="91"/>
                  </a:cubicBezTo>
                  <a:lnTo>
                    <a:pt x="0" y="91"/>
                  </a:lnTo>
                  <a:cubicBezTo>
                    <a:pt x="3" y="91"/>
                    <a:pt x="3" y="92"/>
                    <a:pt x="6" y="92"/>
                  </a:cubicBezTo>
                  <a:lnTo>
                    <a:pt x="19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222650" y="4516625"/>
              <a:ext cx="500" cy="2375"/>
            </a:xfrm>
            <a:custGeom>
              <a:avLst/>
              <a:gdLst/>
              <a:ahLst/>
              <a:cxnLst/>
              <a:rect l="l" t="t" r="r" b="b"/>
              <a:pathLst>
                <a:path w="20" h="95" extrusionOk="0">
                  <a:moveTo>
                    <a:pt x="15" y="0"/>
                  </a:moveTo>
                  <a:cubicBezTo>
                    <a:pt x="9" y="31"/>
                    <a:pt x="4" y="61"/>
                    <a:pt x="0" y="92"/>
                  </a:cubicBezTo>
                  <a:cubicBezTo>
                    <a:pt x="2" y="92"/>
                    <a:pt x="3" y="94"/>
                    <a:pt x="4" y="94"/>
                  </a:cubicBezTo>
                  <a:lnTo>
                    <a:pt x="19" y="2"/>
                  </a:lnTo>
                  <a:cubicBezTo>
                    <a:pt x="18" y="2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214075" y="4527500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6" y="1"/>
                  </a:moveTo>
                  <a:lnTo>
                    <a:pt x="0" y="32"/>
                  </a:lnTo>
                  <a:lnTo>
                    <a:pt x="13" y="39"/>
                  </a:lnTo>
                  <a:lnTo>
                    <a:pt x="19" y="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214475" y="45327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6" y="1"/>
                  </a:moveTo>
                  <a:cubicBezTo>
                    <a:pt x="5" y="11"/>
                    <a:pt x="3" y="21"/>
                    <a:pt x="0" y="32"/>
                  </a:cubicBezTo>
                  <a:cubicBezTo>
                    <a:pt x="5" y="35"/>
                    <a:pt x="9" y="37"/>
                    <a:pt x="14" y="39"/>
                  </a:cubicBezTo>
                  <a:cubicBezTo>
                    <a:pt x="15" y="30"/>
                    <a:pt x="18" y="20"/>
                    <a:pt x="20" y="1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31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413;p31"/>
          <p:cNvSpPr txBox="1">
            <a:spLocks/>
          </p:cNvSpPr>
          <p:nvPr/>
        </p:nvSpPr>
        <p:spPr>
          <a:xfrm>
            <a:off x="4701295" y="1110405"/>
            <a:ext cx="3730798" cy="29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Тимбилдинг</a:t>
            </a: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Квиз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Дискуссионная игра</a:t>
            </a: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Профилактическое мероприятие</a:t>
            </a: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Тич-ин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Стратегическая сессия</a:t>
            </a: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Мастерская критического мышления</a:t>
            </a: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Мотивационная встреча</a:t>
            </a: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413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412;p31"/>
          <p:cNvSpPr txBox="1">
            <a:spLocks/>
          </p:cNvSpPr>
          <p:nvPr/>
        </p:nvSpPr>
        <p:spPr>
          <a:xfrm>
            <a:off x="4876794" y="250939"/>
            <a:ext cx="3686790" cy="93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3000"/>
              <a:buFont typeface="Poppins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В Молодёжном центре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и на выезде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763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body" idx="1"/>
          </p:nvPr>
        </p:nvSpPr>
        <p:spPr>
          <a:xfrm>
            <a:off x="285505" y="706895"/>
            <a:ext cx="5116812" cy="3896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Дарья Зырянова</a:t>
            </a: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89124898969</a:t>
            </a:r>
          </a:p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-Запись на мероприятия</a:t>
            </a:r>
          </a:p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>
              <a:buClr>
                <a:schemeClr val="dk1"/>
              </a:buClr>
              <a:buNone/>
            </a:pPr>
            <a:endParaRPr lang="ru-RU" sz="1100" dirty="0" smtClean="0">
              <a:solidFill>
                <a:schemeClr val="dk1"/>
              </a:solidFill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7577944" y="720340"/>
            <a:ext cx="1363955" cy="1297210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1"/>
          <p:cNvGrpSpPr/>
          <p:nvPr/>
        </p:nvGrpSpPr>
        <p:grpSpPr>
          <a:xfrm>
            <a:off x="4644187" y="4214484"/>
            <a:ext cx="1514475" cy="499150"/>
            <a:chOff x="5715350" y="4034550"/>
            <a:chExt cx="1514475" cy="499150"/>
          </a:xfrm>
        </p:grpSpPr>
        <p:sp>
          <p:nvSpPr>
            <p:cNvPr id="417" name="Google Shape;417;p31"/>
            <p:cNvSpPr/>
            <p:nvPr/>
          </p:nvSpPr>
          <p:spPr>
            <a:xfrm>
              <a:off x="5715350" y="4034550"/>
              <a:ext cx="1514475" cy="494775"/>
            </a:xfrm>
            <a:custGeom>
              <a:avLst/>
              <a:gdLst/>
              <a:ahLst/>
              <a:cxnLst/>
              <a:rect l="l" t="t" r="r" b="b"/>
              <a:pathLst>
                <a:path w="60579" h="19791" extrusionOk="0">
                  <a:moveTo>
                    <a:pt x="36136" y="403"/>
                  </a:moveTo>
                  <a:lnTo>
                    <a:pt x="36164" y="427"/>
                  </a:lnTo>
                  <a:lnTo>
                    <a:pt x="36151" y="434"/>
                  </a:lnTo>
                  <a:lnTo>
                    <a:pt x="36123" y="410"/>
                  </a:lnTo>
                  <a:lnTo>
                    <a:pt x="36136" y="403"/>
                  </a:lnTo>
                  <a:close/>
                  <a:moveTo>
                    <a:pt x="35480" y="469"/>
                  </a:moveTo>
                  <a:cubicBezTo>
                    <a:pt x="35508" y="477"/>
                    <a:pt x="35536" y="485"/>
                    <a:pt x="35562" y="497"/>
                  </a:cubicBezTo>
                  <a:cubicBezTo>
                    <a:pt x="35561" y="499"/>
                    <a:pt x="35561" y="500"/>
                    <a:pt x="35559" y="500"/>
                  </a:cubicBezTo>
                  <a:cubicBezTo>
                    <a:pt x="35533" y="488"/>
                    <a:pt x="35505" y="481"/>
                    <a:pt x="35477" y="474"/>
                  </a:cubicBezTo>
                  <a:lnTo>
                    <a:pt x="35480" y="469"/>
                  </a:lnTo>
                  <a:close/>
                  <a:moveTo>
                    <a:pt x="36392" y="591"/>
                  </a:moveTo>
                  <a:lnTo>
                    <a:pt x="36421" y="615"/>
                  </a:lnTo>
                  <a:cubicBezTo>
                    <a:pt x="36435" y="635"/>
                    <a:pt x="36446" y="656"/>
                    <a:pt x="36457" y="675"/>
                  </a:cubicBezTo>
                  <a:lnTo>
                    <a:pt x="36442" y="662"/>
                  </a:lnTo>
                  <a:lnTo>
                    <a:pt x="36440" y="659"/>
                  </a:lnTo>
                  <a:lnTo>
                    <a:pt x="36440" y="659"/>
                  </a:lnTo>
                  <a:cubicBezTo>
                    <a:pt x="36445" y="663"/>
                    <a:pt x="36451" y="669"/>
                    <a:pt x="36455" y="674"/>
                  </a:cubicBezTo>
                  <a:cubicBezTo>
                    <a:pt x="36426" y="635"/>
                    <a:pt x="36410" y="613"/>
                    <a:pt x="36392" y="591"/>
                  </a:cubicBezTo>
                  <a:close/>
                  <a:moveTo>
                    <a:pt x="36443" y="663"/>
                  </a:moveTo>
                  <a:cubicBezTo>
                    <a:pt x="36471" y="698"/>
                    <a:pt x="36483" y="718"/>
                    <a:pt x="36495" y="741"/>
                  </a:cubicBezTo>
                  <a:cubicBezTo>
                    <a:pt x="36488" y="734"/>
                    <a:pt x="36480" y="725"/>
                    <a:pt x="36471" y="718"/>
                  </a:cubicBezTo>
                  <a:lnTo>
                    <a:pt x="36443" y="663"/>
                  </a:lnTo>
                  <a:close/>
                  <a:moveTo>
                    <a:pt x="32987" y="849"/>
                  </a:moveTo>
                  <a:cubicBezTo>
                    <a:pt x="32987" y="850"/>
                    <a:pt x="32986" y="853"/>
                    <a:pt x="32987" y="855"/>
                  </a:cubicBezTo>
                  <a:cubicBezTo>
                    <a:pt x="32960" y="868"/>
                    <a:pt x="32933" y="881"/>
                    <a:pt x="32905" y="896"/>
                  </a:cubicBezTo>
                  <a:cubicBezTo>
                    <a:pt x="32905" y="893"/>
                    <a:pt x="32905" y="891"/>
                    <a:pt x="32904" y="890"/>
                  </a:cubicBezTo>
                  <a:cubicBezTo>
                    <a:pt x="32932" y="877"/>
                    <a:pt x="32960" y="863"/>
                    <a:pt x="32987" y="849"/>
                  </a:cubicBezTo>
                  <a:close/>
                  <a:moveTo>
                    <a:pt x="32976" y="1061"/>
                  </a:moveTo>
                  <a:lnTo>
                    <a:pt x="32976" y="1061"/>
                  </a:lnTo>
                  <a:cubicBezTo>
                    <a:pt x="32871" y="1125"/>
                    <a:pt x="32812" y="1169"/>
                    <a:pt x="32727" y="1225"/>
                  </a:cubicBezTo>
                  <a:cubicBezTo>
                    <a:pt x="32709" y="1218"/>
                    <a:pt x="32701" y="1215"/>
                    <a:pt x="32687" y="1209"/>
                  </a:cubicBezTo>
                  <a:cubicBezTo>
                    <a:pt x="32779" y="1162"/>
                    <a:pt x="32848" y="1122"/>
                    <a:pt x="32976" y="1061"/>
                  </a:cubicBezTo>
                  <a:close/>
                  <a:moveTo>
                    <a:pt x="32840" y="1224"/>
                  </a:moveTo>
                  <a:lnTo>
                    <a:pt x="32843" y="1239"/>
                  </a:lnTo>
                  <a:cubicBezTo>
                    <a:pt x="32834" y="1243"/>
                    <a:pt x="32826" y="1247"/>
                    <a:pt x="32817" y="1252"/>
                  </a:cubicBezTo>
                  <a:cubicBezTo>
                    <a:pt x="32815" y="1247"/>
                    <a:pt x="32815" y="1242"/>
                    <a:pt x="32814" y="1237"/>
                  </a:cubicBezTo>
                  <a:lnTo>
                    <a:pt x="32840" y="1224"/>
                  </a:lnTo>
                  <a:close/>
                  <a:moveTo>
                    <a:pt x="10145" y="1492"/>
                  </a:moveTo>
                  <a:cubicBezTo>
                    <a:pt x="10175" y="1499"/>
                    <a:pt x="10205" y="1506"/>
                    <a:pt x="10235" y="1514"/>
                  </a:cubicBezTo>
                  <a:cubicBezTo>
                    <a:pt x="10225" y="1514"/>
                    <a:pt x="10214" y="1512"/>
                    <a:pt x="10205" y="1512"/>
                  </a:cubicBezTo>
                  <a:lnTo>
                    <a:pt x="10219" y="1512"/>
                  </a:lnTo>
                  <a:cubicBezTo>
                    <a:pt x="10172" y="1505"/>
                    <a:pt x="10136" y="1498"/>
                    <a:pt x="10100" y="1492"/>
                  </a:cubicBezTo>
                  <a:close/>
                  <a:moveTo>
                    <a:pt x="10205" y="1512"/>
                  </a:moveTo>
                  <a:cubicBezTo>
                    <a:pt x="10297" y="1530"/>
                    <a:pt x="10379" y="1553"/>
                    <a:pt x="10467" y="1608"/>
                  </a:cubicBezTo>
                  <a:cubicBezTo>
                    <a:pt x="10453" y="1612"/>
                    <a:pt x="10442" y="1614"/>
                    <a:pt x="10428" y="1618"/>
                  </a:cubicBezTo>
                  <a:cubicBezTo>
                    <a:pt x="10330" y="1556"/>
                    <a:pt x="10236" y="1524"/>
                    <a:pt x="10147" y="1512"/>
                  </a:cubicBezTo>
                  <a:close/>
                  <a:moveTo>
                    <a:pt x="9573" y="1629"/>
                  </a:moveTo>
                  <a:cubicBezTo>
                    <a:pt x="9573" y="1633"/>
                    <a:pt x="9573" y="1639"/>
                    <a:pt x="9576" y="1643"/>
                  </a:cubicBezTo>
                  <a:lnTo>
                    <a:pt x="9545" y="1664"/>
                  </a:lnTo>
                  <a:lnTo>
                    <a:pt x="9542" y="1648"/>
                  </a:lnTo>
                  <a:lnTo>
                    <a:pt x="9573" y="1629"/>
                  </a:lnTo>
                  <a:close/>
                  <a:moveTo>
                    <a:pt x="36567" y="1749"/>
                  </a:moveTo>
                  <a:cubicBezTo>
                    <a:pt x="36570" y="1758"/>
                    <a:pt x="36574" y="1767"/>
                    <a:pt x="36579" y="1776"/>
                  </a:cubicBezTo>
                  <a:lnTo>
                    <a:pt x="36563" y="1777"/>
                  </a:lnTo>
                  <a:cubicBezTo>
                    <a:pt x="36560" y="1768"/>
                    <a:pt x="36555" y="1759"/>
                    <a:pt x="36551" y="1751"/>
                  </a:cubicBezTo>
                  <a:lnTo>
                    <a:pt x="36567" y="1749"/>
                  </a:lnTo>
                  <a:close/>
                  <a:moveTo>
                    <a:pt x="10687" y="1748"/>
                  </a:moveTo>
                  <a:lnTo>
                    <a:pt x="10687" y="1748"/>
                  </a:lnTo>
                  <a:cubicBezTo>
                    <a:pt x="10811" y="1859"/>
                    <a:pt x="10849" y="1940"/>
                    <a:pt x="10816" y="1940"/>
                  </a:cubicBezTo>
                  <a:cubicBezTo>
                    <a:pt x="10816" y="1940"/>
                    <a:pt x="10815" y="1940"/>
                    <a:pt x="10815" y="1940"/>
                  </a:cubicBezTo>
                  <a:cubicBezTo>
                    <a:pt x="10767" y="1868"/>
                    <a:pt x="10734" y="1829"/>
                    <a:pt x="10688" y="1780"/>
                  </a:cubicBezTo>
                  <a:cubicBezTo>
                    <a:pt x="10687" y="1768"/>
                    <a:pt x="10687" y="1759"/>
                    <a:pt x="10687" y="1748"/>
                  </a:cubicBezTo>
                  <a:close/>
                  <a:moveTo>
                    <a:pt x="9354" y="1893"/>
                  </a:moveTo>
                  <a:lnTo>
                    <a:pt x="9354" y="1893"/>
                  </a:lnTo>
                  <a:cubicBezTo>
                    <a:pt x="9336" y="1916"/>
                    <a:pt x="9318" y="1939"/>
                    <a:pt x="9301" y="1962"/>
                  </a:cubicBezTo>
                  <a:lnTo>
                    <a:pt x="9301" y="1962"/>
                  </a:lnTo>
                  <a:cubicBezTo>
                    <a:pt x="9300" y="1954"/>
                    <a:pt x="9314" y="1934"/>
                    <a:pt x="9329" y="1912"/>
                  </a:cubicBezTo>
                  <a:lnTo>
                    <a:pt x="9354" y="1893"/>
                  </a:lnTo>
                  <a:close/>
                  <a:moveTo>
                    <a:pt x="9300" y="1963"/>
                  </a:moveTo>
                  <a:lnTo>
                    <a:pt x="9300" y="1963"/>
                  </a:lnTo>
                  <a:cubicBezTo>
                    <a:pt x="9300" y="1963"/>
                    <a:pt x="9299" y="1964"/>
                    <a:pt x="9299" y="1964"/>
                  </a:cubicBezTo>
                  <a:lnTo>
                    <a:pt x="9284" y="1976"/>
                  </a:lnTo>
                  <a:cubicBezTo>
                    <a:pt x="9286" y="1983"/>
                    <a:pt x="9271" y="2005"/>
                    <a:pt x="9256" y="2026"/>
                  </a:cubicBezTo>
                  <a:lnTo>
                    <a:pt x="9233" y="2045"/>
                  </a:lnTo>
                  <a:lnTo>
                    <a:pt x="9284" y="1974"/>
                  </a:lnTo>
                  <a:cubicBezTo>
                    <a:pt x="9290" y="1970"/>
                    <a:pt x="9294" y="1967"/>
                    <a:pt x="9300" y="1963"/>
                  </a:cubicBezTo>
                  <a:close/>
                  <a:moveTo>
                    <a:pt x="31088" y="2017"/>
                  </a:moveTo>
                  <a:cubicBezTo>
                    <a:pt x="31090" y="2021"/>
                    <a:pt x="31090" y="2027"/>
                    <a:pt x="31091" y="2032"/>
                  </a:cubicBezTo>
                  <a:lnTo>
                    <a:pt x="31066" y="2048"/>
                  </a:lnTo>
                  <a:lnTo>
                    <a:pt x="31062" y="2033"/>
                  </a:lnTo>
                  <a:lnTo>
                    <a:pt x="31088" y="2017"/>
                  </a:lnTo>
                  <a:close/>
                  <a:moveTo>
                    <a:pt x="31577" y="2083"/>
                  </a:moveTo>
                  <a:lnTo>
                    <a:pt x="31578" y="2088"/>
                  </a:lnTo>
                  <a:lnTo>
                    <a:pt x="31502" y="2136"/>
                  </a:lnTo>
                  <a:cubicBezTo>
                    <a:pt x="31502" y="2135"/>
                    <a:pt x="31502" y="2133"/>
                    <a:pt x="31500" y="2132"/>
                  </a:cubicBezTo>
                  <a:cubicBezTo>
                    <a:pt x="31527" y="2115"/>
                    <a:pt x="31552" y="2099"/>
                    <a:pt x="31577" y="2085"/>
                  </a:cubicBezTo>
                  <a:lnTo>
                    <a:pt x="31577" y="2083"/>
                  </a:lnTo>
                  <a:close/>
                  <a:moveTo>
                    <a:pt x="10862" y="2168"/>
                  </a:moveTo>
                  <a:lnTo>
                    <a:pt x="10876" y="2198"/>
                  </a:lnTo>
                  <a:lnTo>
                    <a:pt x="10860" y="2199"/>
                  </a:lnTo>
                  <a:lnTo>
                    <a:pt x="10860" y="2198"/>
                  </a:lnTo>
                  <a:cubicBezTo>
                    <a:pt x="10856" y="2189"/>
                    <a:pt x="10853" y="2179"/>
                    <a:pt x="10847" y="2168"/>
                  </a:cubicBezTo>
                  <a:close/>
                  <a:moveTo>
                    <a:pt x="31246" y="2224"/>
                  </a:moveTo>
                  <a:lnTo>
                    <a:pt x="31251" y="2249"/>
                  </a:lnTo>
                  <a:cubicBezTo>
                    <a:pt x="31240" y="2257"/>
                    <a:pt x="31228" y="2266"/>
                    <a:pt x="31216" y="2273"/>
                  </a:cubicBezTo>
                  <a:lnTo>
                    <a:pt x="31181" y="2268"/>
                  </a:lnTo>
                  <a:lnTo>
                    <a:pt x="31246" y="2224"/>
                  </a:lnTo>
                  <a:close/>
                  <a:moveTo>
                    <a:pt x="10960" y="2220"/>
                  </a:moveTo>
                  <a:lnTo>
                    <a:pt x="10997" y="2302"/>
                  </a:lnTo>
                  <a:lnTo>
                    <a:pt x="10972" y="2302"/>
                  </a:lnTo>
                  <a:lnTo>
                    <a:pt x="10951" y="2258"/>
                  </a:lnTo>
                  <a:lnTo>
                    <a:pt x="10960" y="2220"/>
                  </a:lnTo>
                  <a:close/>
                  <a:moveTo>
                    <a:pt x="10932" y="2335"/>
                  </a:moveTo>
                  <a:lnTo>
                    <a:pt x="10948" y="2379"/>
                  </a:lnTo>
                  <a:lnTo>
                    <a:pt x="10937" y="2414"/>
                  </a:lnTo>
                  <a:lnTo>
                    <a:pt x="10907" y="2335"/>
                  </a:lnTo>
                  <a:close/>
                  <a:moveTo>
                    <a:pt x="8850" y="2380"/>
                  </a:moveTo>
                  <a:lnTo>
                    <a:pt x="8868" y="2399"/>
                  </a:lnTo>
                  <a:lnTo>
                    <a:pt x="8867" y="2399"/>
                  </a:lnTo>
                  <a:cubicBezTo>
                    <a:pt x="8861" y="2416"/>
                    <a:pt x="8855" y="2430"/>
                    <a:pt x="8847" y="2445"/>
                  </a:cubicBezTo>
                  <a:lnTo>
                    <a:pt x="8815" y="2463"/>
                  </a:lnTo>
                  <a:cubicBezTo>
                    <a:pt x="8825" y="2436"/>
                    <a:pt x="8839" y="2408"/>
                    <a:pt x="8850" y="2380"/>
                  </a:cubicBezTo>
                  <a:close/>
                  <a:moveTo>
                    <a:pt x="30124" y="2385"/>
                  </a:moveTo>
                  <a:lnTo>
                    <a:pt x="30132" y="2394"/>
                  </a:lnTo>
                  <a:lnTo>
                    <a:pt x="30007" y="2479"/>
                  </a:lnTo>
                  <a:lnTo>
                    <a:pt x="30007" y="2479"/>
                  </a:lnTo>
                  <a:lnTo>
                    <a:pt x="30001" y="2476"/>
                  </a:lnTo>
                  <a:lnTo>
                    <a:pt x="30124" y="2385"/>
                  </a:lnTo>
                  <a:close/>
                  <a:moveTo>
                    <a:pt x="8915" y="2473"/>
                  </a:moveTo>
                  <a:lnTo>
                    <a:pt x="8925" y="2485"/>
                  </a:lnTo>
                  <a:lnTo>
                    <a:pt x="8912" y="2516"/>
                  </a:lnTo>
                  <a:lnTo>
                    <a:pt x="8902" y="2504"/>
                  </a:lnTo>
                  <a:cubicBezTo>
                    <a:pt x="8906" y="2494"/>
                    <a:pt x="8911" y="2483"/>
                    <a:pt x="8915" y="2473"/>
                  </a:cubicBezTo>
                  <a:close/>
                  <a:moveTo>
                    <a:pt x="37001" y="2501"/>
                  </a:moveTo>
                  <a:lnTo>
                    <a:pt x="37016" y="2592"/>
                  </a:lnTo>
                  <a:lnTo>
                    <a:pt x="37011" y="2591"/>
                  </a:lnTo>
                  <a:cubicBezTo>
                    <a:pt x="37005" y="2561"/>
                    <a:pt x="37001" y="2530"/>
                    <a:pt x="36997" y="2501"/>
                  </a:cubicBezTo>
                  <a:close/>
                  <a:moveTo>
                    <a:pt x="11087" y="2602"/>
                  </a:moveTo>
                  <a:cubicBezTo>
                    <a:pt x="11088" y="2602"/>
                    <a:pt x="11089" y="2602"/>
                    <a:pt x="11090" y="2602"/>
                  </a:cubicBezTo>
                  <a:cubicBezTo>
                    <a:pt x="11097" y="2633"/>
                    <a:pt x="11107" y="2666"/>
                    <a:pt x="11115" y="2697"/>
                  </a:cubicBezTo>
                  <a:lnTo>
                    <a:pt x="11109" y="2697"/>
                  </a:lnTo>
                  <a:cubicBezTo>
                    <a:pt x="11103" y="2664"/>
                    <a:pt x="11093" y="2633"/>
                    <a:pt x="11085" y="2602"/>
                  </a:cubicBezTo>
                  <a:cubicBezTo>
                    <a:pt x="11086" y="2602"/>
                    <a:pt x="11086" y="2602"/>
                    <a:pt x="11087" y="2602"/>
                  </a:cubicBezTo>
                  <a:close/>
                  <a:moveTo>
                    <a:pt x="10965" y="2545"/>
                  </a:moveTo>
                  <a:lnTo>
                    <a:pt x="10965" y="2545"/>
                  </a:lnTo>
                  <a:cubicBezTo>
                    <a:pt x="11001" y="2623"/>
                    <a:pt x="11031" y="2676"/>
                    <a:pt x="11062" y="2753"/>
                  </a:cubicBezTo>
                  <a:cubicBezTo>
                    <a:pt x="11026" y="2741"/>
                    <a:pt x="11031" y="2739"/>
                    <a:pt x="10965" y="2545"/>
                  </a:cubicBezTo>
                  <a:close/>
                  <a:moveTo>
                    <a:pt x="36741" y="2747"/>
                  </a:moveTo>
                  <a:lnTo>
                    <a:pt x="36755" y="2748"/>
                  </a:lnTo>
                  <a:lnTo>
                    <a:pt x="36760" y="2778"/>
                  </a:lnTo>
                  <a:lnTo>
                    <a:pt x="36745" y="2775"/>
                  </a:lnTo>
                  <a:lnTo>
                    <a:pt x="36741" y="2747"/>
                  </a:lnTo>
                  <a:close/>
                  <a:moveTo>
                    <a:pt x="30648" y="2663"/>
                  </a:moveTo>
                  <a:cubicBezTo>
                    <a:pt x="30556" y="2730"/>
                    <a:pt x="30514" y="2760"/>
                    <a:pt x="30463" y="2797"/>
                  </a:cubicBezTo>
                  <a:cubicBezTo>
                    <a:pt x="30451" y="2794"/>
                    <a:pt x="30444" y="2792"/>
                    <a:pt x="30435" y="2789"/>
                  </a:cubicBezTo>
                  <a:lnTo>
                    <a:pt x="30480" y="2747"/>
                  </a:lnTo>
                  <a:cubicBezTo>
                    <a:pt x="30525" y="2725"/>
                    <a:pt x="30567" y="2704"/>
                    <a:pt x="30647" y="2663"/>
                  </a:cubicBezTo>
                  <a:close/>
                  <a:moveTo>
                    <a:pt x="30247" y="2841"/>
                  </a:moveTo>
                  <a:cubicBezTo>
                    <a:pt x="30249" y="2845"/>
                    <a:pt x="30249" y="2850"/>
                    <a:pt x="30252" y="2854"/>
                  </a:cubicBezTo>
                  <a:lnTo>
                    <a:pt x="30227" y="2872"/>
                  </a:lnTo>
                  <a:lnTo>
                    <a:pt x="30223" y="2857"/>
                  </a:lnTo>
                  <a:cubicBezTo>
                    <a:pt x="30230" y="2851"/>
                    <a:pt x="30239" y="2845"/>
                    <a:pt x="30247" y="2841"/>
                  </a:cubicBezTo>
                  <a:close/>
                  <a:moveTo>
                    <a:pt x="30136" y="3012"/>
                  </a:moveTo>
                  <a:cubicBezTo>
                    <a:pt x="30147" y="3012"/>
                    <a:pt x="30140" y="3029"/>
                    <a:pt x="30147" y="3050"/>
                  </a:cubicBezTo>
                  <a:cubicBezTo>
                    <a:pt x="30063" y="3076"/>
                    <a:pt x="30023" y="3089"/>
                    <a:pt x="29983" y="3101"/>
                  </a:cubicBezTo>
                  <a:lnTo>
                    <a:pt x="30027" y="3061"/>
                  </a:lnTo>
                  <a:cubicBezTo>
                    <a:pt x="30063" y="3044"/>
                    <a:pt x="30110" y="3019"/>
                    <a:pt x="30132" y="3013"/>
                  </a:cubicBezTo>
                  <a:cubicBezTo>
                    <a:pt x="30134" y="3012"/>
                    <a:pt x="30135" y="3012"/>
                    <a:pt x="30136" y="3012"/>
                  </a:cubicBezTo>
                  <a:close/>
                  <a:moveTo>
                    <a:pt x="11257" y="3269"/>
                  </a:moveTo>
                  <a:cubicBezTo>
                    <a:pt x="11259" y="3273"/>
                    <a:pt x="11260" y="3277"/>
                    <a:pt x="11261" y="3282"/>
                  </a:cubicBezTo>
                  <a:lnTo>
                    <a:pt x="11261" y="3282"/>
                  </a:lnTo>
                  <a:cubicBezTo>
                    <a:pt x="11260" y="3276"/>
                    <a:pt x="11259" y="3272"/>
                    <a:pt x="11257" y="3269"/>
                  </a:cubicBezTo>
                  <a:close/>
                  <a:moveTo>
                    <a:pt x="29190" y="3493"/>
                  </a:moveTo>
                  <a:lnTo>
                    <a:pt x="29195" y="3507"/>
                  </a:lnTo>
                  <a:lnTo>
                    <a:pt x="29170" y="3525"/>
                  </a:lnTo>
                  <a:lnTo>
                    <a:pt x="29165" y="3510"/>
                  </a:lnTo>
                  <a:lnTo>
                    <a:pt x="29190" y="3493"/>
                  </a:lnTo>
                  <a:close/>
                  <a:moveTo>
                    <a:pt x="29243" y="3666"/>
                  </a:moveTo>
                  <a:lnTo>
                    <a:pt x="29248" y="3681"/>
                  </a:lnTo>
                  <a:lnTo>
                    <a:pt x="29223" y="3699"/>
                  </a:lnTo>
                  <a:lnTo>
                    <a:pt x="29218" y="3684"/>
                  </a:lnTo>
                  <a:lnTo>
                    <a:pt x="29243" y="3666"/>
                  </a:lnTo>
                  <a:close/>
                  <a:moveTo>
                    <a:pt x="8552" y="3262"/>
                  </a:moveTo>
                  <a:cubicBezTo>
                    <a:pt x="8558" y="3335"/>
                    <a:pt x="8555" y="3416"/>
                    <a:pt x="8550" y="3506"/>
                  </a:cubicBezTo>
                  <a:cubicBezTo>
                    <a:pt x="8549" y="3596"/>
                    <a:pt x="8540" y="3697"/>
                    <a:pt x="8519" y="3815"/>
                  </a:cubicBezTo>
                  <a:cubicBezTo>
                    <a:pt x="8527" y="3671"/>
                    <a:pt x="8518" y="3540"/>
                    <a:pt x="8536" y="3391"/>
                  </a:cubicBezTo>
                  <a:lnTo>
                    <a:pt x="8536" y="3391"/>
                  </a:lnTo>
                  <a:cubicBezTo>
                    <a:pt x="8519" y="3423"/>
                    <a:pt x="8506" y="3451"/>
                    <a:pt x="8490" y="3482"/>
                  </a:cubicBezTo>
                  <a:cubicBezTo>
                    <a:pt x="8509" y="3339"/>
                    <a:pt x="8522" y="3306"/>
                    <a:pt x="8530" y="3306"/>
                  </a:cubicBezTo>
                  <a:cubicBezTo>
                    <a:pt x="8538" y="3306"/>
                    <a:pt x="8542" y="3330"/>
                    <a:pt x="8545" y="3330"/>
                  </a:cubicBezTo>
                  <a:cubicBezTo>
                    <a:pt x="8548" y="3330"/>
                    <a:pt x="8550" y="3315"/>
                    <a:pt x="8552" y="3262"/>
                  </a:cubicBezTo>
                  <a:close/>
                  <a:moveTo>
                    <a:pt x="9098" y="3598"/>
                  </a:moveTo>
                  <a:cubicBezTo>
                    <a:pt x="9099" y="3598"/>
                    <a:pt x="9102" y="3600"/>
                    <a:pt x="9105" y="3601"/>
                  </a:cubicBezTo>
                  <a:cubicBezTo>
                    <a:pt x="9096" y="3685"/>
                    <a:pt x="9089" y="3771"/>
                    <a:pt x="9080" y="3856"/>
                  </a:cubicBezTo>
                  <a:cubicBezTo>
                    <a:pt x="9077" y="3854"/>
                    <a:pt x="9076" y="3854"/>
                    <a:pt x="9073" y="3853"/>
                  </a:cubicBezTo>
                  <a:cubicBezTo>
                    <a:pt x="9081" y="3768"/>
                    <a:pt x="9089" y="3684"/>
                    <a:pt x="9098" y="3598"/>
                  </a:cubicBezTo>
                  <a:close/>
                  <a:moveTo>
                    <a:pt x="29152" y="3744"/>
                  </a:moveTo>
                  <a:cubicBezTo>
                    <a:pt x="29083" y="3797"/>
                    <a:pt x="29050" y="3822"/>
                    <a:pt x="28997" y="3862"/>
                  </a:cubicBezTo>
                  <a:cubicBezTo>
                    <a:pt x="28995" y="3850"/>
                    <a:pt x="28990" y="3840"/>
                    <a:pt x="28984" y="3818"/>
                  </a:cubicBezTo>
                  <a:cubicBezTo>
                    <a:pt x="29062" y="3784"/>
                    <a:pt x="29098" y="3768"/>
                    <a:pt x="29152" y="3744"/>
                  </a:cubicBezTo>
                  <a:close/>
                  <a:moveTo>
                    <a:pt x="37245" y="3950"/>
                  </a:moveTo>
                  <a:lnTo>
                    <a:pt x="37275" y="3960"/>
                  </a:lnTo>
                  <a:lnTo>
                    <a:pt x="37273" y="3962"/>
                  </a:lnTo>
                  <a:lnTo>
                    <a:pt x="37270" y="4007"/>
                  </a:lnTo>
                  <a:lnTo>
                    <a:pt x="37242" y="3997"/>
                  </a:lnTo>
                  <a:lnTo>
                    <a:pt x="37245" y="3950"/>
                  </a:lnTo>
                  <a:close/>
                  <a:moveTo>
                    <a:pt x="8731" y="4022"/>
                  </a:moveTo>
                  <a:lnTo>
                    <a:pt x="8746" y="4028"/>
                  </a:lnTo>
                  <a:cubicBezTo>
                    <a:pt x="8746" y="4038"/>
                    <a:pt x="8744" y="4049"/>
                    <a:pt x="8744" y="4058"/>
                  </a:cubicBezTo>
                  <a:cubicBezTo>
                    <a:pt x="8740" y="4056"/>
                    <a:pt x="8736" y="4055"/>
                    <a:pt x="8731" y="4053"/>
                  </a:cubicBezTo>
                  <a:cubicBezTo>
                    <a:pt x="8731" y="4043"/>
                    <a:pt x="8731" y="4033"/>
                    <a:pt x="8731" y="4022"/>
                  </a:cubicBezTo>
                  <a:close/>
                  <a:moveTo>
                    <a:pt x="37148" y="4108"/>
                  </a:moveTo>
                  <a:lnTo>
                    <a:pt x="37163" y="4113"/>
                  </a:lnTo>
                  <a:lnTo>
                    <a:pt x="37160" y="4143"/>
                  </a:lnTo>
                  <a:lnTo>
                    <a:pt x="37147" y="4138"/>
                  </a:lnTo>
                  <a:cubicBezTo>
                    <a:pt x="37147" y="4128"/>
                    <a:pt x="37148" y="4118"/>
                    <a:pt x="37148" y="4108"/>
                  </a:cubicBezTo>
                  <a:close/>
                  <a:moveTo>
                    <a:pt x="8497" y="4021"/>
                  </a:moveTo>
                  <a:lnTo>
                    <a:pt x="8497" y="4021"/>
                  </a:lnTo>
                  <a:cubicBezTo>
                    <a:pt x="8514" y="4144"/>
                    <a:pt x="8519" y="4193"/>
                    <a:pt x="8530" y="4269"/>
                  </a:cubicBezTo>
                  <a:cubicBezTo>
                    <a:pt x="8518" y="4280"/>
                    <a:pt x="8512" y="4286"/>
                    <a:pt x="8502" y="4294"/>
                  </a:cubicBezTo>
                  <a:cubicBezTo>
                    <a:pt x="8500" y="4236"/>
                    <a:pt x="8500" y="4184"/>
                    <a:pt x="8497" y="4021"/>
                  </a:cubicBezTo>
                  <a:close/>
                  <a:moveTo>
                    <a:pt x="11154" y="4163"/>
                  </a:moveTo>
                  <a:cubicBezTo>
                    <a:pt x="11157" y="4165"/>
                    <a:pt x="11159" y="4165"/>
                    <a:pt x="11162" y="4166"/>
                  </a:cubicBezTo>
                  <a:lnTo>
                    <a:pt x="11157" y="4350"/>
                  </a:lnTo>
                  <a:cubicBezTo>
                    <a:pt x="11154" y="4349"/>
                    <a:pt x="11153" y="4349"/>
                    <a:pt x="11150" y="4347"/>
                  </a:cubicBezTo>
                  <a:cubicBezTo>
                    <a:pt x="11151" y="4287"/>
                    <a:pt x="11153" y="4225"/>
                    <a:pt x="11154" y="4163"/>
                  </a:cubicBezTo>
                  <a:close/>
                  <a:moveTo>
                    <a:pt x="8516" y="4686"/>
                  </a:moveTo>
                  <a:lnTo>
                    <a:pt x="8546" y="4693"/>
                  </a:lnTo>
                  <a:lnTo>
                    <a:pt x="8549" y="4740"/>
                  </a:lnTo>
                  <a:lnTo>
                    <a:pt x="8519" y="4733"/>
                  </a:lnTo>
                  <a:lnTo>
                    <a:pt x="8516" y="4686"/>
                  </a:lnTo>
                  <a:close/>
                  <a:moveTo>
                    <a:pt x="41653" y="4789"/>
                  </a:moveTo>
                  <a:lnTo>
                    <a:pt x="41652" y="4805"/>
                  </a:lnTo>
                  <a:lnTo>
                    <a:pt x="41622" y="4811"/>
                  </a:lnTo>
                  <a:lnTo>
                    <a:pt x="41624" y="4796"/>
                  </a:lnTo>
                  <a:lnTo>
                    <a:pt x="41653" y="4789"/>
                  </a:lnTo>
                  <a:close/>
                  <a:moveTo>
                    <a:pt x="41073" y="4792"/>
                  </a:moveTo>
                  <a:lnTo>
                    <a:pt x="41073" y="4793"/>
                  </a:lnTo>
                  <a:cubicBezTo>
                    <a:pt x="41073" y="4795"/>
                    <a:pt x="41072" y="4796"/>
                    <a:pt x="41073" y="4798"/>
                  </a:cubicBezTo>
                  <a:cubicBezTo>
                    <a:pt x="41042" y="4805"/>
                    <a:pt x="41013" y="4814"/>
                    <a:pt x="40984" y="4821"/>
                  </a:cubicBezTo>
                  <a:lnTo>
                    <a:pt x="40984" y="4817"/>
                  </a:lnTo>
                  <a:lnTo>
                    <a:pt x="41073" y="4792"/>
                  </a:lnTo>
                  <a:close/>
                  <a:moveTo>
                    <a:pt x="8599" y="4362"/>
                  </a:moveTo>
                  <a:cubicBezTo>
                    <a:pt x="8602" y="4477"/>
                    <a:pt x="8606" y="4544"/>
                    <a:pt x="8603" y="4595"/>
                  </a:cubicBezTo>
                  <a:cubicBezTo>
                    <a:pt x="8602" y="4686"/>
                    <a:pt x="8591" y="4770"/>
                    <a:pt x="8593" y="4856"/>
                  </a:cubicBezTo>
                  <a:cubicBezTo>
                    <a:pt x="8580" y="4811"/>
                    <a:pt x="8572" y="4767"/>
                    <a:pt x="8562" y="4721"/>
                  </a:cubicBezTo>
                  <a:cubicBezTo>
                    <a:pt x="8572" y="4617"/>
                    <a:pt x="8583" y="4514"/>
                    <a:pt x="8599" y="4362"/>
                  </a:cubicBezTo>
                  <a:close/>
                  <a:moveTo>
                    <a:pt x="8621" y="4895"/>
                  </a:moveTo>
                  <a:lnTo>
                    <a:pt x="8652" y="4902"/>
                  </a:lnTo>
                  <a:lnTo>
                    <a:pt x="8650" y="4902"/>
                  </a:lnTo>
                  <a:lnTo>
                    <a:pt x="8656" y="4948"/>
                  </a:lnTo>
                  <a:lnTo>
                    <a:pt x="8627" y="4942"/>
                  </a:lnTo>
                  <a:lnTo>
                    <a:pt x="8621" y="4895"/>
                  </a:lnTo>
                  <a:close/>
                  <a:moveTo>
                    <a:pt x="27512" y="4934"/>
                  </a:moveTo>
                  <a:lnTo>
                    <a:pt x="27513" y="4939"/>
                  </a:lnTo>
                  <a:cubicBezTo>
                    <a:pt x="27488" y="4956"/>
                    <a:pt x="27463" y="4974"/>
                    <a:pt x="27439" y="4992"/>
                  </a:cubicBezTo>
                  <a:lnTo>
                    <a:pt x="27438" y="4987"/>
                  </a:lnTo>
                  <a:lnTo>
                    <a:pt x="27512" y="4934"/>
                  </a:lnTo>
                  <a:close/>
                  <a:moveTo>
                    <a:pt x="40859" y="5009"/>
                  </a:moveTo>
                  <a:cubicBezTo>
                    <a:pt x="40859" y="5015"/>
                    <a:pt x="40857" y="5020"/>
                    <a:pt x="40859" y="5026"/>
                  </a:cubicBezTo>
                  <a:cubicBezTo>
                    <a:pt x="40848" y="5029"/>
                    <a:pt x="40838" y="5031"/>
                    <a:pt x="40829" y="5033"/>
                  </a:cubicBezTo>
                  <a:cubicBezTo>
                    <a:pt x="40829" y="5029"/>
                    <a:pt x="40829" y="5024"/>
                    <a:pt x="40829" y="5018"/>
                  </a:cubicBezTo>
                  <a:cubicBezTo>
                    <a:pt x="40838" y="5015"/>
                    <a:pt x="40850" y="5012"/>
                    <a:pt x="40859" y="5009"/>
                  </a:cubicBezTo>
                  <a:close/>
                  <a:moveTo>
                    <a:pt x="11249" y="4961"/>
                  </a:moveTo>
                  <a:lnTo>
                    <a:pt x="11249" y="4961"/>
                  </a:lnTo>
                  <a:cubicBezTo>
                    <a:pt x="11247" y="4980"/>
                    <a:pt x="11246" y="5001"/>
                    <a:pt x="11244" y="5020"/>
                  </a:cubicBezTo>
                  <a:lnTo>
                    <a:pt x="11221" y="5039"/>
                  </a:lnTo>
                  <a:lnTo>
                    <a:pt x="11221" y="5039"/>
                  </a:lnTo>
                  <a:cubicBezTo>
                    <a:pt x="11234" y="4963"/>
                    <a:pt x="11241" y="4962"/>
                    <a:pt x="11249" y="4961"/>
                  </a:cubicBezTo>
                  <a:close/>
                  <a:moveTo>
                    <a:pt x="49617" y="5034"/>
                  </a:moveTo>
                  <a:lnTo>
                    <a:pt x="49646" y="5040"/>
                  </a:lnTo>
                  <a:lnTo>
                    <a:pt x="49639" y="5054"/>
                  </a:lnTo>
                  <a:lnTo>
                    <a:pt x="49609" y="5048"/>
                  </a:lnTo>
                  <a:lnTo>
                    <a:pt x="49617" y="5034"/>
                  </a:lnTo>
                  <a:close/>
                  <a:moveTo>
                    <a:pt x="8697" y="4890"/>
                  </a:moveTo>
                  <a:lnTo>
                    <a:pt x="8697" y="4890"/>
                  </a:lnTo>
                  <a:cubicBezTo>
                    <a:pt x="8700" y="4890"/>
                    <a:pt x="8702" y="4890"/>
                    <a:pt x="8703" y="4892"/>
                  </a:cubicBezTo>
                  <a:lnTo>
                    <a:pt x="8727" y="5074"/>
                  </a:lnTo>
                  <a:lnTo>
                    <a:pt x="8719" y="5073"/>
                  </a:lnTo>
                  <a:cubicBezTo>
                    <a:pt x="8712" y="5011"/>
                    <a:pt x="8705" y="4951"/>
                    <a:pt x="8697" y="4890"/>
                  </a:cubicBezTo>
                  <a:close/>
                  <a:moveTo>
                    <a:pt x="11199" y="4886"/>
                  </a:moveTo>
                  <a:cubicBezTo>
                    <a:pt x="11203" y="4957"/>
                    <a:pt x="11206" y="5001"/>
                    <a:pt x="11208" y="5045"/>
                  </a:cubicBezTo>
                  <a:lnTo>
                    <a:pt x="11208" y="5045"/>
                  </a:lnTo>
                  <a:cubicBezTo>
                    <a:pt x="11196" y="5111"/>
                    <a:pt x="11188" y="5118"/>
                    <a:pt x="11179" y="5129"/>
                  </a:cubicBezTo>
                  <a:cubicBezTo>
                    <a:pt x="11184" y="5061"/>
                    <a:pt x="11191" y="5011"/>
                    <a:pt x="11199" y="4886"/>
                  </a:cubicBezTo>
                  <a:close/>
                  <a:moveTo>
                    <a:pt x="50077" y="5193"/>
                  </a:moveTo>
                  <a:cubicBezTo>
                    <a:pt x="50079" y="5195"/>
                    <a:pt x="50083" y="5196"/>
                    <a:pt x="50089" y="5198"/>
                  </a:cubicBezTo>
                  <a:lnTo>
                    <a:pt x="50092" y="5198"/>
                  </a:lnTo>
                  <a:lnTo>
                    <a:pt x="50092" y="5198"/>
                  </a:lnTo>
                  <a:cubicBezTo>
                    <a:pt x="50086" y="5196"/>
                    <a:pt x="50081" y="5195"/>
                    <a:pt x="50077" y="5193"/>
                  </a:cubicBezTo>
                  <a:close/>
                  <a:moveTo>
                    <a:pt x="8584" y="5165"/>
                  </a:moveTo>
                  <a:lnTo>
                    <a:pt x="8599" y="5168"/>
                  </a:lnTo>
                  <a:cubicBezTo>
                    <a:pt x="8600" y="5179"/>
                    <a:pt x="8600" y="5189"/>
                    <a:pt x="8602" y="5199"/>
                  </a:cubicBezTo>
                  <a:lnTo>
                    <a:pt x="8587" y="5196"/>
                  </a:lnTo>
                  <a:lnTo>
                    <a:pt x="8584" y="5165"/>
                  </a:lnTo>
                  <a:close/>
                  <a:moveTo>
                    <a:pt x="11165" y="5237"/>
                  </a:moveTo>
                  <a:lnTo>
                    <a:pt x="11178" y="5245"/>
                  </a:lnTo>
                  <a:lnTo>
                    <a:pt x="11175" y="5276"/>
                  </a:lnTo>
                  <a:lnTo>
                    <a:pt x="11162" y="5268"/>
                  </a:lnTo>
                  <a:lnTo>
                    <a:pt x="11165" y="5237"/>
                  </a:lnTo>
                  <a:close/>
                  <a:moveTo>
                    <a:pt x="37100" y="5214"/>
                  </a:moveTo>
                  <a:cubicBezTo>
                    <a:pt x="37101" y="5214"/>
                    <a:pt x="37102" y="5215"/>
                    <a:pt x="37104" y="5217"/>
                  </a:cubicBezTo>
                  <a:lnTo>
                    <a:pt x="37088" y="5307"/>
                  </a:lnTo>
                  <a:lnTo>
                    <a:pt x="37083" y="5305"/>
                  </a:lnTo>
                  <a:lnTo>
                    <a:pt x="37100" y="5214"/>
                  </a:lnTo>
                  <a:close/>
                  <a:moveTo>
                    <a:pt x="50499" y="5330"/>
                  </a:moveTo>
                  <a:cubicBezTo>
                    <a:pt x="50499" y="5332"/>
                    <a:pt x="50498" y="5334"/>
                    <a:pt x="50498" y="5336"/>
                  </a:cubicBezTo>
                  <a:lnTo>
                    <a:pt x="50512" y="5339"/>
                  </a:lnTo>
                  <a:lnTo>
                    <a:pt x="50512" y="5339"/>
                  </a:lnTo>
                  <a:cubicBezTo>
                    <a:pt x="50508" y="5336"/>
                    <a:pt x="50504" y="5333"/>
                    <a:pt x="50500" y="5330"/>
                  </a:cubicBezTo>
                  <a:lnTo>
                    <a:pt x="50500" y="5330"/>
                  </a:lnTo>
                  <a:cubicBezTo>
                    <a:pt x="50500" y="5330"/>
                    <a:pt x="50499" y="5330"/>
                    <a:pt x="50499" y="5330"/>
                  </a:cubicBezTo>
                  <a:close/>
                  <a:moveTo>
                    <a:pt x="40447" y="5346"/>
                  </a:moveTo>
                  <a:lnTo>
                    <a:pt x="40447" y="5352"/>
                  </a:lnTo>
                  <a:cubicBezTo>
                    <a:pt x="40419" y="5361"/>
                    <a:pt x="40389" y="5370"/>
                    <a:pt x="40361" y="5379"/>
                  </a:cubicBezTo>
                  <a:cubicBezTo>
                    <a:pt x="40360" y="5377"/>
                    <a:pt x="40360" y="5376"/>
                    <a:pt x="40361" y="5374"/>
                  </a:cubicBezTo>
                  <a:cubicBezTo>
                    <a:pt x="40389" y="5365"/>
                    <a:pt x="40417" y="5357"/>
                    <a:pt x="40447" y="5346"/>
                  </a:cubicBezTo>
                  <a:close/>
                  <a:moveTo>
                    <a:pt x="39242" y="5489"/>
                  </a:moveTo>
                  <a:lnTo>
                    <a:pt x="39243" y="5493"/>
                  </a:lnTo>
                  <a:lnTo>
                    <a:pt x="39158" y="5524"/>
                  </a:lnTo>
                  <a:cubicBezTo>
                    <a:pt x="39158" y="5523"/>
                    <a:pt x="39158" y="5521"/>
                    <a:pt x="39156" y="5520"/>
                  </a:cubicBezTo>
                  <a:cubicBezTo>
                    <a:pt x="39186" y="5510"/>
                    <a:pt x="39214" y="5499"/>
                    <a:pt x="39242" y="5489"/>
                  </a:cubicBezTo>
                  <a:close/>
                  <a:moveTo>
                    <a:pt x="11125" y="5476"/>
                  </a:moveTo>
                  <a:lnTo>
                    <a:pt x="11129" y="5479"/>
                  </a:lnTo>
                  <a:cubicBezTo>
                    <a:pt x="11125" y="5510"/>
                    <a:pt x="11121" y="5539"/>
                    <a:pt x="11118" y="5570"/>
                  </a:cubicBezTo>
                  <a:lnTo>
                    <a:pt x="11113" y="5568"/>
                  </a:lnTo>
                  <a:lnTo>
                    <a:pt x="11125" y="5476"/>
                  </a:lnTo>
                  <a:close/>
                  <a:moveTo>
                    <a:pt x="8800" y="6086"/>
                  </a:moveTo>
                  <a:cubicBezTo>
                    <a:pt x="8803" y="6097"/>
                    <a:pt x="8806" y="6107"/>
                    <a:pt x="8808" y="6116"/>
                  </a:cubicBezTo>
                  <a:lnTo>
                    <a:pt x="8793" y="6116"/>
                  </a:lnTo>
                  <a:cubicBezTo>
                    <a:pt x="8790" y="6105"/>
                    <a:pt x="8787" y="6095"/>
                    <a:pt x="8786" y="6086"/>
                  </a:cubicBezTo>
                  <a:close/>
                  <a:moveTo>
                    <a:pt x="53332" y="6372"/>
                  </a:moveTo>
                  <a:cubicBezTo>
                    <a:pt x="53349" y="6375"/>
                    <a:pt x="53370" y="6381"/>
                    <a:pt x="53392" y="6386"/>
                  </a:cubicBezTo>
                  <a:lnTo>
                    <a:pt x="53414" y="6401"/>
                  </a:lnTo>
                  <a:lnTo>
                    <a:pt x="53340" y="6378"/>
                  </a:lnTo>
                  <a:cubicBezTo>
                    <a:pt x="53338" y="6375"/>
                    <a:pt x="53332" y="6372"/>
                    <a:pt x="53332" y="6372"/>
                  </a:cubicBezTo>
                  <a:close/>
                  <a:moveTo>
                    <a:pt x="8917" y="6329"/>
                  </a:moveTo>
                  <a:cubicBezTo>
                    <a:pt x="8918" y="6329"/>
                    <a:pt x="8920" y="6329"/>
                    <a:pt x="8921" y="6331"/>
                  </a:cubicBezTo>
                  <a:lnTo>
                    <a:pt x="8949" y="6417"/>
                  </a:lnTo>
                  <a:lnTo>
                    <a:pt x="8945" y="6417"/>
                  </a:lnTo>
                  <a:cubicBezTo>
                    <a:pt x="8934" y="6389"/>
                    <a:pt x="8925" y="6359"/>
                    <a:pt x="8915" y="6329"/>
                  </a:cubicBezTo>
                  <a:close/>
                  <a:moveTo>
                    <a:pt x="10915" y="6660"/>
                  </a:moveTo>
                  <a:cubicBezTo>
                    <a:pt x="10912" y="6685"/>
                    <a:pt x="10910" y="6712"/>
                    <a:pt x="10907" y="6738"/>
                  </a:cubicBezTo>
                  <a:cubicBezTo>
                    <a:pt x="10905" y="6741"/>
                    <a:pt x="10904" y="6744"/>
                    <a:pt x="10903" y="6748"/>
                  </a:cubicBezTo>
                  <a:lnTo>
                    <a:pt x="10903" y="6748"/>
                  </a:lnTo>
                  <a:cubicBezTo>
                    <a:pt x="10904" y="6744"/>
                    <a:pt x="10905" y="6741"/>
                    <a:pt x="10907" y="6737"/>
                  </a:cubicBezTo>
                  <a:cubicBezTo>
                    <a:pt x="10901" y="6731"/>
                    <a:pt x="10903" y="6707"/>
                    <a:pt x="10904" y="6685"/>
                  </a:cubicBezTo>
                  <a:lnTo>
                    <a:pt x="10915" y="6660"/>
                  </a:lnTo>
                  <a:close/>
                  <a:moveTo>
                    <a:pt x="10901" y="6756"/>
                  </a:moveTo>
                  <a:lnTo>
                    <a:pt x="10901" y="6756"/>
                  </a:lnTo>
                  <a:cubicBezTo>
                    <a:pt x="10906" y="6763"/>
                    <a:pt x="10904" y="6784"/>
                    <a:pt x="10904" y="6804"/>
                  </a:cubicBezTo>
                  <a:lnTo>
                    <a:pt x="10892" y="6832"/>
                  </a:lnTo>
                  <a:lnTo>
                    <a:pt x="10901" y="6756"/>
                  </a:lnTo>
                  <a:close/>
                  <a:moveTo>
                    <a:pt x="24546" y="6806"/>
                  </a:moveTo>
                  <a:lnTo>
                    <a:pt x="24550" y="6819"/>
                  </a:lnTo>
                  <a:cubicBezTo>
                    <a:pt x="24541" y="6826"/>
                    <a:pt x="24534" y="6831"/>
                    <a:pt x="24525" y="6837"/>
                  </a:cubicBezTo>
                  <a:lnTo>
                    <a:pt x="24521" y="6822"/>
                  </a:lnTo>
                  <a:lnTo>
                    <a:pt x="24546" y="6806"/>
                  </a:lnTo>
                  <a:close/>
                  <a:moveTo>
                    <a:pt x="9006" y="6625"/>
                  </a:moveTo>
                  <a:lnTo>
                    <a:pt x="9006" y="6625"/>
                  </a:lnTo>
                  <a:cubicBezTo>
                    <a:pt x="9040" y="6654"/>
                    <a:pt x="9073" y="6682"/>
                    <a:pt x="9114" y="6717"/>
                  </a:cubicBezTo>
                  <a:cubicBezTo>
                    <a:pt x="9108" y="6772"/>
                    <a:pt x="9102" y="6818"/>
                    <a:pt x="9095" y="6876"/>
                  </a:cubicBezTo>
                  <a:cubicBezTo>
                    <a:pt x="9049" y="6763"/>
                    <a:pt x="9028" y="6694"/>
                    <a:pt x="9006" y="6625"/>
                  </a:cubicBezTo>
                  <a:close/>
                  <a:moveTo>
                    <a:pt x="9143" y="6856"/>
                  </a:moveTo>
                  <a:lnTo>
                    <a:pt x="9176" y="6943"/>
                  </a:lnTo>
                  <a:lnTo>
                    <a:pt x="9171" y="6943"/>
                  </a:lnTo>
                  <a:lnTo>
                    <a:pt x="9137" y="6856"/>
                  </a:lnTo>
                  <a:close/>
                  <a:moveTo>
                    <a:pt x="36096" y="6916"/>
                  </a:moveTo>
                  <a:cubicBezTo>
                    <a:pt x="36096" y="6918"/>
                    <a:pt x="36096" y="6919"/>
                    <a:pt x="36098" y="6921"/>
                  </a:cubicBezTo>
                  <a:cubicBezTo>
                    <a:pt x="36071" y="6935"/>
                    <a:pt x="36045" y="6950"/>
                    <a:pt x="36018" y="6965"/>
                  </a:cubicBezTo>
                  <a:cubicBezTo>
                    <a:pt x="36018" y="6965"/>
                    <a:pt x="36017" y="6963"/>
                    <a:pt x="36017" y="6960"/>
                  </a:cubicBezTo>
                  <a:lnTo>
                    <a:pt x="36096" y="6916"/>
                  </a:lnTo>
                  <a:close/>
                  <a:moveTo>
                    <a:pt x="9739" y="6991"/>
                  </a:moveTo>
                  <a:cubicBezTo>
                    <a:pt x="9739" y="6994"/>
                    <a:pt x="9740" y="6996"/>
                    <a:pt x="9741" y="6999"/>
                  </a:cubicBezTo>
                  <a:cubicBezTo>
                    <a:pt x="9741" y="6997"/>
                    <a:pt x="9740" y="6994"/>
                    <a:pt x="9739" y="6991"/>
                  </a:cubicBezTo>
                  <a:close/>
                  <a:moveTo>
                    <a:pt x="24718" y="6990"/>
                  </a:moveTo>
                  <a:cubicBezTo>
                    <a:pt x="24718" y="6991"/>
                    <a:pt x="24718" y="6993"/>
                    <a:pt x="24718" y="6994"/>
                  </a:cubicBezTo>
                  <a:cubicBezTo>
                    <a:pt x="24694" y="7012"/>
                    <a:pt x="24669" y="7028"/>
                    <a:pt x="24643" y="7046"/>
                  </a:cubicBezTo>
                  <a:cubicBezTo>
                    <a:pt x="24643" y="7044"/>
                    <a:pt x="24643" y="7043"/>
                    <a:pt x="24641" y="7040"/>
                  </a:cubicBezTo>
                  <a:cubicBezTo>
                    <a:pt x="24668" y="7024"/>
                    <a:pt x="24693" y="7006"/>
                    <a:pt x="24718" y="6990"/>
                  </a:cubicBezTo>
                  <a:close/>
                  <a:moveTo>
                    <a:pt x="10728" y="7062"/>
                  </a:moveTo>
                  <a:lnTo>
                    <a:pt x="10750" y="7075"/>
                  </a:lnTo>
                  <a:cubicBezTo>
                    <a:pt x="10745" y="7090"/>
                    <a:pt x="10742" y="7104"/>
                    <a:pt x="10739" y="7119"/>
                  </a:cubicBezTo>
                  <a:lnTo>
                    <a:pt x="10710" y="7138"/>
                  </a:lnTo>
                  <a:lnTo>
                    <a:pt x="10728" y="7062"/>
                  </a:lnTo>
                  <a:close/>
                  <a:moveTo>
                    <a:pt x="9795" y="7159"/>
                  </a:moveTo>
                  <a:lnTo>
                    <a:pt x="9795" y="7159"/>
                  </a:lnTo>
                  <a:cubicBezTo>
                    <a:pt x="9804" y="7177"/>
                    <a:pt x="9811" y="7193"/>
                    <a:pt x="9820" y="7210"/>
                  </a:cubicBezTo>
                  <a:lnTo>
                    <a:pt x="9807" y="7238"/>
                  </a:lnTo>
                  <a:lnTo>
                    <a:pt x="9807" y="7238"/>
                  </a:lnTo>
                  <a:cubicBezTo>
                    <a:pt x="9785" y="7166"/>
                    <a:pt x="9790" y="7163"/>
                    <a:pt x="9795" y="7159"/>
                  </a:cubicBezTo>
                  <a:close/>
                  <a:moveTo>
                    <a:pt x="9292" y="7197"/>
                  </a:moveTo>
                  <a:cubicBezTo>
                    <a:pt x="9301" y="7222"/>
                    <a:pt x="9312" y="7246"/>
                    <a:pt x="9324" y="7271"/>
                  </a:cubicBezTo>
                  <a:lnTo>
                    <a:pt x="9299" y="7271"/>
                  </a:lnTo>
                  <a:lnTo>
                    <a:pt x="9299" y="7272"/>
                  </a:lnTo>
                  <a:cubicBezTo>
                    <a:pt x="9292" y="7259"/>
                    <a:pt x="9286" y="7244"/>
                    <a:pt x="9279" y="7231"/>
                  </a:cubicBezTo>
                  <a:lnTo>
                    <a:pt x="9292" y="7197"/>
                  </a:lnTo>
                  <a:close/>
                  <a:moveTo>
                    <a:pt x="9793" y="7238"/>
                  </a:moveTo>
                  <a:cubicBezTo>
                    <a:pt x="9796" y="7244"/>
                    <a:pt x="9800" y="7250"/>
                    <a:pt x="9803" y="7255"/>
                  </a:cubicBezTo>
                  <a:lnTo>
                    <a:pt x="9803" y="7255"/>
                  </a:lnTo>
                  <a:cubicBezTo>
                    <a:pt x="9811" y="7276"/>
                    <a:pt x="9814" y="7284"/>
                    <a:pt x="9813" y="7284"/>
                  </a:cubicBezTo>
                  <a:cubicBezTo>
                    <a:pt x="9813" y="7284"/>
                    <a:pt x="9803" y="7261"/>
                    <a:pt x="9793" y="7238"/>
                  </a:cubicBezTo>
                  <a:close/>
                  <a:moveTo>
                    <a:pt x="23959" y="7232"/>
                  </a:moveTo>
                  <a:cubicBezTo>
                    <a:pt x="23917" y="7260"/>
                    <a:pt x="23885" y="7281"/>
                    <a:pt x="23839" y="7312"/>
                  </a:cubicBezTo>
                  <a:cubicBezTo>
                    <a:pt x="23836" y="7303"/>
                    <a:pt x="23835" y="7294"/>
                    <a:pt x="23828" y="7269"/>
                  </a:cubicBezTo>
                  <a:cubicBezTo>
                    <a:pt x="23897" y="7250"/>
                    <a:pt x="23925" y="7241"/>
                    <a:pt x="23959" y="7232"/>
                  </a:cubicBezTo>
                  <a:close/>
                  <a:moveTo>
                    <a:pt x="10804" y="7334"/>
                  </a:moveTo>
                  <a:cubicBezTo>
                    <a:pt x="10809" y="7337"/>
                    <a:pt x="10813" y="7340"/>
                    <a:pt x="10817" y="7343"/>
                  </a:cubicBezTo>
                  <a:cubicBezTo>
                    <a:pt x="10815" y="7353"/>
                    <a:pt x="10812" y="7363"/>
                    <a:pt x="10809" y="7372"/>
                  </a:cubicBezTo>
                  <a:lnTo>
                    <a:pt x="10797" y="7363"/>
                  </a:lnTo>
                  <a:cubicBezTo>
                    <a:pt x="10800" y="7355"/>
                    <a:pt x="10801" y="7344"/>
                    <a:pt x="10804" y="7334"/>
                  </a:cubicBezTo>
                  <a:close/>
                  <a:moveTo>
                    <a:pt x="9826" y="7301"/>
                  </a:moveTo>
                  <a:cubicBezTo>
                    <a:pt x="9835" y="7317"/>
                    <a:pt x="9843" y="7333"/>
                    <a:pt x="9851" y="7349"/>
                  </a:cubicBezTo>
                  <a:cubicBezTo>
                    <a:pt x="9857" y="7360"/>
                    <a:pt x="9858" y="7377"/>
                    <a:pt x="9871" y="7433"/>
                  </a:cubicBezTo>
                  <a:cubicBezTo>
                    <a:pt x="9853" y="7379"/>
                    <a:pt x="9838" y="7336"/>
                    <a:pt x="9826" y="7301"/>
                  </a:cubicBezTo>
                  <a:close/>
                  <a:moveTo>
                    <a:pt x="23614" y="7634"/>
                  </a:moveTo>
                  <a:lnTo>
                    <a:pt x="23617" y="7647"/>
                  </a:lnTo>
                  <a:lnTo>
                    <a:pt x="23592" y="7665"/>
                  </a:lnTo>
                  <a:lnTo>
                    <a:pt x="23589" y="7650"/>
                  </a:lnTo>
                  <a:lnTo>
                    <a:pt x="23614" y="7634"/>
                  </a:lnTo>
                  <a:close/>
                  <a:moveTo>
                    <a:pt x="10069" y="2090"/>
                  </a:moveTo>
                  <a:cubicBezTo>
                    <a:pt x="10086" y="2090"/>
                    <a:pt x="10101" y="2091"/>
                    <a:pt x="10114" y="2093"/>
                  </a:cubicBezTo>
                  <a:cubicBezTo>
                    <a:pt x="10166" y="2102"/>
                    <a:pt x="10227" y="2138"/>
                    <a:pt x="10288" y="2216"/>
                  </a:cubicBezTo>
                  <a:cubicBezTo>
                    <a:pt x="10420" y="2380"/>
                    <a:pt x="10501" y="2654"/>
                    <a:pt x="10576" y="2922"/>
                  </a:cubicBezTo>
                  <a:cubicBezTo>
                    <a:pt x="10611" y="3145"/>
                    <a:pt x="10672" y="3406"/>
                    <a:pt x="10657" y="3637"/>
                  </a:cubicBezTo>
                  <a:cubicBezTo>
                    <a:pt x="10667" y="3690"/>
                    <a:pt x="10679" y="3740"/>
                    <a:pt x="10689" y="3791"/>
                  </a:cubicBezTo>
                  <a:cubicBezTo>
                    <a:pt x="10684" y="3843"/>
                    <a:pt x="10675" y="3891"/>
                    <a:pt x="10669" y="3930"/>
                  </a:cubicBezTo>
                  <a:cubicBezTo>
                    <a:pt x="10678" y="4303"/>
                    <a:pt x="10647" y="4675"/>
                    <a:pt x="10637" y="5004"/>
                  </a:cubicBezTo>
                  <a:cubicBezTo>
                    <a:pt x="10623" y="5084"/>
                    <a:pt x="10614" y="5142"/>
                    <a:pt x="10606" y="5199"/>
                  </a:cubicBezTo>
                  <a:cubicBezTo>
                    <a:pt x="10614" y="5233"/>
                    <a:pt x="10620" y="5255"/>
                    <a:pt x="10629" y="5285"/>
                  </a:cubicBezTo>
                  <a:cubicBezTo>
                    <a:pt x="10597" y="5287"/>
                    <a:pt x="10575" y="5451"/>
                    <a:pt x="10550" y="5536"/>
                  </a:cubicBezTo>
                  <a:cubicBezTo>
                    <a:pt x="10550" y="5677"/>
                    <a:pt x="10516" y="5842"/>
                    <a:pt x="10486" y="5988"/>
                  </a:cubicBezTo>
                  <a:cubicBezTo>
                    <a:pt x="10464" y="6110"/>
                    <a:pt x="10464" y="6216"/>
                    <a:pt x="10419" y="6361"/>
                  </a:cubicBezTo>
                  <a:cubicBezTo>
                    <a:pt x="10394" y="6450"/>
                    <a:pt x="10367" y="6641"/>
                    <a:pt x="10341" y="6785"/>
                  </a:cubicBezTo>
                  <a:cubicBezTo>
                    <a:pt x="10345" y="6809"/>
                    <a:pt x="10348" y="6829"/>
                    <a:pt x="10351" y="6848"/>
                  </a:cubicBezTo>
                  <a:cubicBezTo>
                    <a:pt x="10341" y="6891"/>
                    <a:pt x="10333" y="6918"/>
                    <a:pt x="10323" y="6962"/>
                  </a:cubicBezTo>
                  <a:cubicBezTo>
                    <a:pt x="10305" y="6972"/>
                    <a:pt x="10288" y="6982"/>
                    <a:pt x="10263" y="6997"/>
                  </a:cubicBezTo>
                  <a:cubicBezTo>
                    <a:pt x="10250" y="7087"/>
                    <a:pt x="10241" y="7144"/>
                    <a:pt x="10230" y="7210"/>
                  </a:cubicBezTo>
                  <a:cubicBezTo>
                    <a:pt x="10170" y="7375"/>
                    <a:pt x="10116" y="7549"/>
                    <a:pt x="10065" y="7731"/>
                  </a:cubicBezTo>
                  <a:lnTo>
                    <a:pt x="10065" y="7731"/>
                  </a:lnTo>
                  <a:cubicBezTo>
                    <a:pt x="10065" y="7730"/>
                    <a:pt x="10065" y="7729"/>
                    <a:pt x="10064" y="7728"/>
                  </a:cubicBezTo>
                  <a:cubicBezTo>
                    <a:pt x="10063" y="7712"/>
                    <a:pt x="10063" y="7693"/>
                    <a:pt x="10063" y="7666"/>
                  </a:cubicBezTo>
                  <a:cubicBezTo>
                    <a:pt x="10017" y="7586"/>
                    <a:pt x="9966" y="7512"/>
                    <a:pt x="9920" y="7416"/>
                  </a:cubicBezTo>
                  <a:cubicBezTo>
                    <a:pt x="9895" y="7306"/>
                    <a:pt x="9796" y="7143"/>
                    <a:pt x="9741" y="6999"/>
                  </a:cubicBezTo>
                  <a:cubicBezTo>
                    <a:pt x="9730" y="6982"/>
                    <a:pt x="9718" y="6965"/>
                    <a:pt x="9708" y="6947"/>
                  </a:cubicBezTo>
                  <a:lnTo>
                    <a:pt x="9702" y="6921"/>
                  </a:lnTo>
                  <a:lnTo>
                    <a:pt x="9738" y="6987"/>
                  </a:lnTo>
                  <a:cubicBezTo>
                    <a:pt x="9738" y="6988"/>
                    <a:pt x="9738" y="6990"/>
                    <a:pt x="9739" y="6991"/>
                  </a:cubicBezTo>
                  <a:lnTo>
                    <a:pt x="9739" y="6991"/>
                  </a:lnTo>
                  <a:cubicBezTo>
                    <a:pt x="9731" y="6954"/>
                    <a:pt x="9725" y="6919"/>
                    <a:pt x="9714" y="6888"/>
                  </a:cubicBezTo>
                  <a:cubicBezTo>
                    <a:pt x="9667" y="6775"/>
                    <a:pt x="9620" y="6660"/>
                    <a:pt x="9574" y="6547"/>
                  </a:cubicBezTo>
                  <a:cubicBezTo>
                    <a:pt x="9535" y="6432"/>
                    <a:pt x="9495" y="6319"/>
                    <a:pt x="9457" y="6208"/>
                  </a:cubicBezTo>
                  <a:cubicBezTo>
                    <a:pt x="9402" y="6086"/>
                    <a:pt x="9367" y="6045"/>
                    <a:pt x="9321" y="5866"/>
                  </a:cubicBezTo>
                  <a:cubicBezTo>
                    <a:pt x="9326" y="5848"/>
                    <a:pt x="9330" y="5832"/>
                    <a:pt x="9333" y="5823"/>
                  </a:cubicBezTo>
                  <a:cubicBezTo>
                    <a:pt x="9296" y="5685"/>
                    <a:pt x="9276" y="5557"/>
                    <a:pt x="9254" y="5429"/>
                  </a:cubicBezTo>
                  <a:cubicBezTo>
                    <a:pt x="9218" y="5261"/>
                    <a:pt x="9193" y="5093"/>
                    <a:pt x="9168" y="4873"/>
                  </a:cubicBezTo>
                  <a:cubicBezTo>
                    <a:pt x="9155" y="4843"/>
                    <a:pt x="9137" y="4805"/>
                    <a:pt x="9121" y="4768"/>
                  </a:cubicBezTo>
                  <a:cubicBezTo>
                    <a:pt x="9124" y="4665"/>
                    <a:pt x="9127" y="4609"/>
                    <a:pt x="9127" y="4584"/>
                  </a:cubicBezTo>
                  <a:cubicBezTo>
                    <a:pt x="9117" y="4447"/>
                    <a:pt x="9098" y="4343"/>
                    <a:pt x="9102" y="4238"/>
                  </a:cubicBezTo>
                  <a:cubicBezTo>
                    <a:pt x="9103" y="4125"/>
                    <a:pt x="9103" y="4010"/>
                    <a:pt x="9109" y="3899"/>
                  </a:cubicBezTo>
                  <a:cubicBezTo>
                    <a:pt x="9117" y="3803"/>
                    <a:pt x="9120" y="3665"/>
                    <a:pt x="9130" y="3621"/>
                  </a:cubicBezTo>
                  <a:cubicBezTo>
                    <a:pt x="9164" y="3491"/>
                    <a:pt x="9146" y="3429"/>
                    <a:pt x="9171" y="3331"/>
                  </a:cubicBezTo>
                  <a:cubicBezTo>
                    <a:pt x="9183" y="3294"/>
                    <a:pt x="9196" y="3256"/>
                    <a:pt x="9206" y="3222"/>
                  </a:cubicBezTo>
                  <a:cubicBezTo>
                    <a:pt x="9227" y="3131"/>
                    <a:pt x="9243" y="3051"/>
                    <a:pt x="9261" y="2972"/>
                  </a:cubicBezTo>
                  <a:lnTo>
                    <a:pt x="9261" y="2972"/>
                  </a:lnTo>
                  <a:cubicBezTo>
                    <a:pt x="9249" y="2988"/>
                    <a:pt x="9237" y="3004"/>
                    <a:pt x="9215" y="3036"/>
                  </a:cubicBezTo>
                  <a:cubicBezTo>
                    <a:pt x="9243" y="2957"/>
                    <a:pt x="9255" y="2911"/>
                    <a:pt x="9270" y="2883"/>
                  </a:cubicBezTo>
                  <a:cubicBezTo>
                    <a:pt x="9283" y="2879"/>
                    <a:pt x="9292" y="2876"/>
                    <a:pt x="9307" y="2872"/>
                  </a:cubicBezTo>
                  <a:cubicBezTo>
                    <a:pt x="9334" y="2789"/>
                    <a:pt x="9370" y="2728"/>
                    <a:pt x="9405" y="2663"/>
                  </a:cubicBezTo>
                  <a:cubicBezTo>
                    <a:pt x="9449" y="2602"/>
                    <a:pt x="9496" y="2545"/>
                    <a:pt x="9537" y="2447"/>
                  </a:cubicBezTo>
                  <a:cubicBezTo>
                    <a:pt x="9568" y="2395"/>
                    <a:pt x="9633" y="2339"/>
                    <a:pt x="9692" y="2274"/>
                  </a:cubicBezTo>
                  <a:cubicBezTo>
                    <a:pt x="9763" y="2227"/>
                    <a:pt x="9835" y="2179"/>
                    <a:pt x="9883" y="2133"/>
                  </a:cubicBezTo>
                  <a:cubicBezTo>
                    <a:pt x="9958" y="2101"/>
                    <a:pt x="10021" y="2090"/>
                    <a:pt x="10069" y="2090"/>
                  </a:cubicBezTo>
                  <a:close/>
                  <a:moveTo>
                    <a:pt x="55558" y="7700"/>
                  </a:moveTo>
                  <a:lnTo>
                    <a:pt x="55627" y="7756"/>
                  </a:lnTo>
                  <a:lnTo>
                    <a:pt x="55622" y="7759"/>
                  </a:lnTo>
                  <a:cubicBezTo>
                    <a:pt x="55599" y="7740"/>
                    <a:pt x="55575" y="7721"/>
                    <a:pt x="55553" y="7703"/>
                  </a:cubicBezTo>
                  <a:lnTo>
                    <a:pt x="55558" y="7700"/>
                  </a:lnTo>
                  <a:close/>
                  <a:moveTo>
                    <a:pt x="23407" y="7837"/>
                  </a:moveTo>
                  <a:lnTo>
                    <a:pt x="23414" y="7865"/>
                  </a:lnTo>
                  <a:lnTo>
                    <a:pt x="23376" y="7890"/>
                  </a:lnTo>
                  <a:cubicBezTo>
                    <a:pt x="23374" y="7880"/>
                    <a:pt x="23371" y="7871"/>
                    <a:pt x="23369" y="7861"/>
                  </a:cubicBezTo>
                  <a:cubicBezTo>
                    <a:pt x="23382" y="7853"/>
                    <a:pt x="23395" y="7844"/>
                    <a:pt x="23407" y="7837"/>
                  </a:cubicBezTo>
                  <a:close/>
                  <a:moveTo>
                    <a:pt x="56217" y="8025"/>
                  </a:moveTo>
                  <a:lnTo>
                    <a:pt x="56239" y="8046"/>
                  </a:lnTo>
                  <a:cubicBezTo>
                    <a:pt x="56234" y="8049"/>
                    <a:pt x="56230" y="8052"/>
                    <a:pt x="56224" y="8053"/>
                  </a:cubicBezTo>
                  <a:lnTo>
                    <a:pt x="56203" y="8033"/>
                  </a:lnTo>
                  <a:lnTo>
                    <a:pt x="56217" y="8025"/>
                  </a:lnTo>
                  <a:close/>
                  <a:moveTo>
                    <a:pt x="10656" y="7956"/>
                  </a:moveTo>
                  <a:cubicBezTo>
                    <a:pt x="10657" y="8000"/>
                    <a:pt x="10659" y="8039"/>
                    <a:pt x="10662" y="8111"/>
                  </a:cubicBezTo>
                  <a:cubicBezTo>
                    <a:pt x="10637" y="8117"/>
                    <a:pt x="10622" y="8120"/>
                    <a:pt x="10606" y="8124"/>
                  </a:cubicBezTo>
                  <a:cubicBezTo>
                    <a:pt x="10628" y="8052"/>
                    <a:pt x="10639" y="8014"/>
                    <a:pt x="10656" y="7956"/>
                  </a:cubicBezTo>
                  <a:close/>
                  <a:moveTo>
                    <a:pt x="21972" y="8145"/>
                  </a:moveTo>
                  <a:cubicBezTo>
                    <a:pt x="21975" y="8149"/>
                    <a:pt x="21975" y="8153"/>
                    <a:pt x="21977" y="8159"/>
                  </a:cubicBezTo>
                  <a:lnTo>
                    <a:pt x="21952" y="8174"/>
                  </a:lnTo>
                  <a:cubicBezTo>
                    <a:pt x="21950" y="8170"/>
                    <a:pt x="21949" y="8165"/>
                    <a:pt x="21947" y="8161"/>
                  </a:cubicBezTo>
                  <a:lnTo>
                    <a:pt x="21972" y="8145"/>
                  </a:lnTo>
                  <a:close/>
                  <a:moveTo>
                    <a:pt x="10522" y="8161"/>
                  </a:moveTo>
                  <a:cubicBezTo>
                    <a:pt x="10523" y="8162"/>
                    <a:pt x="10525" y="8162"/>
                    <a:pt x="10526" y="8165"/>
                  </a:cubicBezTo>
                  <a:lnTo>
                    <a:pt x="10498" y="8251"/>
                  </a:lnTo>
                  <a:cubicBezTo>
                    <a:pt x="10497" y="8251"/>
                    <a:pt x="10495" y="8249"/>
                    <a:pt x="10494" y="8248"/>
                  </a:cubicBezTo>
                  <a:cubicBezTo>
                    <a:pt x="10503" y="8220"/>
                    <a:pt x="10513" y="8190"/>
                    <a:pt x="10522" y="8161"/>
                  </a:cubicBezTo>
                  <a:close/>
                  <a:moveTo>
                    <a:pt x="9838" y="8281"/>
                  </a:moveTo>
                  <a:lnTo>
                    <a:pt x="9857" y="8327"/>
                  </a:lnTo>
                  <a:lnTo>
                    <a:pt x="9857" y="8327"/>
                  </a:lnTo>
                  <a:cubicBezTo>
                    <a:pt x="9853" y="8337"/>
                    <a:pt x="9849" y="8348"/>
                    <a:pt x="9845" y="8359"/>
                  </a:cubicBezTo>
                  <a:lnTo>
                    <a:pt x="9845" y="8359"/>
                  </a:lnTo>
                  <a:cubicBezTo>
                    <a:pt x="9829" y="8338"/>
                    <a:pt x="9812" y="8316"/>
                    <a:pt x="9793" y="8292"/>
                  </a:cubicBezTo>
                  <a:cubicBezTo>
                    <a:pt x="9816" y="8287"/>
                    <a:pt x="9827" y="8284"/>
                    <a:pt x="9838" y="8281"/>
                  </a:cubicBezTo>
                  <a:close/>
                  <a:moveTo>
                    <a:pt x="22493" y="8354"/>
                  </a:moveTo>
                  <a:cubicBezTo>
                    <a:pt x="22493" y="8355"/>
                    <a:pt x="22493" y="8356"/>
                    <a:pt x="22493" y="8358"/>
                  </a:cubicBezTo>
                  <a:lnTo>
                    <a:pt x="22417" y="8406"/>
                  </a:lnTo>
                  <a:lnTo>
                    <a:pt x="22415" y="8401"/>
                  </a:lnTo>
                  <a:lnTo>
                    <a:pt x="22493" y="8354"/>
                  </a:lnTo>
                  <a:close/>
                  <a:moveTo>
                    <a:pt x="56312" y="8337"/>
                  </a:moveTo>
                  <a:cubicBezTo>
                    <a:pt x="56352" y="8376"/>
                    <a:pt x="56387" y="8409"/>
                    <a:pt x="56424" y="8443"/>
                  </a:cubicBezTo>
                  <a:cubicBezTo>
                    <a:pt x="56429" y="8451"/>
                    <a:pt x="56433" y="8458"/>
                    <a:pt x="56437" y="8465"/>
                  </a:cubicBezTo>
                  <a:cubicBezTo>
                    <a:pt x="56386" y="8421"/>
                    <a:pt x="56334" y="8377"/>
                    <a:pt x="56298" y="8346"/>
                  </a:cubicBezTo>
                  <a:cubicBezTo>
                    <a:pt x="56298" y="8346"/>
                    <a:pt x="56305" y="8343"/>
                    <a:pt x="56312" y="8337"/>
                  </a:cubicBezTo>
                  <a:close/>
                  <a:moveTo>
                    <a:pt x="56677" y="8617"/>
                  </a:moveTo>
                  <a:lnTo>
                    <a:pt x="56738" y="8682"/>
                  </a:lnTo>
                  <a:lnTo>
                    <a:pt x="56733" y="8685"/>
                  </a:lnTo>
                  <a:lnTo>
                    <a:pt x="56673" y="8618"/>
                  </a:lnTo>
                  <a:cubicBezTo>
                    <a:pt x="56674" y="8618"/>
                    <a:pt x="56676" y="8618"/>
                    <a:pt x="56677" y="8617"/>
                  </a:cubicBezTo>
                  <a:close/>
                  <a:moveTo>
                    <a:pt x="56670" y="8645"/>
                  </a:moveTo>
                  <a:lnTo>
                    <a:pt x="56699" y="8677"/>
                  </a:lnTo>
                  <a:lnTo>
                    <a:pt x="56673" y="8690"/>
                  </a:lnTo>
                  <a:lnTo>
                    <a:pt x="56642" y="8658"/>
                  </a:lnTo>
                  <a:lnTo>
                    <a:pt x="56670" y="8645"/>
                  </a:lnTo>
                  <a:close/>
                  <a:moveTo>
                    <a:pt x="56745" y="8773"/>
                  </a:moveTo>
                  <a:lnTo>
                    <a:pt x="56866" y="8902"/>
                  </a:lnTo>
                  <a:lnTo>
                    <a:pt x="56860" y="8907"/>
                  </a:lnTo>
                  <a:cubicBezTo>
                    <a:pt x="56818" y="8863"/>
                    <a:pt x="56777" y="8820"/>
                    <a:pt x="56738" y="8777"/>
                  </a:cubicBezTo>
                  <a:lnTo>
                    <a:pt x="56745" y="8773"/>
                  </a:lnTo>
                  <a:close/>
                  <a:moveTo>
                    <a:pt x="21134" y="8980"/>
                  </a:moveTo>
                  <a:cubicBezTo>
                    <a:pt x="21134" y="8982"/>
                    <a:pt x="21134" y="8983"/>
                    <a:pt x="21134" y="8985"/>
                  </a:cubicBezTo>
                  <a:lnTo>
                    <a:pt x="21056" y="9029"/>
                  </a:lnTo>
                  <a:cubicBezTo>
                    <a:pt x="21056" y="9027"/>
                    <a:pt x="21056" y="9026"/>
                    <a:pt x="21056" y="9024"/>
                  </a:cubicBezTo>
                  <a:lnTo>
                    <a:pt x="21134" y="8980"/>
                  </a:lnTo>
                  <a:close/>
                  <a:moveTo>
                    <a:pt x="10169" y="9041"/>
                  </a:moveTo>
                  <a:lnTo>
                    <a:pt x="10169" y="9041"/>
                  </a:lnTo>
                  <a:cubicBezTo>
                    <a:pt x="10170" y="9042"/>
                    <a:pt x="10171" y="9044"/>
                    <a:pt x="10172" y="9045"/>
                  </a:cubicBezTo>
                  <a:lnTo>
                    <a:pt x="10172" y="9045"/>
                  </a:lnTo>
                  <a:lnTo>
                    <a:pt x="10157" y="9086"/>
                  </a:lnTo>
                  <a:cubicBezTo>
                    <a:pt x="10155" y="9083"/>
                    <a:pt x="10154" y="9083"/>
                    <a:pt x="10152" y="9082"/>
                  </a:cubicBezTo>
                  <a:cubicBezTo>
                    <a:pt x="10158" y="9068"/>
                    <a:pt x="10163" y="9055"/>
                    <a:pt x="10169" y="9041"/>
                  </a:cubicBezTo>
                  <a:close/>
                  <a:moveTo>
                    <a:pt x="10316" y="9031"/>
                  </a:moveTo>
                  <a:cubicBezTo>
                    <a:pt x="10364" y="9087"/>
                    <a:pt x="10413" y="9141"/>
                    <a:pt x="10483" y="9211"/>
                  </a:cubicBezTo>
                  <a:cubicBezTo>
                    <a:pt x="10413" y="9166"/>
                    <a:pt x="10361" y="9138"/>
                    <a:pt x="10313" y="9101"/>
                  </a:cubicBezTo>
                  <a:cubicBezTo>
                    <a:pt x="10308" y="9090"/>
                    <a:pt x="10303" y="9080"/>
                    <a:pt x="10298" y="9069"/>
                  </a:cubicBezTo>
                  <a:lnTo>
                    <a:pt x="10298" y="9069"/>
                  </a:lnTo>
                  <a:cubicBezTo>
                    <a:pt x="10305" y="9056"/>
                    <a:pt x="10310" y="9043"/>
                    <a:pt x="10316" y="9031"/>
                  </a:cubicBezTo>
                  <a:close/>
                  <a:moveTo>
                    <a:pt x="57110" y="9194"/>
                  </a:moveTo>
                  <a:lnTo>
                    <a:pt x="57129" y="9217"/>
                  </a:lnTo>
                  <a:lnTo>
                    <a:pt x="57114" y="9222"/>
                  </a:lnTo>
                  <a:cubicBezTo>
                    <a:pt x="57108" y="9214"/>
                    <a:pt x="57102" y="9207"/>
                    <a:pt x="57097" y="9199"/>
                  </a:cubicBezTo>
                  <a:lnTo>
                    <a:pt x="57110" y="9194"/>
                  </a:lnTo>
                  <a:close/>
                  <a:moveTo>
                    <a:pt x="21487" y="9067"/>
                  </a:moveTo>
                  <a:cubicBezTo>
                    <a:pt x="21490" y="9079"/>
                    <a:pt x="21491" y="9086"/>
                    <a:pt x="21493" y="9096"/>
                  </a:cubicBezTo>
                  <a:cubicBezTo>
                    <a:pt x="21409" y="9136"/>
                    <a:pt x="21337" y="9170"/>
                    <a:pt x="21216" y="9227"/>
                  </a:cubicBezTo>
                  <a:cubicBezTo>
                    <a:pt x="21332" y="9158"/>
                    <a:pt x="21402" y="9117"/>
                    <a:pt x="21487" y="9067"/>
                  </a:cubicBezTo>
                  <a:close/>
                  <a:moveTo>
                    <a:pt x="10179" y="9216"/>
                  </a:moveTo>
                  <a:cubicBezTo>
                    <a:pt x="10179" y="9217"/>
                    <a:pt x="10180" y="9219"/>
                    <a:pt x="10182" y="9219"/>
                  </a:cubicBezTo>
                  <a:lnTo>
                    <a:pt x="10148" y="9304"/>
                  </a:lnTo>
                  <a:cubicBezTo>
                    <a:pt x="10147" y="9302"/>
                    <a:pt x="10145" y="9301"/>
                    <a:pt x="10144" y="9301"/>
                  </a:cubicBezTo>
                  <a:cubicBezTo>
                    <a:pt x="10155" y="9272"/>
                    <a:pt x="10167" y="9245"/>
                    <a:pt x="10179" y="9216"/>
                  </a:cubicBezTo>
                  <a:close/>
                  <a:moveTo>
                    <a:pt x="33499" y="9202"/>
                  </a:moveTo>
                  <a:cubicBezTo>
                    <a:pt x="33499" y="9202"/>
                    <a:pt x="33502" y="9208"/>
                    <a:pt x="33505" y="9217"/>
                  </a:cubicBezTo>
                  <a:cubicBezTo>
                    <a:pt x="33461" y="9251"/>
                    <a:pt x="33423" y="9282"/>
                    <a:pt x="33383" y="9311"/>
                  </a:cubicBezTo>
                  <a:cubicBezTo>
                    <a:pt x="33376" y="9316"/>
                    <a:pt x="33367" y="9319"/>
                    <a:pt x="33358" y="9323"/>
                  </a:cubicBezTo>
                  <a:cubicBezTo>
                    <a:pt x="33411" y="9277"/>
                    <a:pt x="33463" y="9233"/>
                    <a:pt x="33499" y="9202"/>
                  </a:cubicBezTo>
                  <a:close/>
                  <a:moveTo>
                    <a:pt x="57725" y="9295"/>
                  </a:moveTo>
                  <a:lnTo>
                    <a:pt x="57782" y="9366"/>
                  </a:lnTo>
                  <a:lnTo>
                    <a:pt x="57778" y="9369"/>
                  </a:lnTo>
                  <a:lnTo>
                    <a:pt x="57719" y="9297"/>
                  </a:lnTo>
                  <a:lnTo>
                    <a:pt x="57725" y="9295"/>
                  </a:lnTo>
                  <a:close/>
                  <a:moveTo>
                    <a:pt x="10553" y="9361"/>
                  </a:moveTo>
                  <a:lnTo>
                    <a:pt x="10582" y="9397"/>
                  </a:lnTo>
                  <a:lnTo>
                    <a:pt x="10554" y="9408"/>
                  </a:lnTo>
                  <a:lnTo>
                    <a:pt x="10523" y="9372"/>
                  </a:lnTo>
                  <a:lnTo>
                    <a:pt x="10553" y="9361"/>
                  </a:lnTo>
                  <a:close/>
                  <a:moveTo>
                    <a:pt x="20326" y="9489"/>
                  </a:moveTo>
                  <a:lnTo>
                    <a:pt x="20329" y="9504"/>
                  </a:lnTo>
                  <a:cubicBezTo>
                    <a:pt x="20320" y="9508"/>
                    <a:pt x="20310" y="9513"/>
                    <a:pt x="20302" y="9517"/>
                  </a:cubicBezTo>
                  <a:lnTo>
                    <a:pt x="20300" y="9503"/>
                  </a:lnTo>
                  <a:lnTo>
                    <a:pt x="20326" y="9489"/>
                  </a:lnTo>
                  <a:close/>
                  <a:moveTo>
                    <a:pt x="10714" y="9591"/>
                  </a:moveTo>
                  <a:lnTo>
                    <a:pt x="10737" y="9614"/>
                  </a:lnTo>
                  <a:lnTo>
                    <a:pt x="10722" y="9620"/>
                  </a:lnTo>
                  <a:cubicBezTo>
                    <a:pt x="10714" y="9613"/>
                    <a:pt x="10707" y="9604"/>
                    <a:pt x="10700" y="9598"/>
                  </a:cubicBezTo>
                  <a:lnTo>
                    <a:pt x="10714" y="9591"/>
                  </a:lnTo>
                  <a:close/>
                  <a:moveTo>
                    <a:pt x="10903" y="9666"/>
                  </a:moveTo>
                  <a:lnTo>
                    <a:pt x="10968" y="9732"/>
                  </a:lnTo>
                  <a:cubicBezTo>
                    <a:pt x="10966" y="9732"/>
                    <a:pt x="10965" y="9734"/>
                    <a:pt x="10963" y="9734"/>
                  </a:cubicBezTo>
                  <a:lnTo>
                    <a:pt x="10898" y="9667"/>
                  </a:lnTo>
                  <a:cubicBezTo>
                    <a:pt x="10898" y="9666"/>
                    <a:pt x="10900" y="9666"/>
                    <a:pt x="10903" y="9666"/>
                  </a:cubicBezTo>
                  <a:close/>
                  <a:moveTo>
                    <a:pt x="11204" y="9807"/>
                  </a:moveTo>
                  <a:lnTo>
                    <a:pt x="11274" y="9867"/>
                  </a:lnTo>
                  <a:cubicBezTo>
                    <a:pt x="11272" y="9867"/>
                    <a:pt x="11272" y="9869"/>
                    <a:pt x="11269" y="9869"/>
                  </a:cubicBezTo>
                  <a:cubicBezTo>
                    <a:pt x="11247" y="9850"/>
                    <a:pt x="11224" y="9829"/>
                    <a:pt x="11200" y="9810"/>
                  </a:cubicBezTo>
                  <a:cubicBezTo>
                    <a:pt x="11201" y="9809"/>
                    <a:pt x="11203" y="9809"/>
                    <a:pt x="11204" y="9807"/>
                  </a:cubicBezTo>
                  <a:close/>
                  <a:moveTo>
                    <a:pt x="19693" y="9885"/>
                  </a:moveTo>
                  <a:lnTo>
                    <a:pt x="19696" y="9900"/>
                  </a:lnTo>
                  <a:lnTo>
                    <a:pt x="19668" y="9913"/>
                  </a:lnTo>
                  <a:cubicBezTo>
                    <a:pt x="19667" y="9909"/>
                    <a:pt x="19667" y="9903"/>
                    <a:pt x="19665" y="9898"/>
                  </a:cubicBezTo>
                  <a:lnTo>
                    <a:pt x="19693" y="9885"/>
                  </a:lnTo>
                  <a:close/>
                  <a:moveTo>
                    <a:pt x="11774" y="9859"/>
                  </a:moveTo>
                  <a:cubicBezTo>
                    <a:pt x="11796" y="9878"/>
                    <a:pt x="11816" y="9898"/>
                    <a:pt x="11841" y="9914"/>
                  </a:cubicBezTo>
                  <a:lnTo>
                    <a:pt x="11837" y="9917"/>
                  </a:lnTo>
                  <a:cubicBezTo>
                    <a:pt x="11812" y="9901"/>
                    <a:pt x="11791" y="9881"/>
                    <a:pt x="11769" y="9862"/>
                  </a:cubicBezTo>
                  <a:lnTo>
                    <a:pt x="11774" y="9859"/>
                  </a:lnTo>
                  <a:close/>
                  <a:moveTo>
                    <a:pt x="57756" y="9919"/>
                  </a:moveTo>
                  <a:cubicBezTo>
                    <a:pt x="57772" y="9942"/>
                    <a:pt x="57789" y="9966"/>
                    <a:pt x="57807" y="9991"/>
                  </a:cubicBezTo>
                  <a:lnTo>
                    <a:pt x="57801" y="9992"/>
                  </a:lnTo>
                  <a:cubicBezTo>
                    <a:pt x="57785" y="9969"/>
                    <a:pt x="57767" y="9944"/>
                    <a:pt x="57750" y="9920"/>
                  </a:cubicBezTo>
                  <a:cubicBezTo>
                    <a:pt x="57751" y="9919"/>
                    <a:pt x="57753" y="9919"/>
                    <a:pt x="57756" y="9919"/>
                  </a:cubicBezTo>
                  <a:close/>
                  <a:moveTo>
                    <a:pt x="19668" y="10112"/>
                  </a:moveTo>
                  <a:cubicBezTo>
                    <a:pt x="19668" y="10113"/>
                    <a:pt x="19668" y="10115"/>
                    <a:pt x="19670" y="10116"/>
                  </a:cubicBezTo>
                  <a:cubicBezTo>
                    <a:pt x="19642" y="10129"/>
                    <a:pt x="19615" y="10144"/>
                    <a:pt x="19587" y="10157"/>
                  </a:cubicBezTo>
                  <a:cubicBezTo>
                    <a:pt x="19587" y="10156"/>
                    <a:pt x="19587" y="10154"/>
                    <a:pt x="19587" y="10153"/>
                  </a:cubicBezTo>
                  <a:cubicBezTo>
                    <a:pt x="19614" y="10140"/>
                    <a:pt x="19640" y="10125"/>
                    <a:pt x="19668" y="10112"/>
                  </a:cubicBezTo>
                  <a:close/>
                  <a:moveTo>
                    <a:pt x="35464" y="10125"/>
                  </a:moveTo>
                  <a:lnTo>
                    <a:pt x="35474" y="10137"/>
                  </a:lnTo>
                  <a:lnTo>
                    <a:pt x="35461" y="10163"/>
                  </a:lnTo>
                  <a:lnTo>
                    <a:pt x="35450" y="10151"/>
                  </a:lnTo>
                  <a:lnTo>
                    <a:pt x="35464" y="10125"/>
                  </a:lnTo>
                  <a:close/>
                  <a:moveTo>
                    <a:pt x="35347" y="10195"/>
                  </a:moveTo>
                  <a:cubicBezTo>
                    <a:pt x="35309" y="10269"/>
                    <a:pt x="35290" y="10304"/>
                    <a:pt x="35278" y="10329"/>
                  </a:cubicBezTo>
                  <a:cubicBezTo>
                    <a:pt x="35287" y="10294"/>
                    <a:pt x="35297" y="10254"/>
                    <a:pt x="35312" y="10203"/>
                  </a:cubicBezTo>
                  <a:cubicBezTo>
                    <a:pt x="35322" y="10201"/>
                    <a:pt x="35331" y="10200"/>
                    <a:pt x="35347" y="10195"/>
                  </a:cubicBezTo>
                  <a:close/>
                  <a:moveTo>
                    <a:pt x="19174" y="10338"/>
                  </a:moveTo>
                  <a:lnTo>
                    <a:pt x="19176" y="10344"/>
                  </a:lnTo>
                  <a:cubicBezTo>
                    <a:pt x="19148" y="10357"/>
                    <a:pt x="19120" y="10371"/>
                    <a:pt x="19093" y="10384"/>
                  </a:cubicBezTo>
                  <a:cubicBezTo>
                    <a:pt x="19093" y="10381"/>
                    <a:pt x="19093" y="10379"/>
                    <a:pt x="19093" y="10378"/>
                  </a:cubicBezTo>
                  <a:cubicBezTo>
                    <a:pt x="19120" y="10365"/>
                    <a:pt x="19148" y="10351"/>
                    <a:pt x="19174" y="10338"/>
                  </a:cubicBezTo>
                  <a:close/>
                  <a:moveTo>
                    <a:pt x="58538" y="10451"/>
                  </a:moveTo>
                  <a:lnTo>
                    <a:pt x="58555" y="10478"/>
                  </a:lnTo>
                  <a:lnTo>
                    <a:pt x="58540" y="10481"/>
                  </a:lnTo>
                  <a:lnTo>
                    <a:pt x="58524" y="10454"/>
                  </a:lnTo>
                  <a:lnTo>
                    <a:pt x="58538" y="10451"/>
                  </a:lnTo>
                  <a:close/>
                  <a:moveTo>
                    <a:pt x="11846" y="10565"/>
                  </a:moveTo>
                  <a:cubicBezTo>
                    <a:pt x="11859" y="10574"/>
                    <a:pt x="11872" y="10582"/>
                    <a:pt x="11886" y="10591"/>
                  </a:cubicBezTo>
                  <a:lnTo>
                    <a:pt x="11893" y="10627"/>
                  </a:lnTo>
                  <a:lnTo>
                    <a:pt x="11893" y="10627"/>
                  </a:lnTo>
                  <a:lnTo>
                    <a:pt x="11825" y="10579"/>
                  </a:lnTo>
                  <a:lnTo>
                    <a:pt x="11846" y="10565"/>
                  </a:lnTo>
                  <a:close/>
                  <a:moveTo>
                    <a:pt x="12283" y="10656"/>
                  </a:moveTo>
                  <a:lnTo>
                    <a:pt x="12354" y="10686"/>
                  </a:lnTo>
                  <a:lnTo>
                    <a:pt x="12354" y="10686"/>
                  </a:lnTo>
                  <a:cubicBezTo>
                    <a:pt x="12353" y="10686"/>
                    <a:pt x="12352" y="10687"/>
                    <a:pt x="12350" y="10687"/>
                  </a:cubicBezTo>
                  <a:cubicBezTo>
                    <a:pt x="12341" y="10687"/>
                    <a:pt x="12323" y="10680"/>
                    <a:pt x="12305" y="10674"/>
                  </a:cubicBezTo>
                  <a:cubicBezTo>
                    <a:pt x="12298" y="10668"/>
                    <a:pt x="12290" y="10662"/>
                    <a:pt x="12283" y="10656"/>
                  </a:cubicBezTo>
                  <a:close/>
                  <a:moveTo>
                    <a:pt x="12171" y="10665"/>
                  </a:moveTo>
                  <a:cubicBezTo>
                    <a:pt x="12180" y="10669"/>
                    <a:pt x="12189" y="10675"/>
                    <a:pt x="12199" y="10680"/>
                  </a:cubicBezTo>
                  <a:cubicBezTo>
                    <a:pt x="12195" y="10684"/>
                    <a:pt x="12190" y="10687"/>
                    <a:pt x="12187" y="10690"/>
                  </a:cubicBezTo>
                  <a:lnTo>
                    <a:pt x="12161" y="10675"/>
                  </a:lnTo>
                  <a:lnTo>
                    <a:pt x="12171" y="10665"/>
                  </a:lnTo>
                  <a:close/>
                  <a:moveTo>
                    <a:pt x="18486" y="10669"/>
                  </a:moveTo>
                  <a:lnTo>
                    <a:pt x="18487" y="10684"/>
                  </a:lnTo>
                  <a:lnTo>
                    <a:pt x="18459" y="10696"/>
                  </a:lnTo>
                  <a:cubicBezTo>
                    <a:pt x="18458" y="10691"/>
                    <a:pt x="18458" y="10685"/>
                    <a:pt x="18458" y="10681"/>
                  </a:cubicBezTo>
                  <a:cubicBezTo>
                    <a:pt x="18466" y="10677"/>
                    <a:pt x="18477" y="10672"/>
                    <a:pt x="18486" y="10669"/>
                  </a:cubicBezTo>
                  <a:close/>
                  <a:moveTo>
                    <a:pt x="12374" y="10697"/>
                  </a:moveTo>
                  <a:cubicBezTo>
                    <a:pt x="12384" y="10697"/>
                    <a:pt x="12402" y="10703"/>
                    <a:pt x="12421" y="10710"/>
                  </a:cubicBezTo>
                  <a:lnTo>
                    <a:pt x="12443" y="10728"/>
                  </a:lnTo>
                  <a:cubicBezTo>
                    <a:pt x="12418" y="10718"/>
                    <a:pt x="12393" y="10707"/>
                    <a:pt x="12370" y="10697"/>
                  </a:cubicBezTo>
                  <a:cubicBezTo>
                    <a:pt x="12371" y="10697"/>
                    <a:pt x="12372" y="10697"/>
                    <a:pt x="12374" y="10697"/>
                  </a:cubicBezTo>
                  <a:close/>
                  <a:moveTo>
                    <a:pt x="31226" y="10721"/>
                  </a:moveTo>
                  <a:lnTo>
                    <a:pt x="31234" y="10734"/>
                  </a:lnTo>
                  <a:lnTo>
                    <a:pt x="31213" y="10756"/>
                  </a:lnTo>
                  <a:lnTo>
                    <a:pt x="31206" y="10743"/>
                  </a:lnTo>
                  <a:lnTo>
                    <a:pt x="31226" y="10721"/>
                  </a:lnTo>
                  <a:close/>
                  <a:moveTo>
                    <a:pt x="16349" y="10918"/>
                  </a:moveTo>
                  <a:lnTo>
                    <a:pt x="16346" y="10941"/>
                  </a:lnTo>
                  <a:cubicBezTo>
                    <a:pt x="16332" y="10946"/>
                    <a:pt x="16320" y="10949"/>
                    <a:pt x="16307" y="10952"/>
                  </a:cubicBezTo>
                  <a:lnTo>
                    <a:pt x="16274" y="10934"/>
                  </a:lnTo>
                  <a:lnTo>
                    <a:pt x="16349" y="10918"/>
                  </a:lnTo>
                  <a:close/>
                  <a:moveTo>
                    <a:pt x="58353" y="10827"/>
                  </a:moveTo>
                  <a:lnTo>
                    <a:pt x="58466" y="11034"/>
                  </a:lnTo>
                  <a:cubicBezTo>
                    <a:pt x="58465" y="11036"/>
                    <a:pt x="58463" y="11037"/>
                    <a:pt x="58462" y="11040"/>
                  </a:cubicBezTo>
                  <a:cubicBezTo>
                    <a:pt x="58422" y="10972"/>
                    <a:pt x="58382" y="10903"/>
                    <a:pt x="58344" y="10837"/>
                  </a:cubicBezTo>
                  <a:lnTo>
                    <a:pt x="58353" y="10827"/>
                  </a:lnTo>
                  <a:close/>
                  <a:moveTo>
                    <a:pt x="13211" y="11102"/>
                  </a:moveTo>
                  <a:lnTo>
                    <a:pt x="13255" y="11116"/>
                  </a:lnTo>
                  <a:lnTo>
                    <a:pt x="13238" y="11141"/>
                  </a:lnTo>
                  <a:lnTo>
                    <a:pt x="13192" y="11127"/>
                  </a:lnTo>
                  <a:lnTo>
                    <a:pt x="13211" y="11102"/>
                  </a:lnTo>
                  <a:close/>
                  <a:moveTo>
                    <a:pt x="9267" y="10994"/>
                  </a:moveTo>
                  <a:cubicBezTo>
                    <a:pt x="9271" y="10997"/>
                    <a:pt x="9274" y="11000"/>
                    <a:pt x="9277" y="11002"/>
                  </a:cubicBezTo>
                  <a:lnTo>
                    <a:pt x="9164" y="11215"/>
                  </a:lnTo>
                  <a:cubicBezTo>
                    <a:pt x="9161" y="11215"/>
                    <a:pt x="9158" y="11215"/>
                    <a:pt x="9156" y="11214"/>
                  </a:cubicBezTo>
                  <a:lnTo>
                    <a:pt x="9267" y="10994"/>
                  </a:lnTo>
                  <a:close/>
                  <a:moveTo>
                    <a:pt x="15138" y="11242"/>
                  </a:moveTo>
                  <a:lnTo>
                    <a:pt x="15133" y="11256"/>
                  </a:lnTo>
                  <a:lnTo>
                    <a:pt x="15103" y="11256"/>
                  </a:lnTo>
                  <a:lnTo>
                    <a:pt x="15108" y="11242"/>
                  </a:lnTo>
                  <a:close/>
                  <a:moveTo>
                    <a:pt x="14134" y="11286"/>
                  </a:moveTo>
                  <a:cubicBezTo>
                    <a:pt x="14184" y="11299"/>
                    <a:pt x="14235" y="11300"/>
                    <a:pt x="14287" y="11306"/>
                  </a:cubicBezTo>
                  <a:cubicBezTo>
                    <a:pt x="14287" y="11309"/>
                    <a:pt x="14288" y="11312"/>
                    <a:pt x="14290" y="11314"/>
                  </a:cubicBezTo>
                  <a:cubicBezTo>
                    <a:pt x="14237" y="11309"/>
                    <a:pt x="14184" y="11311"/>
                    <a:pt x="14134" y="11299"/>
                  </a:cubicBezTo>
                  <a:lnTo>
                    <a:pt x="14134" y="11286"/>
                  </a:lnTo>
                  <a:close/>
                  <a:moveTo>
                    <a:pt x="15322" y="11331"/>
                  </a:moveTo>
                  <a:cubicBezTo>
                    <a:pt x="15322" y="11333"/>
                    <a:pt x="15322" y="11336"/>
                    <a:pt x="15321" y="11337"/>
                  </a:cubicBezTo>
                  <a:lnTo>
                    <a:pt x="15228" y="11337"/>
                  </a:lnTo>
                  <a:cubicBezTo>
                    <a:pt x="15230" y="11336"/>
                    <a:pt x="15230" y="11334"/>
                    <a:pt x="15231" y="11331"/>
                  </a:cubicBezTo>
                  <a:close/>
                  <a:moveTo>
                    <a:pt x="13552" y="11360"/>
                  </a:moveTo>
                  <a:lnTo>
                    <a:pt x="13552" y="11360"/>
                  </a:lnTo>
                  <a:cubicBezTo>
                    <a:pt x="13558" y="11364"/>
                    <a:pt x="13565" y="11368"/>
                    <a:pt x="13577" y="11371"/>
                  </a:cubicBezTo>
                  <a:lnTo>
                    <a:pt x="13577" y="11371"/>
                  </a:lnTo>
                  <a:cubicBezTo>
                    <a:pt x="13569" y="11367"/>
                    <a:pt x="13561" y="11364"/>
                    <a:pt x="13552" y="11360"/>
                  </a:cubicBezTo>
                  <a:close/>
                  <a:moveTo>
                    <a:pt x="15746" y="11443"/>
                  </a:moveTo>
                  <a:lnTo>
                    <a:pt x="15745" y="11449"/>
                  </a:lnTo>
                  <a:lnTo>
                    <a:pt x="15652" y="11458"/>
                  </a:lnTo>
                  <a:cubicBezTo>
                    <a:pt x="15652" y="11456"/>
                    <a:pt x="15652" y="11455"/>
                    <a:pt x="15652" y="11453"/>
                  </a:cubicBezTo>
                  <a:lnTo>
                    <a:pt x="15746" y="11443"/>
                  </a:lnTo>
                  <a:close/>
                  <a:moveTo>
                    <a:pt x="8660" y="11459"/>
                  </a:moveTo>
                  <a:cubicBezTo>
                    <a:pt x="8662" y="11459"/>
                    <a:pt x="8663" y="11460"/>
                    <a:pt x="8665" y="11461"/>
                  </a:cubicBezTo>
                  <a:cubicBezTo>
                    <a:pt x="8656" y="11478"/>
                    <a:pt x="8647" y="11495"/>
                    <a:pt x="8639" y="11512"/>
                  </a:cubicBezTo>
                  <a:lnTo>
                    <a:pt x="8600" y="11520"/>
                  </a:lnTo>
                  <a:lnTo>
                    <a:pt x="8604" y="11514"/>
                  </a:lnTo>
                  <a:lnTo>
                    <a:pt x="8604" y="11514"/>
                  </a:lnTo>
                  <a:cubicBezTo>
                    <a:pt x="8604" y="11514"/>
                    <a:pt x="8604" y="11514"/>
                    <a:pt x="8604" y="11514"/>
                  </a:cubicBezTo>
                  <a:cubicBezTo>
                    <a:pt x="8604" y="11514"/>
                    <a:pt x="8604" y="11514"/>
                    <a:pt x="8605" y="11514"/>
                  </a:cubicBezTo>
                  <a:cubicBezTo>
                    <a:pt x="8638" y="11468"/>
                    <a:pt x="8652" y="11459"/>
                    <a:pt x="8660" y="11459"/>
                  </a:cubicBezTo>
                  <a:close/>
                  <a:moveTo>
                    <a:pt x="8596" y="11509"/>
                  </a:moveTo>
                  <a:cubicBezTo>
                    <a:pt x="8598" y="11509"/>
                    <a:pt x="8599" y="11512"/>
                    <a:pt x="8602" y="11513"/>
                  </a:cubicBezTo>
                  <a:lnTo>
                    <a:pt x="8602" y="11513"/>
                  </a:lnTo>
                  <a:cubicBezTo>
                    <a:pt x="8585" y="11542"/>
                    <a:pt x="8573" y="11558"/>
                    <a:pt x="8565" y="11567"/>
                  </a:cubicBezTo>
                  <a:lnTo>
                    <a:pt x="8565" y="11567"/>
                  </a:lnTo>
                  <a:cubicBezTo>
                    <a:pt x="8585" y="11519"/>
                    <a:pt x="8592" y="11509"/>
                    <a:pt x="8596" y="11509"/>
                  </a:cubicBezTo>
                  <a:close/>
                  <a:moveTo>
                    <a:pt x="8736" y="11574"/>
                  </a:moveTo>
                  <a:cubicBezTo>
                    <a:pt x="8739" y="11577"/>
                    <a:pt x="8742" y="11583"/>
                    <a:pt x="8746" y="11586"/>
                  </a:cubicBezTo>
                  <a:cubicBezTo>
                    <a:pt x="8740" y="11595"/>
                    <a:pt x="8736" y="11602"/>
                    <a:pt x="8731" y="11611"/>
                  </a:cubicBezTo>
                  <a:lnTo>
                    <a:pt x="8721" y="11599"/>
                  </a:lnTo>
                  <a:cubicBezTo>
                    <a:pt x="8725" y="11592"/>
                    <a:pt x="8731" y="11583"/>
                    <a:pt x="8736" y="11574"/>
                  </a:cubicBezTo>
                  <a:close/>
                  <a:moveTo>
                    <a:pt x="8525" y="11454"/>
                  </a:moveTo>
                  <a:cubicBezTo>
                    <a:pt x="8558" y="11454"/>
                    <a:pt x="8535" y="11536"/>
                    <a:pt x="8517" y="11606"/>
                  </a:cubicBezTo>
                  <a:lnTo>
                    <a:pt x="8517" y="11606"/>
                  </a:lnTo>
                  <a:cubicBezTo>
                    <a:pt x="8489" y="11651"/>
                    <a:pt x="8474" y="11669"/>
                    <a:pt x="8469" y="11669"/>
                  </a:cubicBezTo>
                  <a:cubicBezTo>
                    <a:pt x="8453" y="11669"/>
                    <a:pt x="8505" y="11530"/>
                    <a:pt x="8506" y="11459"/>
                  </a:cubicBezTo>
                  <a:cubicBezTo>
                    <a:pt x="8514" y="11455"/>
                    <a:pt x="8520" y="11454"/>
                    <a:pt x="8525" y="11454"/>
                  </a:cubicBezTo>
                  <a:close/>
                  <a:moveTo>
                    <a:pt x="34563" y="11704"/>
                  </a:moveTo>
                  <a:lnTo>
                    <a:pt x="34573" y="11715"/>
                  </a:lnTo>
                  <a:lnTo>
                    <a:pt x="34557" y="11740"/>
                  </a:lnTo>
                  <a:cubicBezTo>
                    <a:pt x="34554" y="11737"/>
                    <a:pt x="34551" y="11733"/>
                    <a:pt x="34548" y="11730"/>
                  </a:cubicBezTo>
                  <a:lnTo>
                    <a:pt x="34563" y="11704"/>
                  </a:lnTo>
                  <a:close/>
                  <a:moveTo>
                    <a:pt x="30773" y="11673"/>
                  </a:moveTo>
                  <a:lnTo>
                    <a:pt x="30792" y="11706"/>
                  </a:lnTo>
                  <a:lnTo>
                    <a:pt x="30761" y="11742"/>
                  </a:lnTo>
                  <a:lnTo>
                    <a:pt x="30720" y="11731"/>
                  </a:lnTo>
                  <a:lnTo>
                    <a:pt x="30773" y="11673"/>
                  </a:lnTo>
                  <a:close/>
                  <a:moveTo>
                    <a:pt x="8768" y="11698"/>
                  </a:moveTo>
                  <a:lnTo>
                    <a:pt x="8772" y="11701"/>
                  </a:lnTo>
                  <a:cubicBezTo>
                    <a:pt x="8758" y="11729"/>
                    <a:pt x="8742" y="11754"/>
                    <a:pt x="8727" y="11780"/>
                  </a:cubicBezTo>
                  <a:lnTo>
                    <a:pt x="8724" y="11776"/>
                  </a:lnTo>
                  <a:lnTo>
                    <a:pt x="8768" y="11698"/>
                  </a:lnTo>
                  <a:close/>
                  <a:moveTo>
                    <a:pt x="8413" y="11653"/>
                  </a:moveTo>
                  <a:cubicBezTo>
                    <a:pt x="8346" y="11806"/>
                    <a:pt x="8305" y="11824"/>
                    <a:pt x="8274" y="11839"/>
                  </a:cubicBezTo>
                  <a:cubicBezTo>
                    <a:pt x="8319" y="11779"/>
                    <a:pt x="8363" y="11720"/>
                    <a:pt x="8413" y="11653"/>
                  </a:cubicBezTo>
                  <a:close/>
                  <a:moveTo>
                    <a:pt x="30341" y="11809"/>
                  </a:moveTo>
                  <a:lnTo>
                    <a:pt x="30348" y="11823"/>
                  </a:lnTo>
                  <a:lnTo>
                    <a:pt x="30329" y="11846"/>
                  </a:lnTo>
                  <a:lnTo>
                    <a:pt x="30320" y="11833"/>
                  </a:lnTo>
                  <a:lnTo>
                    <a:pt x="30341" y="11809"/>
                  </a:lnTo>
                  <a:close/>
                  <a:moveTo>
                    <a:pt x="29916" y="12057"/>
                  </a:moveTo>
                  <a:cubicBezTo>
                    <a:pt x="29916" y="12058"/>
                    <a:pt x="29917" y="12060"/>
                    <a:pt x="29917" y="12061"/>
                  </a:cubicBezTo>
                  <a:cubicBezTo>
                    <a:pt x="29898" y="12085"/>
                    <a:pt x="29879" y="12108"/>
                    <a:pt x="29860" y="12133"/>
                  </a:cubicBezTo>
                  <a:cubicBezTo>
                    <a:pt x="29860" y="12132"/>
                    <a:pt x="29858" y="12130"/>
                    <a:pt x="29857" y="12127"/>
                  </a:cubicBezTo>
                  <a:lnTo>
                    <a:pt x="29916" y="12057"/>
                  </a:lnTo>
                  <a:close/>
                  <a:moveTo>
                    <a:pt x="34310" y="12198"/>
                  </a:moveTo>
                  <a:cubicBezTo>
                    <a:pt x="34313" y="12199"/>
                    <a:pt x="34317" y="12201"/>
                    <a:pt x="34322" y="12201"/>
                  </a:cubicBezTo>
                  <a:cubicBezTo>
                    <a:pt x="34279" y="12268"/>
                    <a:pt x="34235" y="12338"/>
                    <a:pt x="34191" y="12405"/>
                  </a:cubicBezTo>
                  <a:lnTo>
                    <a:pt x="34184" y="12404"/>
                  </a:lnTo>
                  <a:lnTo>
                    <a:pt x="34310" y="12198"/>
                  </a:lnTo>
                  <a:close/>
                  <a:moveTo>
                    <a:pt x="29771" y="12368"/>
                  </a:moveTo>
                  <a:lnTo>
                    <a:pt x="29780" y="12382"/>
                  </a:lnTo>
                  <a:cubicBezTo>
                    <a:pt x="29773" y="12391"/>
                    <a:pt x="29767" y="12398"/>
                    <a:pt x="29761" y="12407"/>
                  </a:cubicBezTo>
                  <a:lnTo>
                    <a:pt x="29752" y="12394"/>
                  </a:lnTo>
                  <a:lnTo>
                    <a:pt x="29771" y="12368"/>
                  </a:lnTo>
                  <a:close/>
                  <a:moveTo>
                    <a:pt x="8018" y="12280"/>
                  </a:moveTo>
                  <a:lnTo>
                    <a:pt x="8025" y="12282"/>
                  </a:lnTo>
                  <a:lnTo>
                    <a:pt x="7947" y="12411"/>
                  </a:lnTo>
                  <a:lnTo>
                    <a:pt x="7937" y="12404"/>
                  </a:lnTo>
                  <a:cubicBezTo>
                    <a:pt x="7963" y="12363"/>
                    <a:pt x="7991" y="12321"/>
                    <a:pt x="8018" y="12280"/>
                  </a:cubicBezTo>
                  <a:close/>
                  <a:moveTo>
                    <a:pt x="8288" y="12626"/>
                  </a:moveTo>
                  <a:lnTo>
                    <a:pt x="8305" y="12645"/>
                  </a:lnTo>
                  <a:cubicBezTo>
                    <a:pt x="8296" y="12658"/>
                    <a:pt x="8287" y="12670"/>
                    <a:pt x="8280" y="12682"/>
                  </a:cubicBezTo>
                  <a:lnTo>
                    <a:pt x="8246" y="12691"/>
                  </a:lnTo>
                  <a:cubicBezTo>
                    <a:pt x="8259" y="12669"/>
                    <a:pt x="8275" y="12647"/>
                    <a:pt x="8288" y="12626"/>
                  </a:cubicBezTo>
                  <a:close/>
                  <a:moveTo>
                    <a:pt x="7709" y="12698"/>
                  </a:moveTo>
                  <a:lnTo>
                    <a:pt x="7709" y="12698"/>
                  </a:lnTo>
                  <a:cubicBezTo>
                    <a:pt x="7704" y="12707"/>
                    <a:pt x="7700" y="12716"/>
                    <a:pt x="7696" y="12725"/>
                  </a:cubicBezTo>
                  <a:lnTo>
                    <a:pt x="7653" y="12766"/>
                  </a:lnTo>
                  <a:cubicBezTo>
                    <a:pt x="7656" y="12760"/>
                    <a:pt x="7659" y="12754"/>
                    <a:pt x="7659" y="12752"/>
                  </a:cubicBezTo>
                  <a:lnTo>
                    <a:pt x="7659" y="12752"/>
                  </a:lnTo>
                  <a:cubicBezTo>
                    <a:pt x="7659" y="12752"/>
                    <a:pt x="7659" y="12752"/>
                    <a:pt x="7659" y="12752"/>
                  </a:cubicBezTo>
                  <a:cubicBezTo>
                    <a:pt x="7676" y="12732"/>
                    <a:pt x="7693" y="12716"/>
                    <a:pt x="7709" y="12698"/>
                  </a:cubicBezTo>
                  <a:close/>
                  <a:moveTo>
                    <a:pt x="59720" y="12757"/>
                  </a:moveTo>
                  <a:lnTo>
                    <a:pt x="59751" y="12845"/>
                  </a:lnTo>
                  <a:cubicBezTo>
                    <a:pt x="59749" y="12845"/>
                    <a:pt x="59746" y="12844"/>
                    <a:pt x="59745" y="12844"/>
                  </a:cubicBezTo>
                  <a:cubicBezTo>
                    <a:pt x="59734" y="12814"/>
                    <a:pt x="59726" y="12785"/>
                    <a:pt x="59715" y="12757"/>
                  </a:cubicBezTo>
                  <a:close/>
                  <a:moveTo>
                    <a:pt x="34144" y="12505"/>
                  </a:moveTo>
                  <a:lnTo>
                    <a:pt x="34144" y="12505"/>
                  </a:lnTo>
                  <a:cubicBezTo>
                    <a:pt x="34097" y="12576"/>
                    <a:pt x="34059" y="12635"/>
                    <a:pt x="34007" y="12713"/>
                  </a:cubicBezTo>
                  <a:cubicBezTo>
                    <a:pt x="33998" y="12717"/>
                    <a:pt x="33983" y="12725"/>
                    <a:pt x="33969" y="12732"/>
                  </a:cubicBezTo>
                  <a:cubicBezTo>
                    <a:pt x="33939" y="12772"/>
                    <a:pt x="33907" y="12813"/>
                    <a:pt x="33878" y="12851"/>
                  </a:cubicBezTo>
                  <a:cubicBezTo>
                    <a:pt x="33889" y="12813"/>
                    <a:pt x="33901" y="12776"/>
                    <a:pt x="33913" y="12736"/>
                  </a:cubicBezTo>
                  <a:cubicBezTo>
                    <a:pt x="33985" y="12663"/>
                    <a:pt x="34060" y="12589"/>
                    <a:pt x="34144" y="12505"/>
                  </a:cubicBezTo>
                  <a:close/>
                  <a:moveTo>
                    <a:pt x="29455" y="12801"/>
                  </a:moveTo>
                  <a:lnTo>
                    <a:pt x="29462" y="12803"/>
                  </a:lnTo>
                  <a:cubicBezTo>
                    <a:pt x="29434" y="12847"/>
                    <a:pt x="29406" y="12889"/>
                    <a:pt x="29379" y="12933"/>
                  </a:cubicBezTo>
                  <a:cubicBezTo>
                    <a:pt x="29376" y="12931"/>
                    <a:pt x="29371" y="12929"/>
                    <a:pt x="29368" y="12928"/>
                  </a:cubicBezTo>
                  <a:lnTo>
                    <a:pt x="29455" y="12801"/>
                  </a:lnTo>
                  <a:close/>
                  <a:moveTo>
                    <a:pt x="33926" y="12819"/>
                  </a:moveTo>
                  <a:cubicBezTo>
                    <a:pt x="33929" y="12819"/>
                    <a:pt x="33932" y="12819"/>
                    <a:pt x="33933" y="12820"/>
                  </a:cubicBezTo>
                  <a:cubicBezTo>
                    <a:pt x="33906" y="12863"/>
                    <a:pt x="33879" y="12905"/>
                    <a:pt x="33851" y="12951"/>
                  </a:cubicBezTo>
                  <a:lnTo>
                    <a:pt x="33841" y="12944"/>
                  </a:lnTo>
                  <a:lnTo>
                    <a:pt x="33926" y="12819"/>
                  </a:lnTo>
                  <a:close/>
                  <a:moveTo>
                    <a:pt x="29315" y="12883"/>
                  </a:moveTo>
                  <a:lnTo>
                    <a:pt x="29317" y="12886"/>
                  </a:lnTo>
                  <a:lnTo>
                    <a:pt x="29265" y="12963"/>
                  </a:lnTo>
                  <a:lnTo>
                    <a:pt x="29262" y="12958"/>
                  </a:lnTo>
                  <a:lnTo>
                    <a:pt x="29315" y="12883"/>
                  </a:lnTo>
                  <a:close/>
                  <a:moveTo>
                    <a:pt x="29181" y="13047"/>
                  </a:moveTo>
                  <a:cubicBezTo>
                    <a:pt x="29184" y="13051"/>
                    <a:pt x="29187" y="13056"/>
                    <a:pt x="29192" y="13059"/>
                  </a:cubicBezTo>
                  <a:lnTo>
                    <a:pt x="29174" y="13085"/>
                  </a:lnTo>
                  <a:lnTo>
                    <a:pt x="29165" y="13073"/>
                  </a:lnTo>
                  <a:lnTo>
                    <a:pt x="29181" y="13047"/>
                  </a:lnTo>
                  <a:close/>
                  <a:moveTo>
                    <a:pt x="33764" y="13048"/>
                  </a:moveTo>
                  <a:lnTo>
                    <a:pt x="33775" y="13056"/>
                  </a:lnTo>
                  <a:lnTo>
                    <a:pt x="33688" y="13181"/>
                  </a:lnTo>
                  <a:lnTo>
                    <a:pt x="33680" y="13179"/>
                  </a:lnTo>
                  <a:cubicBezTo>
                    <a:pt x="33708" y="13135"/>
                    <a:pt x="33736" y="13092"/>
                    <a:pt x="33764" y="13048"/>
                  </a:cubicBezTo>
                  <a:close/>
                  <a:moveTo>
                    <a:pt x="59546" y="13153"/>
                  </a:moveTo>
                  <a:cubicBezTo>
                    <a:pt x="59573" y="13237"/>
                    <a:pt x="59586" y="13276"/>
                    <a:pt x="59605" y="13338"/>
                  </a:cubicBezTo>
                  <a:cubicBezTo>
                    <a:pt x="59593" y="13338"/>
                    <a:pt x="59583" y="13338"/>
                    <a:pt x="59559" y="13337"/>
                  </a:cubicBezTo>
                  <a:cubicBezTo>
                    <a:pt x="59553" y="13251"/>
                    <a:pt x="59551" y="13213"/>
                    <a:pt x="59546" y="13153"/>
                  </a:cubicBezTo>
                  <a:close/>
                  <a:moveTo>
                    <a:pt x="33199" y="13220"/>
                  </a:moveTo>
                  <a:lnTo>
                    <a:pt x="33199" y="13220"/>
                  </a:lnTo>
                  <a:cubicBezTo>
                    <a:pt x="33120" y="13295"/>
                    <a:pt x="33089" y="13326"/>
                    <a:pt x="33042" y="13373"/>
                  </a:cubicBezTo>
                  <a:cubicBezTo>
                    <a:pt x="33085" y="13310"/>
                    <a:pt x="33108" y="13278"/>
                    <a:pt x="33142" y="13228"/>
                  </a:cubicBezTo>
                  <a:cubicBezTo>
                    <a:pt x="33155" y="13226"/>
                    <a:pt x="33165" y="13225"/>
                    <a:pt x="33199" y="13220"/>
                  </a:cubicBezTo>
                  <a:close/>
                  <a:moveTo>
                    <a:pt x="7351" y="13345"/>
                  </a:moveTo>
                  <a:lnTo>
                    <a:pt x="7354" y="13350"/>
                  </a:lnTo>
                  <a:lnTo>
                    <a:pt x="7300" y="13420"/>
                  </a:lnTo>
                  <a:lnTo>
                    <a:pt x="7297" y="13416"/>
                  </a:lnTo>
                  <a:cubicBezTo>
                    <a:pt x="7316" y="13392"/>
                    <a:pt x="7334" y="13369"/>
                    <a:pt x="7351" y="13345"/>
                  </a:cubicBezTo>
                  <a:close/>
                  <a:moveTo>
                    <a:pt x="33504" y="13442"/>
                  </a:moveTo>
                  <a:lnTo>
                    <a:pt x="33513" y="13454"/>
                  </a:lnTo>
                  <a:lnTo>
                    <a:pt x="33495" y="13479"/>
                  </a:lnTo>
                  <a:lnTo>
                    <a:pt x="33486" y="13468"/>
                  </a:lnTo>
                  <a:lnTo>
                    <a:pt x="33486" y="13466"/>
                  </a:lnTo>
                  <a:lnTo>
                    <a:pt x="33504" y="13442"/>
                  </a:lnTo>
                  <a:close/>
                  <a:moveTo>
                    <a:pt x="33338" y="13457"/>
                  </a:moveTo>
                  <a:cubicBezTo>
                    <a:pt x="33339" y="13459"/>
                    <a:pt x="33341" y="13460"/>
                    <a:pt x="33341" y="13462"/>
                  </a:cubicBezTo>
                  <a:lnTo>
                    <a:pt x="33286" y="13535"/>
                  </a:lnTo>
                  <a:cubicBezTo>
                    <a:pt x="33286" y="13534"/>
                    <a:pt x="33285" y="13532"/>
                    <a:pt x="33285" y="13529"/>
                  </a:cubicBezTo>
                  <a:cubicBezTo>
                    <a:pt x="33301" y="13506"/>
                    <a:pt x="33320" y="13482"/>
                    <a:pt x="33338" y="13457"/>
                  </a:cubicBezTo>
                  <a:close/>
                  <a:moveTo>
                    <a:pt x="33352" y="13631"/>
                  </a:moveTo>
                  <a:lnTo>
                    <a:pt x="33355" y="13634"/>
                  </a:lnTo>
                  <a:lnTo>
                    <a:pt x="33301" y="13707"/>
                  </a:lnTo>
                  <a:lnTo>
                    <a:pt x="33298" y="13704"/>
                  </a:lnTo>
                  <a:lnTo>
                    <a:pt x="33352" y="13631"/>
                  </a:lnTo>
                  <a:close/>
                  <a:moveTo>
                    <a:pt x="7103" y="13668"/>
                  </a:moveTo>
                  <a:cubicBezTo>
                    <a:pt x="7031" y="13762"/>
                    <a:pt x="6988" y="13818"/>
                    <a:pt x="6928" y="13897"/>
                  </a:cubicBezTo>
                  <a:cubicBezTo>
                    <a:pt x="6913" y="13875"/>
                    <a:pt x="6904" y="13860"/>
                    <a:pt x="6894" y="13844"/>
                  </a:cubicBezTo>
                  <a:cubicBezTo>
                    <a:pt x="6904" y="13832"/>
                    <a:pt x="6913" y="13819"/>
                    <a:pt x="6923" y="13807"/>
                  </a:cubicBezTo>
                  <a:cubicBezTo>
                    <a:pt x="6938" y="13810"/>
                    <a:pt x="6951" y="13813"/>
                    <a:pt x="6966" y="13816"/>
                  </a:cubicBezTo>
                  <a:cubicBezTo>
                    <a:pt x="6998" y="13781"/>
                    <a:pt x="7031" y="13746"/>
                    <a:pt x="7103" y="13668"/>
                  </a:cubicBezTo>
                  <a:close/>
                  <a:moveTo>
                    <a:pt x="28800" y="13812"/>
                  </a:moveTo>
                  <a:lnTo>
                    <a:pt x="28814" y="13813"/>
                  </a:lnTo>
                  <a:cubicBezTo>
                    <a:pt x="28792" y="13859"/>
                    <a:pt x="28766" y="13904"/>
                    <a:pt x="28744" y="13952"/>
                  </a:cubicBezTo>
                  <a:cubicBezTo>
                    <a:pt x="28741" y="13952"/>
                    <a:pt x="28739" y="13953"/>
                    <a:pt x="28737" y="13953"/>
                  </a:cubicBezTo>
                  <a:cubicBezTo>
                    <a:pt x="28756" y="13904"/>
                    <a:pt x="28780" y="13859"/>
                    <a:pt x="28800" y="13812"/>
                  </a:cubicBezTo>
                  <a:close/>
                  <a:moveTo>
                    <a:pt x="33036" y="13988"/>
                  </a:moveTo>
                  <a:lnTo>
                    <a:pt x="33043" y="14002"/>
                  </a:lnTo>
                  <a:lnTo>
                    <a:pt x="33026" y="14025"/>
                  </a:lnTo>
                  <a:lnTo>
                    <a:pt x="33017" y="14013"/>
                  </a:lnTo>
                  <a:lnTo>
                    <a:pt x="33036" y="13988"/>
                  </a:lnTo>
                  <a:close/>
                  <a:moveTo>
                    <a:pt x="32930" y="14107"/>
                  </a:moveTo>
                  <a:cubicBezTo>
                    <a:pt x="32918" y="14126"/>
                    <a:pt x="32906" y="14145"/>
                    <a:pt x="32894" y="14164"/>
                  </a:cubicBezTo>
                  <a:lnTo>
                    <a:pt x="32894" y="14164"/>
                  </a:lnTo>
                  <a:cubicBezTo>
                    <a:pt x="32893" y="14155"/>
                    <a:pt x="32900" y="14140"/>
                    <a:pt x="32908" y="14125"/>
                  </a:cubicBezTo>
                  <a:cubicBezTo>
                    <a:pt x="32915" y="14119"/>
                    <a:pt x="32923" y="14113"/>
                    <a:pt x="32930" y="14107"/>
                  </a:cubicBezTo>
                  <a:close/>
                  <a:moveTo>
                    <a:pt x="7245" y="14124"/>
                  </a:moveTo>
                  <a:cubicBezTo>
                    <a:pt x="7247" y="14125"/>
                    <a:pt x="7248" y="14127"/>
                    <a:pt x="7250" y="14127"/>
                  </a:cubicBezTo>
                  <a:lnTo>
                    <a:pt x="7189" y="14199"/>
                  </a:lnTo>
                  <a:cubicBezTo>
                    <a:pt x="7189" y="14196"/>
                    <a:pt x="7188" y="14194"/>
                    <a:pt x="7186" y="14193"/>
                  </a:cubicBezTo>
                  <a:lnTo>
                    <a:pt x="7245" y="14124"/>
                  </a:lnTo>
                  <a:close/>
                  <a:moveTo>
                    <a:pt x="32909" y="14060"/>
                  </a:moveTo>
                  <a:cubicBezTo>
                    <a:pt x="32911" y="14063"/>
                    <a:pt x="32912" y="14065"/>
                    <a:pt x="32914" y="14066"/>
                  </a:cubicBezTo>
                  <a:lnTo>
                    <a:pt x="32799" y="14209"/>
                  </a:lnTo>
                  <a:lnTo>
                    <a:pt x="32795" y="14203"/>
                  </a:lnTo>
                  <a:cubicBezTo>
                    <a:pt x="32833" y="14156"/>
                    <a:pt x="32871" y="14109"/>
                    <a:pt x="32909" y="14060"/>
                  </a:cubicBezTo>
                  <a:close/>
                  <a:moveTo>
                    <a:pt x="6666" y="14197"/>
                  </a:moveTo>
                  <a:cubicBezTo>
                    <a:pt x="6673" y="14212"/>
                    <a:pt x="6682" y="14224"/>
                    <a:pt x="6694" y="14244"/>
                  </a:cubicBezTo>
                  <a:cubicBezTo>
                    <a:pt x="6641" y="14274"/>
                    <a:pt x="6607" y="14291"/>
                    <a:pt x="6570" y="14311"/>
                  </a:cubicBezTo>
                  <a:cubicBezTo>
                    <a:pt x="6599" y="14275"/>
                    <a:pt x="6626" y="14244"/>
                    <a:pt x="6666" y="14197"/>
                  </a:cubicBezTo>
                  <a:close/>
                  <a:moveTo>
                    <a:pt x="32870" y="14198"/>
                  </a:moveTo>
                  <a:cubicBezTo>
                    <a:pt x="32854" y="14234"/>
                    <a:pt x="32827" y="14270"/>
                    <a:pt x="32787" y="14321"/>
                  </a:cubicBezTo>
                  <a:cubicBezTo>
                    <a:pt x="32776" y="14318"/>
                    <a:pt x="32768" y="14315"/>
                    <a:pt x="32749" y="14309"/>
                  </a:cubicBezTo>
                  <a:cubicBezTo>
                    <a:pt x="32803" y="14259"/>
                    <a:pt x="32836" y="14230"/>
                    <a:pt x="32870" y="14198"/>
                  </a:cubicBezTo>
                  <a:close/>
                  <a:moveTo>
                    <a:pt x="6948" y="14296"/>
                  </a:moveTo>
                  <a:lnTo>
                    <a:pt x="6950" y="14300"/>
                  </a:lnTo>
                  <a:cubicBezTo>
                    <a:pt x="6930" y="14324"/>
                    <a:pt x="6910" y="14347"/>
                    <a:pt x="6891" y="14369"/>
                  </a:cubicBezTo>
                  <a:lnTo>
                    <a:pt x="6888" y="14365"/>
                  </a:lnTo>
                  <a:lnTo>
                    <a:pt x="6948" y="14296"/>
                  </a:lnTo>
                  <a:close/>
                  <a:moveTo>
                    <a:pt x="32598" y="14433"/>
                  </a:moveTo>
                  <a:lnTo>
                    <a:pt x="32605" y="14446"/>
                  </a:lnTo>
                  <a:lnTo>
                    <a:pt x="32586" y="14469"/>
                  </a:lnTo>
                  <a:lnTo>
                    <a:pt x="32578" y="14456"/>
                  </a:lnTo>
                  <a:lnTo>
                    <a:pt x="32598" y="14433"/>
                  </a:lnTo>
                  <a:close/>
                  <a:moveTo>
                    <a:pt x="6559" y="14467"/>
                  </a:moveTo>
                  <a:cubicBezTo>
                    <a:pt x="6573" y="14467"/>
                    <a:pt x="6536" y="14514"/>
                    <a:pt x="6430" y="14618"/>
                  </a:cubicBezTo>
                  <a:cubicBezTo>
                    <a:pt x="6473" y="14565"/>
                    <a:pt x="6516" y="14514"/>
                    <a:pt x="6551" y="14469"/>
                  </a:cubicBezTo>
                  <a:cubicBezTo>
                    <a:pt x="6554" y="14468"/>
                    <a:pt x="6557" y="14467"/>
                    <a:pt x="6559" y="14467"/>
                  </a:cubicBezTo>
                  <a:close/>
                  <a:moveTo>
                    <a:pt x="59836" y="14672"/>
                  </a:moveTo>
                  <a:cubicBezTo>
                    <a:pt x="59845" y="14672"/>
                    <a:pt x="59849" y="14674"/>
                    <a:pt x="59858" y="14675"/>
                  </a:cubicBezTo>
                  <a:cubicBezTo>
                    <a:pt x="59868" y="14721"/>
                    <a:pt x="59877" y="14770"/>
                    <a:pt x="59890" y="14831"/>
                  </a:cubicBezTo>
                  <a:cubicBezTo>
                    <a:pt x="59883" y="14842"/>
                    <a:pt x="59877" y="14849"/>
                    <a:pt x="59870" y="14861"/>
                  </a:cubicBezTo>
                  <a:cubicBezTo>
                    <a:pt x="59857" y="14790"/>
                    <a:pt x="59846" y="14730"/>
                    <a:pt x="59836" y="14672"/>
                  </a:cubicBezTo>
                  <a:close/>
                  <a:moveTo>
                    <a:pt x="6049" y="14843"/>
                  </a:moveTo>
                  <a:lnTo>
                    <a:pt x="6057" y="14856"/>
                  </a:lnTo>
                  <a:lnTo>
                    <a:pt x="6036" y="14877"/>
                  </a:lnTo>
                  <a:cubicBezTo>
                    <a:pt x="6033" y="14874"/>
                    <a:pt x="6032" y="14869"/>
                    <a:pt x="6029" y="14865"/>
                  </a:cubicBezTo>
                  <a:lnTo>
                    <a:pt x="6029" y="14865"/>
                  </a:lnTo>
                  <a:lnTo>
                    <a:pt x="6049" y="14843"/>
                  </a:lnTo>
                  <a:close/>
                  <a:moveTo>
                    <a:pt x="60292" y="14833"/>
                  </a:moveTo>
                  <a:cubicBezTo>
                    <a:pt x="60298" y="14862"/>
                    <a:pt x="60302" y="14895"/>
                    <a:pt x="60308" y="14924"/>
                  </a:cubicBezTo>
                  <a:cubicBezTo>
                    <a:pt x="60307" y="14924"/>
                    <a:pt x="60305" y="14924"/>
                    <a:pt x="60302" y="14923"/>
                  </a:cubicBezTo>
                  <a:cubicBezTo>
                    <a:pt x="60298" y="14893"/>
                    <a:pt x="60292" y="14862"/>
                    <a:pt x="60288" y="14833"/>
                  </a:cubicBezTo>
                  <a:close/>
                  <a:moveTo>
                    <a:pt x="6513" y="14928"/>
                  </a:moveTo>
                  <a:lnTo>
                    <a:pt x="6516" y="14931"/>
                  </a:lnTo>
                  <a:lnTo>
                    <a:pt x="6451" y="14998"/>
                  </a:lnTo>
                  <a:cubicBezTo>
                    <a:pt x="6451" y="14996"/>
                    <a:pt x="6449" y="14995"/>
                    <a:pt x="6449" y="14993"/>
                  </a:cubicBezTo>
                  <a:lnTo>
                    <a:pt x="6513" y="14928"/>
                  </a:lnTo>
                  <a:close/>
                  <a:moveTo>
                    <a:pt x="32215" y="14992"/>
                  </a:moveTo>
                  <a:lnTo>
                    <a:pt x="32222" y="15005"/>
                  </a:lnTo>
                  <a:lnTo>
                    <a:pt x="32200" y="15027"/>
                  </a:lnTo>
                  <a:lnTo>
                    <a:pt x="32193" y="15014"/>
                  </a:lnTo>
                  <a:lnTo>
                    <a:pt x="32215" y="14992"/>
                  </a:lnTo>
                  <a:close/>
                  <a:moveTo>
                    <a:pt x="32025" y="15133"/>
                  </a:moveTo>
                  <a:lnTo>
                    <a:pt x="32028" y="15137"/>
                  </a:lnTo>
                  <a:lnTo>
                    <a:pt x="31963" y="15204"/>
                  </a:lnTo>
                  <a:cubicBezTo>
                    <a:pt x="31963" y="15201"/>
                    <a:pt x="31962" y="15199"/>
                    <a:pt x="31962" y="15198"/>
                  </a:cubicBezTo>
                  <a:lnTo>
                    <a:pt x="32025" y="15133"/>
                  </a:lnTo>
                  <a:close/>
                  <a:moveTo>
                    <a:pt x="31858" y="15217"/>
                  </a:moveTo>
                  <a:cubicBezTo>
                    <a:pt x="31859" y="15218"/>
                    <a:pt x="31862" y="15220"/>
                    <a:pt x="31865" y="15220"/>
                  </a:cubicBezTo>
                  <a:lnTo>
                    <a:pt x="31759" y="15332"/>
                  </a:lnTo>
                  <a:cubicBezTo>
                    <a:pt x="31756" y="15329"/>
                    <a:pt x="31752" y="15327"/>
                    <a:pt x="31749" y="15324"/>
                  </a:cubicBezTo>
                  <a:cubicBezTo>
                    <a:pt x="31785" y="15289"/>
                    <a:pt x="31822" y="15252"/>
                    <a:pt x="31858" y="15217"/>
                  </a:cubicBezTo>
                  <a:close/>
                  <a:moveTo>
                    <a:pt x="5606" y="15305"/>
                  </a:moveTo>
                  <a:cubicBezTo>
                    <a:pt x="5593" y="15327"/>
                    <a:pt x="5575" y="15357"/>
                    <a:pt x="5545" y="15411"/>
                  </a:cubicBezTo>
                  <a:cubicBezTo>
                    <a:pt x="5518" y="15407"/>
                    <a:pt x="5511" y="15405"/>
                    <a:pt x="5499" y="15404"/>
                  </a:cubicBezTo>
                  <a:cubicBezTo>
                    <a:pt x="5549" y="15358"/>
                    <a:pt x="5593" y="15317"/>
                    <a:pt x="5606" y="15305"/>
                  </a:cubicBezTo>
                  <a:close/>
                  <a:moveTo>
                    <a:pt x="5468" y="15368"/>
                  </a:moveTo>
                  <a:lnTo>
                    <a:pt x="5481" y="15395"/>
                  </a:lnTo>
                  <a:lnTo>
                    <a:pt x="5449" y="15426"/>
                  </a:lnTo>
                  <a:lnTo>
                    <a:pt x="5436" y="15399"/>
                  </a:lnTo>
                  <a:lnTo>
                    <a:pt x="5436" y="15399"/>
                  </a:lnTo>
                  <a:cubicBezTo>
                    <a:pt x="5446" y="15389"/>
                    <a:pt x="5458" y="15378"/>
                    <a:pt x="5468" y="15368"/>
                  </a:cubicBezTo>
                  <a:close/>
                  <a:moveTo>
                    <a:pt x="5296" y="15542"/>
                  </a:moveTo>
                  <a:lnTo>
                    <a:pt x="5240" y="15595"/>
                  </a:lnTo>
                  <a:lnTo>
                    <a:pt x="5230" y="15571"/>
                  </a:lnTo>
                  <a:lnTo>
                    <a:pt x="5261" y="15542"/>
                  </a:lnTo>
                  <a:close/>
                  <a:moveTo>
                    <a:pt x="28410" y="15810"/>
                  </a:moveTo>
                  <a:lnTo>
                    <a:pt x="28427" y="15811"/>
                  </a:lnTo>
                  <a:lnTo>
                    <a:pt x="28435" y="15845"/>
                  </a:lnTo>
                  <a:cubicBezTo>
                    <a:pt x="28434" y="15845"/>
                    <a:pt x="28433" y="15846"/>
                    <a:pt x="28431" y="15846"/>
                  </a:cubicBezTo>
                  <a:cubicBezTo>
                    <a:pt x="28428" y="15846"/>
                    <a:pt x="28424" y="15845"/>
                    <a:pt x="28421" y="15844"/>
                  </a:cubicBezTo>
                  <a:lnTo>
                    <a:pt x="28410" y="15810"/>
                  </a:lnTo>
                  <a:close/>
                  <a:moveTo>
                    <a:pt x="28549" y="15789"/>
                  </a:moveTo>
                  <a:cubicBezTo>
                    <a:pt x="28558" y="15820"/>
                    <a:pt x="28565" y="15852"/>
                    <a:pt x="28580" y="15882"/>
                  </a:cubicBezTo>
                  <a:lnTo>
                    <a:pt x="28574" y="15882"/>
                  </a:lnTo>
                  <a:cubicBezTo>
                    <a:pt x="28559" y="15852"/>
                    <a:pt x="28553" y="15820"/>
                    <a:pt x="28544" y="15789"/>
                  </a:cubicBezTo>
                  <a:close/>
                  <a:moveTo>
                    <a:pt x="5208" y="15792"/>
                  </a:moveTo>
                  <a:cubicBezTo>
                    <a:pt x="5231" y="15792"/>
                    <a:pt x="5217" y="15815"/>
                    <a:pt x="5062" y="15932"/>
                  </a:cubicBezTo>
                  <a:cubicBezTo>
                    <a:pt x="5113" y="15877"/>
                    <a:pt x="5152" y="15838"/>
                    <a:pt x="5193" y="15794"/>
                  </a:cubicBezTo>
                  <a:cubicBezTo>
                    <a:pt x="5199" y="15792"/>
                    <a:pt x="5204" y="15792"/>
                    <a:pt x="5208" y="15792"/>
                  </a:cubicBezTo>
                  <a:close/>
                  <a:moveTo>
                    <a:pt x="60361" y="16135"/>
                  </a:moveTo>
                  <a:cubicBezTo>
                    <a:pt x="60367" y="16136"/>
                    <a:pt x="60371" y="16138"/>
                    <a:pt x="60376" y="16138"/>
                  </a:cubicBezTo>
                  <a:cubicBezTo>
                    <a:pt x="60377" y="16150"/>
                    <a:pt x="60377" y="16160"/>
                    <a:pt x="60379" y="16169"/>
                  </a:cubicBezTo>
                  <a:cubicBezTo>
                    <a:pt x="60374" y="16169"/>
                    <a:pt x="60369" y="16167"/>
                    <a:pt x="60364" y="16164"/>
                  </a:cubicBezTo>
                  <a:cubicBezTo>
                    <a:pt x="60363" y="16155"/>
                    <a:pt x="60363" y="16145"/>
                    <a:pt x="60361" y="16135"/>
                  </a:cubicBezTo>
                  <a:close/>
                  <a:moveTo>
                    <a:pt x="4554" y="16157"/>
                  </a:moveTo>
                  <a:lnTo>
                    <a:pt x="4554" y="16157"/>
                  </a:lnTo>
                  <a:cubicBezTo>
                    <a:pt x="4550" y="16161"/>
                    <a:pt x="4545" y="16165"/>
                    <a:pt x="4540" y="16169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545" y="16165"/>
                    <a:pt x="4550" y="16161"/>
                    <a:pt x="4554" y="16157"/>
                  </a:cubicBezTo>
                  <a:close/>
                  <a:moveTo>
                    <a:pt x="36019" y="7507"/>
                  </a:moveTo>
                  <a:cubicBezTo>
                    <a:pt x="35976" y="7621"/>
                    <a:pt x="35929" y="7732"/>
                    <a:pt x="35878" y="7842"/>
                  </a:cubicBezTo>
                  <a:cubicBezTo>
                    <a:pt x="35842" y="8030"/>
                    <a:pt x="35755" y="8184"/>
                    <a:pt x="35664" y="8371"/>
                  </a:cubicBezTo>
                  <a:cubicBezTo>
                    <a:pt x="35653" y="8426"/>
                    <a:pt x="35643" y="8480"/>
                    <a:pt x="35633" y="8536"/>
                  </a:cubicBezTo>
                  <a:cubicBezTo>
                    <a:pt x="35572" y="8667"/>
                    <a:pt x="35519" y="8783"/>
                    <a:pt x="35465" y="8902"/>
                  </a:cubicBezTo>
                  <a:cubicBezTo>
                    <a:pt x="35408" y="9033"/>
                    <a:pt x="35352" y="9172"/>
                    <a:pt x="35291" y="9295"/>
                  </a:cubicBezTo>
                  <a:cubicBezTo>
                    <a:pt x="35247" y="9385"/>
                    <a:pt x="35210" y="9463"/>
                    <a:pt x="35168" y="9551"/>
                  </a:cubicBezTo>
                  <a:cubicBezTo>
                    <a:pt x="35128" y="9633"/>
                    <a:pt x="35085" y="9722"/>
                    <a:pt x="35043" y="9807"/>
                  </a:cubicBezTo>
                  <a:cubicBezTo>
                    <a:pt x="34956" y="9985"/>
                    <a:pt x="34877" y="10163"/>
                    <a:pt x="34774" y="10343"/>
                  </a:cubicBezTo>
                  <a:cubicBezTo>
                    <a:pt x="34613" y="10609"/>
                    <a:pt x="34490" y="10905"/>
                    <a:pt x="34323" y="11178"/>
                  </a:cubicBezTo>
                  <a:cubicBezTo>
                    <a:pt x="34319" y="11187"/>
                    <a:pt x="34315" y="11200"/>
                    <a:pt x="34290" y="11256"/>
                  </a:cubicBezTo>
                  <a:cubicBezTo>
                    <a:pt x="34287" y="11267"/>
                    <a:pt x="34269" y="11315"/>
                    <a:pt x="34245" y="11377"/>
                  </a:cubicBezTo>
                  <a:cubicBezTo>
                    <a:pt x="34041" y="11687"/>
                    <a:pt x="33847" y="11996"/>
                    <a:pt x="33708" y="12295"/>
                  </a:cubicBezTo>
                  <a:cubicBezTo>
                    <a:pt x="33673" y="12321"/>
                    <a:pt x="33651" y="12338"/>
                    <a:pt x="33626" y="12355"/>
                  </a:cubicBezTo>
                  <a:cubicBezTo>
                    <a:pt x="33482" y="12610"/>
                    <a:pt x="33335" y="12855"/>
                    <a:pt x="33126" y="13128"/>
                  </a:cubicBezTo>
                  <a:cubicBezTo>
                    <a:pt x="33095" y="13195"/>
                    <a:pt x="33057" y="13273"/>
                    <a:pt x="33012" y="13367"/>
                  </a:cubicBezTo>
                  <a:cubicBezTo>
                    <a:pt x="32983" y="13382"/>
                    <a:pt x="32967" y="13390"/>
                    <a:pt x="32940" y="13403"/>
                  </a:cubicBezTo>
                  <a:cubicBezTo>
                    <a:pt x="32857" y="13519"/>
                    <a:pt x="32768" y="13641"/>
                    <a:pt x="32667" y="13779"/>
                  </a:cubicBezTo>
                  <a:cubicBezTo>
                    <a:pt x="32652" y="13794"/>
                    <a:pt x="32621" y="13824"/>
                    <a:pt x="32590" y="13856"/>
                  </a:cubicBezTo>
                  <a:cubicBezTo>
                    <a:pt x="32483" y="14019"/>
                    <a:pt x="32367" y="14165"/>
                    <a:pt x="32212" y="14300"/>
                  </a:cubicBezTo>
                  <a:cubicBezTo>
                    <a:pt x="32178" y="14414"/>
                    <a:pt x="32033" y="14509"/>
                    <a:pt x="31946" y="14618"/>
                  </a:cubicBezTo>
                  <a:cubicBezTo>
                    <a:pt x="31828" y="14762"/>
                    <a:pt x="31712" y="14875"/>
                    <a:pt x="31587" y="14983"/>
                  </a:cubicBezTo>
                  <a:cubicBezTo>
                    <a:pt x="31578" y="15003"/>
                    <a:pt x="31569" y="15024"/>
                    <a:pt x="31560" y="15042"/>
                  </a:cubicBezTo>
                  <a:cubicBezTo>
                    <a:pt x="31288" y="15318"/>
                    <a:pt x="30987" y="15514"/>
                    <a:pt x="30732" y="15742"/>
                  </a:cubicBezTo>
                  <a:cubicBezTo>
                    <a:pt x="30628" y="15807"/>
                    <a:pt x="30553" y="15852"/>
                    <a:pt x="30476" y="15897"/>
                  </a:cubicBezTo>
                  <a:cubicBezTo>
                    <a:pt x="30386" y="15954"/>
                    <a:pt x="30292" y="16008"/>
                    <a:pt x="30197" y="16057"/>
                  </a:cubicBezTo>
                  <a:cubicBezTo>
                    <a:pt x="30113" y="16097"/>
                    <a:pt x="30026" y="16126"/>
                    <a:pt x="29939" y="16153"/>
                  </a:cubicBezTo>
                  <a:cubicBezTo>
                    <a:pt x="29727" y="16223"/>
                    <a:pt x="29530" y="16235"/>
                    <a:pt x="29395" y="16235"/>
                  </a:cubicBezTo>
                  <a:cubicBezTo>
                    <a:pt x="29267" y="16200"/>
                    <a:pt x="29184" y="16135"/>
                    <a:pt x="29108" y="16067"/>
                  </a:cubicBezTo>
                  <a:cubicBezTo>
                    <a:pt x="29090" y="16061"/>
                    <a:pt x="29071" y="16057"/>
                    <a:pt x="29045" y="16048"/>
                  </a:cubicBezTo>
                  <a:cubicBezTo>
                    <a:pt x="28999" y="15994"/>
                    <a:pt x="28962" y="15939"/>
                    <a:pt x="28937" y="15882"/>
                  </a:cubicBezTo>
                  <a:cubicBezTo>
                    <a:pt x="28912" y="15857"/>
                    <a:pt x="28896" y="15836"/>
                    <a:pt x="28884" y="15814"/>
                  </a:cubicBezTo>
                  <a:cubicBezTo>
                    <a:pt x="28878" y="15782"/>
                    <a:pt x="28864" y="15751"/>
                    <a:pt x="28861" y="15699"/>
                  </a:cubicBezTo>
                  <a:cubicBezTo>
                    <a:pt x="28815" y="15616"/>
                    <a:pt x="28793" y="15523"/>
                    <a:pt x="28781" y="15486"/>
                  </a:cubicBezTo>
                  <a:cubicBezTo>
                    <a:pt x="28762" y="15267"/>
                    <a:pt x="28783" y="15108"/>
                    <a:pt x="28811" y="14958"/>
                  </a:cubicBezTo>
                  <a:cubicBezTo>
                    <a:pt x="28834" y="14884"/>
                    <a:pt x="28869" y="14809"/>
                    <a:pt x="28906" y="14721"/>
                  </a:cubicBezTo>
                  <a:cubicBezTo>
                    <a:pt x="28902" y="14686"/>
                    <a:pt x="28902" y="14664"/>
                    <a:pt x="28900" y="14639"/>
                  </a:cubicBezTo>
                  <a:cubicBezTo>
                    <a:pt x="28922" y="14590"/>
                    <a:pt x="28945" y="14540"/>
                    <a:pt x="28965" y="14496"/>
                  </a:cubicBezTo>
                  <a:cubicBezTo>
                    <a:pt x="28980" y="14446"/>
                    <a:pt x="28992" y="14406"/>
                    <a:pt x="29003" y="14365"/>
                  </a:cubicBezTo>
                  <a:cubicBezTo>
                    <a:pt x="29033" y="14316"/>
                    <a:pt x="29061" y="14278"/>
                    <a:pt x="29087" y="14241"/>
                  </a:cubicBezTo>
                  <a:cubicBezTo>
                    <a:pt x="29117" y="14115"/>
                    <a:pt x="29180" y="14013"/>
                    <a:pt x="29233" y="13935"/>
                  </a:cubicBezTo>
                  <a:cubicBezTo>
                    <a:pt x="29317" y="13760"/>
                    <a:pt x="29362" y="13610"/>
                    <a:pt x="29495" y="13460"/>
                  </a:cubicBezTo>
                  <a:lnTo>
                    <a:pt x="29576" y="13285"/>
                  </a:lnTo>
                  <a:cubicBezTo>
                    <a:pt x="29612" y="13244"/>
                    <a:pt x="29648" y="13209"/>
                    <a:pt x="29683" y="13170"/>
                  </a:cubicBezTo>
                  <a:cubicBezTo>
                    <a:pt x="29795" y="12945"/>
                    <a:pt x="30019" y="12713"/>
                    <a:pt x="30148" y="12492"/>
                  </a:cubicBezTo>
                  <a:cubicBezTo>
                    <a:pt x="30169" y="12474"/>
                    <a:pt x="30191" y="12454"/>
                    <a:pt x="30214" y="12432"/>
                  </a:cubicBezTo>
                  <a:cubicBezTo>
                    <a:pt x="30316" y="12292"/>
                    <a:pt x="30416" y="12148"/>
                    <a:pt x="30528" y="12017"/>
                  </a:cubicBezTo>
                  <a:cubicBezTo>
                    <a:pt x="30633" y="11893"/>
                    <a:pt x="30750" y="11783"/>
                    <a:pt x="30847" y="11686"/>
                  </a:cubicBezTo>
                  <a:cubicBezTo>
                    <a:pt x="31034" y="11448"/>
                    <a:pt x="31218" y="11237"/>
                    <a:pt x="31446" y="11044"/>
                  </a:cubicBezTo>
                  <a:cubicBezTo>
                    <a:pt x="31490" y="11006"/>
                    <a:pt x="31550" y="10947"/>
                    <a:pt x="31599" y="10899"/>
                  </a:cubicBezTo>
                  <a:cubicBezTo>
                    <a:pt x="31697" y="10800"/>
                    <a:pt x="31775" y="10703"/>
                    <a:pt x="31891" y="10600"/>
                  </a:cubicBezTo>
                  <a:cubicBezTo>
                    <a:pt x="31987" y="10513"/>
                    <a:pt x="32083" y="10413"/>
                    <a:pt x="32174" y="10328"/>
                  </a:cubicBezTo>
                  <a:cubicBezTo>
                    <a:pt x="32205" y="10306"/>
                    <a:pt x="32225" y="10291"/>
                    <a:pt x="32252" y="10273"/>
                  </a:cubicBezTo>
                  <a:cubicBezTo>
                    <a:pt x="32267" y="10244"/>
                    <a:pt x="32277" y="10223"/>
                    <a:pt x="32290" y="10195"/>
                  </a:cubicBezTo>
                  <a:cubicBezTo>
                    <a:pt x="32347" y="10154"/>
                    <a:pt x="32393" y="10120"/>
                    <a:pt x="32440" y="10088"/>
                  </a:cubicBezTo>
                  <a:cubicBezTo>
                    <a:pt x="32461" y="10065"/>
                    <a:pt x="32483" y="10040"/>
                    <a:pt x="32502" y="10017"/>
                  </a:cubicBezTo>
                  <a:cubicBezTo>
                    <a:pt x="32598" y="9942"/>
                    <a:pt x="32689" y="9872"/>
                    <a:pt x="32780" y="9804"/>
                  </a:cubicBezTo>
                  <a:cubicBezTo>
                    <a:pt x="32804" y="9766"/>
                    <a:pt x="32818" y="9741"/>
                    <a:pt x="32833" y="9717"/>
                  </a:cubicBezTo>
                  <a:cubicBezTo>
                    <a:pt x="33264" y="9407"/>
                    <a:pt x="33670" y="9161"/>
                    <a:pt x="34101" y="8776"/>
                  </a:cubicBezTo>
                  <a:cubicBezTo>
                    <a:pt x="34290" y="8685"/>
                    <a:pt x="34543" y="8459"/>
                    <a:pt x="34715" y="8384"/>
                  </a:cubicBezTo>
                  <a:cubicBezTo>
                    <a:pt x="34807" y="8311"/>
                    <a:pt x="34896" y="8240"/>
                    <a:pt x="34981" y="8174"/>
                  </a:cubicBezTo>
                  <a:cubicBezTo>
                    <a:pt x="35143" y="8086"/>
                    <a:pt x="35405" y="7925"/>
                    <a:pt x="35486" y="7868"/>
                  </a:cubicBezTo>
                  <a:lnTo>
                    <a:pt x="35614" y="7759"/>
                  </a:lnTo>
                  <a:lnTo>
                    <a:pt x="35699" y="7722"/>
                  </a:lnTo>
                  <a:cubicBezTo>
                    <a:pt x="35816" y="7640"/>
                    <a:pt x="35921" y="7569"/>
                    <a:pt x="36019" y="7507"/>
                  </a:cubicBezTo>
                  <a:close/>
                  <a:moveTo>
                    <a:pt x="60204" y="16157"/>
                  </a:moveTo>
                  <a:cubicBezTo>
                    <a:pt x="60205" y="16178"/>
                    <a:pt x="60207" y="16195"/>
                    <a:pt x="60208" y="16216"/>
                  </a:cubicBezTo>
                  <a:lnTo>
                    <a:pt x="60188" y="16239"/>
                  </a:lnTo>
                  <a:lnTo>
                    <a:pt x="60188" y="16239"/>
                  </a:lnTo>
                  <a:cubicBezTo>
                    <a:pt x="60189" y="16162"/>
                    <a:pt x="60195" y="16160"/>
                    <a:pt x="60204" y="16157"/>
                  </a:cubicBezTo>
                  <a:close/>
                  <a:moveTo>
                    <a:pt x="60114" y="16001"/>
                  </a:moveTo>
                  <a:cubicBezTo>
                    <a:pt x="60135" y="16078"/>
                    <a:pt x="60155" y="16145"/>
                    <a:pt x="60173" y="16215"/>
                  </a:cubicBezTo>
                  <a:lnTo>
                    <a:pt x="60173" y="16215"/>
                  </a:lnTo>
                  <a:cubicBezTo>
                    <a:pt x="60170" y="16256"/>
                    <a:pt x="60166" y="16271"/>
                    <a:pt x="60161" y="16271"/>
                  </a:cubicBezTo>
                  <a:cubicBezTo>
                    <a:pt x="60151" y="16271"/>
                    <a:pt x="60138" y="16197"/>
                    <a:pt x="60126" y="16197"/>
                  </a:cubicBezTo>
                  <a:cubicBezTo>
                    <a:pt x="60124" y="16197"/>
                    <a:pt x="60122" y="16199"/>
                    <a:pt x="60120" y="16204"/>
                  </a:cubicBezTo>
                  <a:cubicBezTo>
                    <a:pt x="60117" y="16122"/>
                    <a:pt x="60116" y="16083"/>
                    <a:pt x="60114" y="16001"/>
                  </a:cubicBezTo>
                  <a:close/>
                  <a:moveTo>
                    <a:pt x="29159" y="16276"/>
                  </a:moveTo>
                  <a:lnTo>
                    <a:pt x="29234" y="16310"/>
                  </a:lnTo>
                  <a:lnTo>
                    <a:pt x="29231" y="16313"/>
                  </a:lnTo>
                  <a:cubicBezTo>
                    <a:pt x="29206" y="16303"/>
                    <a:pt x="29181" y="16291"/>
                    <a:pt x="29156" y="16281"/>
                  </a:cubicBezTo>
                  <a:lnTo>
                    <a:pt x="29159" y="16276"/>
                  </a:lnTo>
                  <a:close/>
                  <a:moveTo>
                    <a:pt x="30742" y="16322"/>
                  </a:moveTo>
                  <a:lnTo>
                    <a:pt x="30745" y="16336"/>
                  </a:lnTo>
                  <a:lnTo>
                    <a:pt x="30717" y="16353"/>
                  </a:lnTo>
                  <a:cubicBezTo>
                    <a:pt x="30716" y="16348"/>
                    <a:pt x="30716" y="16342"/>
                    <a:pt x="30714" y="16338"/>
                  </a:cubicBezTo>
                  <a:cubicBezTo>
                    <a:pt x="30725" y="16332"/>
                    <a:pt x="30734" y="16326"/>
                    <a:pt x="30742" y="16322"/>
                  </a:cubicBezTo>
                  <a:close/>
                  <a:moveTo>
                    <a:pt x="28911" y="16401"/>
                  </a:moveTo>
                  <a:cubicBezTo>
                    <a:pt x="28921" y="16408"/>
                    <a:pt x="28931" y="16414"/>
                    <a:pt x="28940" y="16422"/>
                  </a:cubicBezTo>
                  <a:cubicBezTo>
                    <a:pt x="28937" y="16425"/>
                    <a:pt x="28933" y="16428"/>
                    <a:pt x="28928" y="16431"/>
                  </a:cubicBezTo>
                  <a:cubicBezTo>
                    <a:pt x="28918" y="16423"/>
                    <a:pt x="28908" y="16416"/>
                    <a:pt x="28899" y="16410"/>
                  </a:cubicBezTo>
                  <a:cubicBezTo>
                    <a:pt x="28903" y="16407"/>
                    <a:pt x="28908" y="16406"/>
                    <a:pt x="28911" y="16401"/>
                  </a:cubicBezTo>
                  <a:close/>
                  <a:moveTo>
                    <a:pt x="28825" y="16414"/>
                  </a:moveTo>
                  <a:cubicBezTo>
                    <a:pt x="28852" y="16439"/>
                    <a:pt x="28886" y="16459"/>
                    <a:pt x="28917" y="16479"/>
                  </a:cubicBezTo>
                  <a:lnTo>
                    <a:pt x="28912" y="16482"/>
                  </a:lnTo>
                  <a:cubicBezTo>
                    <a:pt x="28881" y="16461"/>
                    <a:pt x="28847" y="16442"/>
                    <a:pt x="28821" y="16416"/>
                  </a:cubicBezTo>
                  <a:cubicBezTo>
                    <a:pt x="28822" y="16414"/>
                    <a:pt x="28825" y="16414"/>
                    <a:pt x="28825" y="16414"/>
                  </a:cubicBezTo>
                  <a:close/>
                  <a:moveTo>
                    <a:pt x="30213" y="16481"/>
                  </a:moveTo>
                  <a:lnTo>
                    <a:pt x="30213" y="16497"/>
                  </a:lnTo>
                  <a:lnTo>
                    <a:pt x="30211" y="16497"/>
                  </a:lnTo>
                  <a:cubicBezTo>
                    <a:pt x="30201" y="16500"/>
                    <a:pt x="30192" y="16504"/>
                    <a:pt x="30180" y="16507"/>
                  </a:cubicBezTo>
                  <a:lnTo>
                    <a:pt x="30182" y="16492"/>
                  </a:lnTo>
                  <a:cubicBezTo>
                    <a:pt x="30191" y="16489"/>
                    <a:pt x="30201" y="16485"/>
                    <a:pt x="30213" y="16481"/>
                  </a:cubicBezTo>
                  <a:close/>
                  <a:moveTo>
                    <a:pt x="4376" y="16444"/>
                  </a:moveTo>
                  <a:lnTo>
                    <a:pt x="4379" y="16450"/>
                  </a:lnTo>
                  <a:lnTo>
                    <a:pt x="4237" y="16559"/>
                  </a:lnTo>
                  <a:cubicBezTo>
                    <a:pt x="4235" y="16557"/>
                    <a:pt x="4235" y="16554"/>
                    <a:pt x="4234" y="16551"/>
                  </a:cubicBezTo>
                  <a:lnTo>
                    <a:pt x="4376" y="16444"/>
                  </a:lnTo>
                  <a:close/>
                  <a:moveTo>
                    <a:pt x="60157" y="16685"/>
                  </a:moveTo>
                  <a:cubicBezTo>
                    <a:pt x="60161" y="16711"/>
                    <a:pt x="60165" y="16737"/>
                    <a:pt x="60168" y="16763"/>
                  </a:cubicBezTo>
                  <a:lnTo>
                    <a:pt x="60168" y="16763"/>
                  </a:lnTo>
                  <a:cubicBezTo>
                    <a:pt x="60162" y="16758"/>
                    <a:pt x="60157" y="16735"/>
                    <a:pt x="60154" y="16713"/>
                  </a:cubicBezTo>
                  <a:cubicBezTo>
                    <a:pt x="60154" y="16704"/>
                    <a:pt x="60155" y="16695"/>
                    <a:pt x="60157" y="16685"/>
                  </a:cubicBezTo>
                  <a:close/>
                  <a:moveTo>
                    <a:pt x="60168" y="16764"/>
                  </a:moveTo>
                  <a:lnTo>
                    <a:pt x="60168" y="16764"/>
                  </a:lnTo>
                  <a:cubicBezTo>
                    <a:pt x="60168" y="16764"/>
                    <a:pt x="60168" y="16764"/>
                    <a:pt x="60168" y="16765"/>
                  </a:cubicBezTo>
                  <a:lnTo>
                    <a:pt x="60167" y="16780"/>
                  </a:lnTo>
                  <a:lnTo>
                    <a:pt x="60167" y="16780"/>
                  </a:lnTo>
                  <a:cubicBezTo>
                    <a:pt x="60167" y="16780"/>
                    <a:pt x="60167" y="16779"/>
                    <a:pt x="60167" y="16779"/>
                  </a:cubicBezTo>
                  <a:cubicBezTo>
                    <a:pt x="60167" y="16774"/>
                    <a:pt x="60168" y="16769"/>
                    <a:pt x="60168" y="16764"/>
                  </a:cubicBezTo>
                  <a:close/>
                  <a:moveTo>
                    <a:pt x="60167" y="16781"/>
                  </a:moveTo>
                  <a:lnTo>
                    <a:pt x="60167" y="16781"/>
                  </a:lnTo>
                  <a:cubicBezTo>
                    <a:pt x="60173" y="16786"/>
                    <a:pt x="60177" y="16807"/>
                    <a:pt x="60182" y="16829"/>
                  </a:cubicBezTo>
                  <a:cubicBezTo>
                    <a:pt x="60182" y="16838"/>
                    <a:pt x="60180" y="16847"/>
                    <a:pt x="60179" y="16856"/>
                  </a:cubicBezTo>
                  <a:cubicBezTo>
                    <a:pt x="60174" y="16831"/>
                    <a:pt x="60170" y="16805"/>
                    <a:pt x="60167" y="16781"/>
                  </a:cubicBezTo>
                  <a:close/>
                  <a:moveTo>
                    <a:pt x="60327" y="16937"/>
                  </a:moveTo>
                  <a:lnTo>
                    <a:pt x="60355" y="16945"/>
                  </a:lnTo>
                  <a:cubicBezTo>
                    <a:pt x="60355" y="16963"/>
                    <a:pt x="60355" y="16978"/>
                    <a:pt x="60355" y="16993"/>
                  </a:cubicBezTo>
                  <a:lnTo>
                    <a:pt x="60326" y="16982"/>
                  </a:lnTo>
                  <a:cubicBezTo>
                    <a:pt x="60327" y="16968"/>
                    <a:pt x="60327" y="16953"/>
                    <a:pt x="60327" y="16937"/>
                  </a:cubicBezTo>
                  <a:close/>
                  <a:moveTo>
                    <a:pt x="60494" y="17360"/>
                  </a:moveTo>
                  <a:lnTo>
                    <a:pt x="60519" y="17369"/>
                  </a:lnTo>
                  <a:lnTo>
                    <a:pt x="60519" y="17415"/>
                  </a:lnTo>
                  <a:lnTo>
                    <a:pt x="60494" y="17440"/>
                  </a:lnTo>
                  <a:lnTo>
                    <a:pt x="60494" y="17360"/>
                  </a:lnTo>
                  <a:close/>
                  <a:moveTo>
                    <a:pt x="2917" y="17506"/>
                  </a:moveTo>
                  <a:cubicBezTo>
                    <a:pt x="2915" y="17508"/>
                    <a:pt x="2917" y="17509"/>
                    <a:pt x="2917" y="17510"/>
                  </a:cubicBezTo>
                  <a:lnTo>
                    <a:pt x="2839" y="17556"/>
                  </a:lnTo>
                  <a:cubicBezTo>
                    <a:pt x="2839" y="17555"/>
                    <a:pt x="2839" y="17553"/>
                    <a:pt x="2839" y="17552"/>
                  </a:cubicBezTo>
                  <a:cubicBezTo>
                    <a:pt x="2864" y="17537"/>
                    <a:pt x="2890" y="17521"/>
                    <a:pt x="2917" y="17506"/>
                  </a:cubicBezTo>
                  <a:close/>
                  <a:moveTo>
                    <a:pt x="2751" y="17552"/>
                  </a:moveTo>
                  <a:lnTo>
                    <a:pt x="2754" y="17556"/>
                  </a:lnTo>
                  <a:cubicBezTo>
                    <a:pt x="2727" y="17572"/>
                    <a:pt x="2701" y="17585"/>
                    <a:pt x="2674" y="17602"/>
                  </a:cubicBezTo>
                  <a:cubicBezTo>
                    <a:pt x="2676" y="17599"/>
                    <a:pt x="2674" y="17597"/>
                    <a:pt x="2674" y="17596"/>
                  </a:cubicBezTo>
                  <a:lnTo>
                    <a:pt x="2751" y="17552"/>
                  </a:lnTo>
                  <a:close/>
                  <a:moveTo>
                    <a:pt x="3280" y="17568"/>
                  </a:moveTo>
                  <a:cubicBezTo>
                    <a:pt x="3282" y="17568"/>
                    <a:pt x="3282" y="17571"/>
                    <a:pt x="3282" y="17572"/>
                  </a:cubicBezTo>
                  <a:cubicBezTo>
                    <a:pt x="3257" y="17587"/>
                    <a:pt x="3232" y="17603"/>
                    <a:pt x="3205" y="17619"/>
                  </a:cubicBezTo>
                  <a:lnTo>
                    <a:pt x="3204" y="17615"/>
                  </a:lnTo>
                  <a:lnTo>
                    <a:pt x="3280" y="17568"/>
                  </a:lnTo>
                  <a:close/>
                  <a:moveTo>
                    <a:pt x="60263" y="17535"/>
                  </a:moveTo>
                  <a:cubicBezTo>
                    <a:pt x="60264" y="17535"/>
                    <a:pt x="60266" y="17537"/>
                    <a:pt x="60267" y="17537"/>
                  </a:cubicBezTo>
                  <a:cubicBezTo>
                    <a:pt x="60266" y="17566"/>
                    <a:pt x="60263" y="17597"/>
                    <a:pt x="60261" y="17628"/>
                  </a:cubicBezTo>
                  <a:cubicBezTo>
                    <a:pt x="60260" y="17628"/>
                    <a:pt x="60258" y="17627"/>
                    <a:pt x="60257" y="17625"/>
                  </a:cubicBezTo>
                  <a:cubicBezTo>
                    <a:pt x="60258" y="17596"/>
                    <a:pt x="60261" y="17566"/>
                    <a:pt x="60263" y="17535"/>
                  </a:cubicBezTo>
                  <a:close/>
                  <a:moveTo>
                    <a:pt x="2761" y="17596"/>
                  </a:moveTo>
                  <a:lnTo>
                    <a:pt x="2762" y="17600"/>
                  </a:lnTo>
                  <a:lnTo>
                    <a:pt x="2684" y="17644"/>
                  </a:lnTo>
                  <a:lnTo>
                    <a:pt x="2684" y="17646"/>
                  </a:lnTo>
                  <a:cubicBezTo>
                    <a:pt x="2684" y="17643"/>
                    <a:pt x="2683" y="17643"/>
                    <a:pt x="2683" y="17641"/>
                  </a:cubicBezTo>
                  <a:cubicBezTo>
                    <a:pt x="2710" y="17625"/>
                    <a:pt x="2736" y="17610"/>
                    <a:pt x="2761" y="17596"/>
                  </a:cubicBezTo>
                  <a:close/>
                  <a:moveTo>
                    <a:pt x="60363" y="17700"/>
                  </a:moveTo>
                  <a:cubicBezTo>
                    <a:pt x="60367" y="17702"/>
                    <a:pt x="60371" y="17703"/>
                    <a:pt x="60376" y="17705"/>
                  </a:cubicBezTo>
                  <a:lnTo>
                    <a:pt x="60374" y="17736"/>
                  </a:lnTo>
                  <a:lnTo>
                    <a:pt x="60360" y="17730"/>
                  </a:lnTo>
                  <a:cubicBezTo>
                    <a:pt x="60361" y="17721"/>
                    <a:pt x="60361" y="17711"/>
                    <a:pt x="60363" y="17700"/>
                  </a:cubicBezTo>
                  <a:close/>
                  <a:moveTo>
                    <a:pt x="60264" y="17731"/>
                  </a:moveTo>
                  <a:cubicBezTo>
                    <a:pt x="60274" y="17736"/>
                    <a:pt x="60286" y="17740"/>
                    <a:pt x="60298" y="17744"/>
                  </a:cubicBezTo>
                  <a:cubicBezTo>
                    <a:pt x="60296" y="17789"/>
                    <a:pt x="60295" y="17830"/>
                    <a:pt x="60292" y="17919"/>
                  </a:cubicBezTo>
                  <a:cubicBezTo>
                    <a:pt x="60279" y="17862"/>
                    <a:pt x="60267" y="17818"/>
                    <a:pt x="60255" y="17774"/>
                  </a:cubicBezTo>
                  <a:cubicBezTo>
                    <a:pt x="60258" y="17759"/>
                    <a:pt x="60261" y="17744"/>
                    <a:pt x="60264" y="17731"/>
                  </a:cubicBezTo>
                  <a:close/>
                  <a:moveTo>
                    <a:pt x="2084" y="18164"/>
                  </a:moveTo>
                  <a:lnTo>
                    <a:pt x="2086" y="18170"/>
                  </a:lnTo>
                  <a:lnTo>
                    <a:pt x="2005" y="18211"/>
                  </a:lnTo>
                  <a:cubicBezTo>
                    <a:pt x="2003" y="18209"/>
                    <a:pt x="2005" y="18206"/>
                    <a:pt x="2005" y="18205"/>
                  </a:cubicBezTo>
                  <a:lnTo>
                    <a:pt x="2084" y="18164"/>
                  </a:lnTo>
                  <a:close/>
                  <a:moveTo>
                    <a:pt x="1494" y="18262"/>
                  </a:moveTo>
                  <a:cubicBezTo>
                    <a:pt x="1496" y="18264"/>
                    <a:pt x="1496" y="18267"/>
                    <a:pt x="1496" y="18268"/>
                  </a:cubicBezTo>
                  <a:lnTo>
                    <a:pt x="1413" y="18305"/>
                  </a:lnTo>
                  <a:lnTo>
                    <a:pt x="1413" y="18301"/>
                  </a:lnTo>
                  <a:lnTo>
                    <a:pt x="1494" y="18262"/>
                  </a:lnTo>
                  <a:close/>
                  <a:moveTo>
                    <a:pt x="1643" y="18314"/>
                  </a:moveTo>
                  <a:lnTo>
                    <a:pt x="1677" y="18324"/>
                  </a:lnTo>
                  <a:cubicBezTo>
                    <a:pt x="1653" y="18336"/>
                    <a:pt x="1630" y="18348"/>
                    <a:pt x="1608" y="18359"/>
                  </a:cubicBezTo>
                  <a:lnTo>
                    <a:pt x="1605" y="18334"/>
                  </a:lnTo>
                  <a:lnTo>
                    <a:pt x="1643" y="18314"/>
                  </a:lnTo>
                  <a:close/>
                  <a:moveTo>
                    <a:pt x="1324" y="18470"/>
                  </a:moveTo>
                  <a:cubicBezTo>
                    <a:pt x="1221" y="18520"/>
                    <a:pt x="1175" y="18542"/>
                    <a:pt x="1119" y="18570"/>
                  </a:cubicBezTo>
                  <a:cubicBezTo>
                    <a:pt x="1107" y="18564"/>
                    <a:pt x="1100" y="18561"/>
                    <a:pt x="1093" y="18556"/>
                  </a:cubicBezTo>
                  <a:lnTo>
                    <a:pt x="1146" y="18523"/>
                  </a:lnTo>
                  <a:cubicBezTo>
                    <a:pt x="1191" y="18509"/>
                    <a:pt x="1237" y="18496"/>
                    <a:pt x="1324" y="18470"/>
                  </a:cubicBezTo>
                  <a:close/>
                  <a:moveTo>
                    <a:pt x="60160" y="18551"/>
                  </a:moveTo>
                  <a:lnTo>
                    <a:pt x="60188" y="18562"/>
                  </a:lnTo>
                  <a:lnTo>
                    <a:pt x="60182" y="18609"/>
                  </a:lnTo>
                  <a:lnTo>
                    <a:pt x="60154" y="18596"/>
                  </a:lnTo>
                  <a:lnTo>
                    <a:pt x="60160" y="18551"/>
                  </a:lnTo>
                  <a:close/>
                  <a:moveTo>
                    <a:pt x="1078" y="18602"/>
                  </a:moveTo>
                  <a:cubicBezTo>
                    <a:pt x="1082" y="18605"/>
                    <a:pt x="1087" y="18608"/>
                    <a:pt x="1090" y="18611"/>
                  </a:cubicBezTo>
                  <a:cubicBezTo>
                    <a:pt x="1044" y="18632"/>
                    <a:pt x="997" y="18652"/>
                    <a:pt x="951" y="18670"/>
                  </a:cubicBezTo>
                  <a:lnTo>
                    <a:pt x="944" y="18665"/>
                  </a:lnTo>
                  <a:cubicBezTo>
                    <a:pt x="990" y="18645"/>
                    <a:pt x="1035" y="18624"/>
                    <a:pt x="1078" y="18602"/>
                  </a:cubicBezTo>
                  <a:close/>
                  <a:moveTo>
                    <a:pt x="1078" y="18651"/>
                  </a:moveTo>
                  <a:lnTo>
                    <a:pt x="1079" y="18665"/>
                  </a:lnTo>
                  <a:lnTo>
                    <a:pt x="1051" y="18677"/>
                  </a:lnTo>
                  <a:lnTo>
                    <a:pt x="1051" y="18662"/>
                  </a:lnTo>
                  <a:lnTo>
                    <a:pt x="1078" y="18651"/>
                  </a:lnTo>
                  <a:close/>
                  <a:moveTo>
                    <a:pt x="835" y="18676"/>
                  </a:moveTo>
                  <a:lnTo>
                    <a:pt x="835" y="18676"/>
                  </a:lnTo>
                  <a:cubicBezTo>
                    <a:pt x="856" y="18686"/>
                    <a:pt x="882" y="18693"/>
                    <a:pt x="659" y="18768"/>
                  </a:cubicBezTo>
                  <a:cubicBezTo>
                    <a:pt x="723" y="18735"/>
                    <a:pt x="775" y="18707"/>
                    <a:pt x="835" y="18676"/>
                  </a:cubicBezTo>
                  <a:close/>
                  <a:moveTo>
                    <a:pt x="60221" y="18895"/>
                  </a:moveTo>
                  <a:cubicBezTo>
                    <a:pt x="60226" y="18976"/>
                    <a:pt x="60227" y="19032"/>
                    <a:pt x="60232" y="19127"/>
                  </a:cubicBezTo>
                  <a:cubicBezTo>
                    <a:pt x="60210" y="19116"/>
                    <a:pt x="60198" y="19110"/>
                    <a:pt x="60183" y="19102"/>
                  </a:cubicBezTo>
                  <a:cubicBezTo>
                    <a:pt x="60196" y="19033"/>
                    <a:pt x="60205" y="18985"/>
                    <a:pt x="60221" y="18895"/>
                  </a:cubicBezTo>
                  <a:close/>
                  <a:moveTo>
                    <a:pt x="60205" y="19252"/>
                  </a:moveTo>
                  <a:cubicBezTo>
                    <a:pt x="60208" y="19252"/>
                    <a:pt x="60213" y="19252"/>
                    <a:pt x="60217" y="19254"/>
                  </a:cubicBezTo>
                  <a:cubicBezTo>
                    <a:pt x="60210" y="19302"/>
                    <a:pt x="60201" y="19354"/>
                    <a:pt x="60192" y="19404"/>
                  </a:cubicBezTo>
                  <a:lnTo>
                    <a:pt x="60185" y="19407"/>
                  </a:lnTo>
                  <a:lnTo>
                    <a:pt x="60185" y="19407"/>
                  </a:lnTo>
                  <a:lnTo>
                    <a:pt x="60205" y="19252"/>
                  </a:lnTo>
                  <a:close/>
                  <a:moveTo>
                    <a:pt x="34897" y="1"/>
                  </a:moveTo>
                  <a:cubicBezTo>
                    <a:pt x="34795" y="1"/>
                    <a:pt x="34701" y="5"/>
                    <a:pt x="34598" y="23"/>
                  </a:cubicBezTo>
                  <a:cubicBezTo>
                    <a:pt x="34504" y="38"/>
                    <a:pt x="34392" y="59"/>
                    <a:pt x="34317" y="81"/>
                  </a:cubicBezTo>
                  <a:cubicBezTo>
                    <a:pt x="34148" y="132"/>
                    <a:pt x="33997" y="173"/>
                    <a:pt x="33839" y="218"/>
                  </a:cubicBezTo>
                  <a:cubicBezTo>
                    <a:pt x="33808" y="226"/>
                    <a:pt x="33763" y="240"/>
                    <a:pt x="33745" y="248"/>
                  </a:cubicBezTo>
                  <a:cubicBezTo>
                    <a:pt x="33567" y="331"/>
                    <a:pt x="33421" y="372"/>
                    <a:pt x="33260" y="429"/>
                  </a:cubicBezTo>
                  <a:cubicBezTo>
                    <a:pt x="33126" y="518"/>
                    <a:pt x="32985" y="609"/>
                    <a:pt x="32786" y="666"/>
                  </a:cubicBezTo>
                  <a:cubicBezTo>
                    <a:pt x="32640" y="771"/>
                    <a:pt x="32499" y="837"/>
                    <a:pt x="32415" y="869"/>
                  </a:cubicBezTo>
                  <a:cubicBezTo>
                    <a:pt x="32247" y="965"/>
                    <a:pt x="32139" y="1030"/>
                    <a:pt x="32031" y="1097"/>
                  </a:cubicBezTo>
                  <a:cubicBezTo>
                    <a:pt x="31913" y="1171"/>
                    <a:pt x="31799" y="1245"/>
                    <a:pt x="31684" y="1317"/>
                  </a:cubicBezTo>
                  <a:cubicBezTo>
                    <a:pt x="31660" y="1318"/>
                    <a:pt x="31644" y="1320"/>
                    <a:pt x="31624" y="1321"/>
                  </a:cubicBezTo>
                  <a:cubicBezTo>
                    <a:pt x="31565" y="1370"/>
                    <a:pt x="31512" y="1414"/>
                    <a:pt x="31484" y="1437"/>
                  </a:cubicBezTo>
                  <a:cubicBezTo>
                    <a:pt x="31298" y="1551"/>
                    <a:pt x="31138" y="1648"/>
                    <a:pt x="30982" y="1742"/>
                  </a:cubicBezTo>
                  <a:cubicBezTo>
                    <a:pt x="30822" y="1839"/>
                    <a:pt x="30681" y="1958"/>
                    <a:pt x="30522" y="2051"/>
                  </a:cubicBezTo>
                  <a:cubicBezTo>
                    <a:pt x="30508" y="2070"/>
                    <a:pt x="30497" y="2089"/>
                    <a:pt x="30485" y="2104"/>
                  </a:cubicBezTo>
                  <a:cubicBezTo>
                    <a:pt x="30372" y="2185"/>
                    <a:pt x="30245" y="2257"/>
                    <a:pt x="30180" y="2327"/>
                  </a:cubicBezTo>
                  <a:cubicBezTo>
                    <a:pt x="30096" y="2374"/>
                    <a:pt x="30014" y="2422"/>
                    <a:pt x="29954" y="2455"/>
                  </a:cubicBezTo>
                  <a:cubicBezTo>
                    <a:pt x="29852" y="2532"/>
                    <a:pt x="29768" y="2598"/>
                    <a:pt x="29696" y="2652"/>
                  </a:cubicBezTo>
                  <a:cubicBezTo>
                    <a:pt x="29686" y="2672"/>
                    <a:pt x="29679" y="2685"/>
                    <a:pt x="29667" y="2705"/>
                  </a:cubicBezTo>
                  <a:cubicBezTo>
                    <a:pt x="29604" y="2742"/>
                    <a:pt x="29552" y="2773"/>
                    <a:pt x="29501" y="2804"/>
                  </a:cubicBezTo>
                  <a:cubicBezTo>
                    <a:pt x="29461" y="2836"/>
                    <a:pt x="29414" y="2875"/>
                    <a:pt x="29364" y="2917"/>
                  </a:cubicBezTo>
                  <a:cubicBezTo>
                    <a:pt x="29329" y="2928"/>
                    <a:pt x="29302" y="2933"/>
                    <a:pt x="29256" y="2945"/>
                  </a:cubicBezTo>
                  <a:cubicBezTo>
                    <a:pt x="29208" y="3000"/>
                    <a:pt x="29171" y="3039"/>
                    <a:pt x="29134" y="3081"/>
                  </a:cubicBezTo>
                  <a:cubicBezTo>
                    <a:pt x="29059" y="3125"/>
                    <a:pt x="29008" y="3154"/>
                    <a:pt x="28950" y="3188"/>
                  </a:cubicBezTo>
                  <a:cubicBezTo>
                    <a:pt x="28846" y="3278"/>
                    <a:pt x="28737" y="3375"/>
                    <a:pt x="28624" y="3425"/>
                  </a:cubicBezTo>
                  <a:cubicBezTo>
                    <a:pt x="28568" y="3470"/>
                    <a:pt x="28508" y="3516"/>
                    <a:pt x="28469" y="3553"/>
                  </a:cubicBezTo>
                  <a:cubicBezTo>
                    <a:pt x="28435" y="3584"/>
                    <a:pt x="28427" y="3603"/>
                    <a:pt x="28403" y="3634"/>
                  </a:cubicBezTo>
                  <a:cubicBezTo>
                    <a:pt x="28377" y="3640"/>
                    <a:pt x="28356" y="3644"/>
                    <a:pt x="28327" y="3650"/>
                  </a:cubicBezTo>
                  <a:cubicBezTo>
                    <a:pt x="28278" y="3690"/>
                    <a:pt x="28231" y="3729"/>
                    <a:pt x="28174" y="3777"/>
                  </a:cubicBezTo>
                  <a:cubicBezTo>
                    <a:pt x="28140" y="3796"/>
                    <a:pt x="28091" y="3825"/>
                    <a:pt x="28047" y="3850"/>
                  </a:cubicBezTo>
                  <a:cubicBezTo>
                    <a:pt x="28009" y="3887"/>
                    <a:pt x="27984" y="3909"/>
                    <a:pt x="27960" y="3934"/>
                  </a:cubicBezTo>
                  <a:cubicBezTo>
                    <a:pt x="27707" y="4087"/>
                    <a:pt x="27556" y="4200"/>
                    <a:pt x="27272" y="4446"/>
                  </a:cubicBezTo>
                  <a:cubicBezTo>
                    <a:pt x="27297" y="4433"/>
                    <a:pt x="27317" y="4421"/>
                    <a:pt x="27338" y="4409"/>
                  </a:cubicBezTo>
                  <a:lnTo>
                    <a:pt x="27338" y="4409"/>
                  </a:lnTo>
                  <a:lnTo>
                    <a:pt x="27316" y="4431"/>
                  </a:lnTo>
                  <a:lnTo>
                    <a:pt x="27261" y="4455"/>
                  </a:lnTo>
                  <a:cubicBezTo>
                    <a:pt x="27266" y="4450"/>
                    <a:pt x="27270" y="4447"/>
                    <a:pt x="27272" y="4446"/>
                  </a:cubicBezTo>
                  <a:lnTo>
                    <a:pt x="27272" y="4446"/>
                  </a:lnTo>
                  <a:cubicBezTo>
                    <a:pt x="27135" y="4552"/>
                    <a:pt x="26975" y="4645"/>
                    <a:pt x="26872" y="4749"/>
                  </a:cubicBezTo>
                  <a:cubicBezTo>
                    <a:pt x="26789" y="4798"/>
                    <a:pt x="26710" y="4846"/>
                    <a:pt x="26629" y="4893"/>
                  </a:cubicBezTo>
                  <a:cubicBezTo>
                    <a:pt x="26588" y="4933"/>
                    <a:pt x="26546" y="4973"/>
                    <a:pt x="26489" y="5030"/>
                  </a:cubicBezTo>
                  <a:cubicBezTo>
                    <a:pt x="26413" y="5077"/>
                    <a:pt x="26326" y="5133"/>
                    <a:pt x="26220" y="5201"/>
                  </a:cubicBezTo>
                  <a:cubicBezTo>
                    <a:pt x="26009" y="5402"/>
                    <a:pt x="25659" y="5582"/>
                    <a:pt x="25442" y="5788"/>
                  </a:cubicBezTo>
                  <a:cubicBezTo>
                    <a:pt x="25375" y="5824"/>
                    <a:pt x="25325" y="5854"/>
                    <a:pt x="25259" y="5891"/>
                  </a:cubicBezTo>
                  <a:cubicBezTo>
                    <a:pt x="25203" y="5950"/>
                    <a:pt x="25153" y="6002"/>
                    <a:pt x="25097" y="6060"/>
                  </a:cubicBezTo>
                  <a:cubicBezTo>
                    <a:pt x="25081" y="6060"/>
                    <a:pt x="25069" y="6058"/>
                    <a:pt x="25052" y="6058"/>
                  </a:cubicBezTo>
                  <a:cubicBezTo>
                    <a:pt x="24965" y="6119"/>
                    <a:pt x="24865" y="6191"/>
                    <a:pt x="24774" y="6248"/>
                  </a:cubicBezTo>
                  <a:cubicBezTo>
                    <a:pt x="24676" y="6310"/>
                    <a:pt x="24618" y="6372"/>
                    <a:pt x="24494" y="6445"/>
                  </a:cubicBezTo>
                  <a:cubicBezTo>
                    <a:pt x="24329" y="6544"/>
                    <a:pt x="24123" y="6688"/>
                    <a:pt x="23941" y="6816"/>
                  </a:cubicBezTo>
                  <a:cubicBezTo>
                    <a:pt x="23761" y="6946"/>
                    <a:pt x="23585" y="7074"/>
                    <a:pt x="23404" y="7204"/>
                  </a:cubicBezTo>
                  <a:cubicBezTo>
                    <a:pt x="23295" y="7250"/>
                    <a:pt x="23129" y="7359"/>
                    <a:pt x="23030" y="7434"/>
                  </a:cubicBezTo>
                  <a:cubicBezTo>
                    <a:pt x="22952" y="7494"/>
                    <a:pt x="22893" y="7519"/>
                    <a:pt x="22834" y="7563"/>
                  </a:cubicBezTo>
                  <a:cubicBezTo>
                    <a:pt x="22767" y="7613"/>
                    <a:pt x="22687" y="7655"/>
                    <a:pt x="22611" y="7714"/>
                  </a:cubicBezTo>
                  <a:cubicBezTo>
                    <a:pt x="22545" y="7765"/>
                    <a:pt x="22436" y="7824"/>
                    <a:pt x="22349" y="7880"/>
                  </a:cubicBezTo>
                  <a:cubicBezTo>
                    <a:pt x="22243" y="7949"/>
                    <a:pt x="22142" y="8008"/>
                    <a:pt x="22030" y="8090"/>
                  </a:cubicBezTo>
                  <a:cubicBezTo>
                    <a:pt x="21937" y="8158"/>
                    <a:pt x="21760" y="8270"/>
                    <a:pt x="21705" y="8289"/>
                  </a:cubicBezTo>
                  <a:cubicBezTo>
                    <a:pt x="21474" y="8418"/>
                    <a:pt x="21331" y="8527"/>
                    <a:pt x="21123" y="8635"/>
                  </a:cubicBezTo>
                  <a:cubicBezTo>
                    <a:pt x="20940" y="8727"/>
                    <a:pt x="20731" y="8868"/>
                    <a:pt x="20539" y="8951"/>
                  </a:cubicBezTo>
                  <a:cubicBezTo>
                    <a:pt x="20495" y="8985"/>
                    <a:pt x="20451" y="9020"/>
                    <a:pt x="20394" y="9064"/>
                  </a:cubicBezTo>
                  <a:cubicBezTo>
                    <a:pt x="20345" y="9085"/>
                    <a:pt x="20292" y="9107"/>
                    <a:pt x="20277" y="9114"/>
                  </a:cubicBezTo>
                  <a:cubicBezTo>
                    <a:pt x="20130" y="9199"/>
                    <a:pt x="20013" y="9267"/>
                    <a:pt x="19882" y="9342"/>
                  </a:cubicBezTo>
                  <a:cubicBezTo>
                    <a:pt x="19885" y="9354"/>
                    <a:pt x="19886" y="9366"/>
                    <a:pt x="19888" y="9379"/>
                  </a:cubicBezTo>
                  <a:cubicBezTo>
                    <a:pt x="19839" y="9405"/>
                    <a:pt x="19804" y="9423"/>
                    <a:pt x="19758" y="9447"/>
                  </a:cubicBezTo>
                  <a:cubicBezTo>
                    <a:pt x="19745" y="9438"/>
                    <a:pt x="19732" y="9430"/>
                    <a:pt x="19713" y="9419"/>
                  </a:cubicBezTo>
                  <a:cubicBezTo>
                    <a:pt x="19557" y="9517"/>
                    <a:pt x="19407" y="9608"/>
                    <a:pt x="19254" y="9657"/>
                  </a:cubicBezTo>
                  <a:cubicBezTo>
                    <a:pt x="19240" y="9661"/>
                    <a:pt x="19187" y="9688"/>
                    <a:pt x="19177" y="9695"/>
                  </a:cubicBezTo>
                  <a:cubicBezTo>
                    <a:pt x="19073" y="9772"/>
                    <a:pt x="18921" y="9825"/>
                    <a:pt x="18790" y="9895"/>
                  </a:cubicBezTo>
                  <a:cubicBezTo>
                    <a:pt x="18647" y="9972"/>
                    <a:pt x="18471" y="10047"/>
                    <a:pt x="18308" y="10120"/>
                  </a:cubicBezTo>
                  <a:cubicBezTo>
                    <a:pt x="18253" y="10145"/>
                    <a:pt x="18200" y="10176"/>
                    <a:pt x="18149" y="10204"/>
                  </a:cubicBezTo>
                  <a:cubicBezTo>
                    <a:pt x="18097" y="10219"/>
                    <a:pt x="18049" y="10225"/>
                    <a:pt x="18019" y="10232"/>
                  </a:cubicBezTo>
                  <a:cubicBezTo>
                    <a:pt x="17838" y="10312"/>
                    <a:pt x="17672" y="10391"/>
                    <a:pt x="17497" y="10463"/>
                  </a:cubicBezTo>
                  <a:cubicBezTo>
                    <a:pt x="17297" y="10549"/>
                    <a:pt x="17080" y="10591"/>
                    <a:pt x="16875" y="10660"/>
                  </a:cubicBezTo>
                  <a:cubicBezTo>
                    <a:pt x="16677" y="10731"/>
                    <a:pt x="16473" y="10765"/>
                    <a:pt x="16273" y="10813"/>
                  </a:cubicBezTo>
                  <a:lnTo>
                    <a:pt x="16030" y="10863"/>
                  </a:lnTo>
                  <a:cubicBezTo>
                    <a:pt x="15949" y="10872"/>
                    <a:pt x="15868" y="10884"/>
                    <a:pt x="15787" y="10900"/>
                  </a:cubicBezTo>
                  <a:cubicBezTo>
                    <a:pt x="15696" y="10919"/>
                    <a:pt x="15528" y="10943"/>
                    <a:pt x="15455" y="10943"/>
                  </a:cubicBezTo>
                  <a:cubicBezTo>
                    <a:pt x="15369" y="10941"/>
                    <a:pt x="15284" y="10940"/>
                    <a:pt x="15200" y="10940"/>
                  </a:cubicBezTo>
                  <a:cubicBezTo>
                    <a:pt x="15148" y="10940"/>
                    <a:pt x="15097" y="10940"/>
                    <a:pt x="15046" y="10941"/>
                  </a:cubicBezTo>
                  <a:cubicBezTo>
                    <a:pt x="14967" y="10941"/>
                    <a:pt x="14871" y="10951"/>
                    <a:pt x="14794" y="10951"/>
                  </a:cubicBezTo>
                  <a:cubicBezTo>
                    <a:pt x="14756" y="10951"/>
                    <a:pt x="14723" y="10948"/>
                    <a:pt x="14700" y="10941"/>
                  </a:cubicBezTo>
                  <a:cubicBezTo>
                    <a:pt x="14556" y="10911"/>
                    <a:pt x="14457" y="10928"/>
                    <a:pt x="14335" y="10909"/>
                  </a:cubicBezTo>
                  <a:cubicBezTo>
                    <a:pt x="14332" y="10908"/>
                    <a:pt x="14328" y="10908"/>
                    <a:pt x="14324" y="10908"/>
                  </a:cubicBezTo>
                  <a:cubicBezTo>
                    <a:pt x="14313" y="10908"/>
                    <a:pt x="14298" y="10910"/>
                    <a:pt x="14282" y="10910"/>
                  </a:cubicBezTo>
                  <a:cubicBezTo>
                    <a:pt x="14262" y="10910"/>
                    <a:pt x="14240" y="10907"/>
                    <a:pt x="14216" y="10897"/>
                  </a:cubicBezTo>
                  <a:cubicBezTo>
                    <a:pt x="14116" y="10852"/>
                    <a:pt x="14054" y="10874"/>
                    <a:pt x="13945" y="10846"/>
                  </a:cubicBezTo>
                  <a:cubicBezTo>
                    <a:pt x="13888" y="10802"/>
                    <a:pt x="13723" y="10808"/>
                    <a:pt x="13610" y="10755"/>
                  </a:cubicBezTo>
                  <a:cubicBezTo>
                    <a:pt x="13479" y="10702"/>
                    <a:pt x="13320" y="10657"/>
                    <a:pt x="13174" y="10604"/>
                  </a:cubicBezTo>
                  <a:cubicBezTo>
                    <a:pt x="13038" y="10544"/>
                    <a:pt x="12898" y="10482"/>
                    <a:pt x="12792" y="10435"/>
                  </a:cubicBezTo>
                  <a:cubicBezTo>
                    <a:pt x="12752" y="10431"/>
                    <a:pt x="12732" y="10431"/>
                    <a:pt x="12698" y="10426"/>
                  </a:cubicBezTo>
                  <a:cubicBezTo>
                    <a:pt x="12680" y="10399"/>
                    <a:pt x="12671" y="10384"/>
                    <a:pt x="12661" y="10366"/>
                  </a:cubicBezTo>
                  <a:cubicBezTo>
                    <a:pt x="12542" y="10335"/>
                    <a:pt x="12427" y="10229"/>
                    <a:pt x="12287" y="10166"/>
                  </a:cubicBezTo>
                  <a:cubicBezTo>
                    <a:pt x="12165" y="10100"/>
                    <a:pt x="12000" y="9978"/>
                    <a:pt x="11827" y="9854"/>
                  </a:cubicBezTo>
                  <a:cubicBezTo>
                    <a:pt x="11650" y="9664"/>
                    <a:pt x="11418" y="9520"/>
                    <a:pt x="11218" y="9323"/>
                  </a:cubicBezTo>
                  <a:cubicBezTo>
                    <a:pt x="11143" y="9241"/>
                    <a:pt x="11069" y="9157"/>
                    <a:pt x="11009" y="9071"/>
                  </a:cubicBezTo>
                  <a:cubicBezTo>
                    <a:pt x="11006" y="9054"/>
                    <a:pt x="11001" y="9036"/>
                    <a:pt x="10998" y="9020"/>
                  </a:cubicBezTo>
                  <a:cubicBezTo>
                    <a:pt x="10887" y="8893"/>
                    <a:pt x="10781" y="8790"/>
                    <a:pt x="10694" y="8670"/>
                  </a:cubicBezTo>
                  <a:cubicBezTo>
                    <a:pt x="10643" y="8601"/>
                    <a:pt x="10589" y="8534"/>
                    <a:pt x="10538" y="8467"/>
                  </a:cubicBezTo>
                  <a:lnTo>
                    <a:pt x="10538" y="8467"/>
                  </a:lnTo>
                  <a:cubicBezTo>
                    <a:pt x="10578" y="8371"/>
                    <a:pt x="10618" y="8276"/>
                    <a:pt x="10657" y="8178"/>
                  </a:cubicBezTo>
                  <a:cubicBezTo>
                    <a:pt x="10672" y="8127"/>
                    <a:pt x="10692" y="8049"/>
                    <a:pt x="10714" y="7968"/>
                  </a:cubicBezTo>
                  <a:cubicBezTo>
                    <a:pt x="10738" y="7886"/>
                    <a:pt x="10764" y="7802"/>
                    <a:pt x="10787" y="7727"/>
                  </a:cubicBezTo>
                  <a:cubicBezTo>
                    <a:pt x="10781" y="7703"/>
                    <a:pt x="10776" y="7691"/>
                    <a:pt x="10770" y="7669"/>
                  </a:cubicBezTo>
                  <a:cubicBezTo>
                    <a:pt x="10804" y="7558"/>
                    <a:pt x="10845" y="7400"/>
                    <a:pt x="10867" y="7356"/>
                  </a:cubicBezTo>
                  <a:cubicBezTo>
                    <a:pt x="10918" y="7254"/>
                    <a:pt x="10907" y="7104"/>
                    <a:pt x="10954" y="7035"/>
                  </a:cubicBezTo>
                  <a:cubicBezTo>
                    <a:pt x="10957" y="7031"/>
                    <a:pt x="10975" y="6965"/>
                    <a:pt x="10975" y="6954"/>
                  </a:cubicBezTo>
                  <a:cubicBezTo>
                    <a:pt x="10979" y="6825"/>
                    <a:pt x="11031" y="6673"/>
                    <a:pt x="11056" y="6531"/>
                  </a:cubicBezTo>
                  <a:cubicBezTo>
                    <a:pt x="11025" y="6472"/>
                    <a:pt x="11032" y="6450"/>
                    <a:pt x="11085" y="6150"/>
                  </a:cubicBezTo>
                  <a:cubicBezTo>
                    <a:pt x="11085" y="6130"/>
                    <a:pt x="11085" y="6108"/>
                    <a:pt x="11085" y="6086"/>
                  </a:cubicBezTo>
                  <a:cubicBezTo>
                    <a:pt x="11088" y="6078"/>
                    <a:pt x="11091" y="6069"/>
                    <a:pt x="11094" y="6058"/>
                  </a:cubicBezTo>
                  <a:lnTo>
                    <a:pt x="11094" y="6058"/>
                  </a:lnTo>
                  <a:lnTo>
                    <a:pt x="11090" y="6138"/>
                  </a:lnTo>
                  <a:cubicBezTo>
                    <a:pt x="11088" y="6144"/>
                    <a:pt x="11085" y="6150"/>
                    <a:pt x="11085" y="6150"/>
                  </a:cubicBezTo>
                  <a:cubicBezTo>
                    <a:pt x="11088" y="6154"/>
                    <a:pt x="11091" y="6156"/>
                    <a:pt x="11094" y="6156"/>
                  </a:cubicBezTo>
                  <a:cubicBezTo>
                    <a:pt x="11111" y="6156"/>
                    <a:pt x="11134" y="6094"/>
                    <a:pt x="11157" y="6000"/>
                  </a:cubicBezTo>
                  <a:cubicBezTo>
                    <a:pt x="11175" y="5867"/>
                    <a:pt x="11169" y="5752"/>
                    <a:pt x="11215" y="5593"/>
                  </a:cubicBezTo>
                  <a:cubicBezTo>
                    <a:pt x="11232" y="5530"/>
                    <a:pt x="11246" y="5371"/>
                    <a:pt x="11259" y="5257"/>
                  </a:cubicBezTo>
                  <a:cubicBezTo>
                    <a:pt x="11265" y="5252"/>
                    <a:pt x="11271" y="5246"/>
                    <a:pt x="11278" y="5240"/>
                  </a:cubicBezTo>
                  <a:cubicBezTo>
                    <a:pt x="11285" y="5115"/>
                    <a:pt x="11284" y="5011"/>
                    <a:pt x="11309" y="4878"/>
                  </a:cubicBezTo>
                  <a:cubicBezTo>
                    <a:pt x="11331" y="4775"/>
                    <a:pt x="11340" y="4640"/>
                    <a:pt x="11334" y="4502"/>
                  </a:cubicBezTo>
                  <a:cubicBezTo>
                    <a:pt x="11331" y="4371"/>
                    <a:pt x="11328" y="4224"/>
                    <a:pt x="11327" y="4094"/>
                  </a:cubicBezTo>
                  <a:cubicBezTo>
                    <a:pt x="11331" y="4044"/>
                    <a:pt x="11337" y="3999"/>
                    <a:pt x="11341" y="3952"/>
                  </a:cubicBezTo>
                  <a:cubicBezTo>
                    <a:pt x="11331" y="3821"/>
                    <a:pt x="11313" y="3688"/>
                    <a:pt x="11297" y="3597"/>
                  </a:cubicBezTo>
                  <a:cubicBezTo>
                    <a:pt x="11276" y="3507"/>
                    <a:pt x="11251" y="3459"/>
                    <a:pt x="11229" y="3390"/>
                  </a:cubicBezTo>
                  <a:cubicBezTo>
                    <a:pt x="11222" y="3340"/>
                    <a:pt x="11209" y="3273"/>
                    <a:pt x="11196" y="3207"/>
                  </a:cubicBezTo>
                  <a:cubicBezTo>
                    <a:pt x="11196" y="3172"/>
                    <a:pt x="11196" y="3128"/>
                    <a:pt x="11196" y="3089"/>
                  </a:cubicBezTo>
                  <a:cubicBezTo>
                    <a:pt x="11176" y="3014"/>
                    <a:pt x="11165" y="2959"/>
                    <a:pt x="11144" y="2876"/>
                  </a:cubicBezTo>
                  <a:lnTo>
                    <a:pt x="11144" y="2876"/>
                  </a:lnTo>
                  <a:cubicBezTo>
                    <a:pt x="11160" y="2889"/>
                    <a:pt x="11168" y="2898"/>
                    <a:pt x="11176" y="2906"/>
                  </a:cubicBezTo>
                  <a:cubicBezTo>
                    <a:pt x="11200" y="3034"/>
                    <a:pt x="11219" y="3153"/>
                    <a:pt x="11232" y="3267"/>
                  </a:cubicBezTo>
                  <a:cubicBezTo>
                    <a:pt x="11240" y="3269"/>
                    <a:pt x="11245" y="3271"/>
                    <a:pt x="11250" y="3271"/>
                  </a:cubicBezTo>
                  <a:cubicBezTo>
                    <a:pt x="11253" y="3271"/>
                    <a:pt x="11255" y="3270"/>
                    <a:pt x="11257" y="3269"/>
                  </a:cubicBezTo>
                  <a:lnTo>
                    <a:pt x="11257" y="3189"/>
                  </a:lnTo>
                  <a:cubicBezTo>
                    <a:pt x="11260" y="3200"/>
                    <a:pt x="11263" y="3210"/>
                    <a:pt x="11266" y="3220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62" y="3283"/>
                    <a:pt x="11261" y="3282"/>
                    <a:pt x="11261" y="3282"/>
                  </a:cubicBezTo>
                  <a:lnTo>
                    <a:pt x="11261" y="3282"/>
                  </a:lnTo>
                  <a:cubicBezTo>
                    <a:pt x="11261" y="3282"/>
                    <a:pt x="11262" y="3283"/>
                    <a:pt x="11262" y="3284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73" y="3320"/>
                    <a:pt x="11282" y="3353"/>
                    <a:pt x="11291" y="3390"/>
                  </a:cubicBezTo>
                  <a:cubicBezTo>
                    <a:pt x="11293" y="3279"/>
                    <a:pt x="11285" y="3203"/>
                    <a:pt x="11282" y="3117"/>
                  </a:cubicBezTo>
                  <a:cubicBezTo>
                    <a:pt x="11251" y="3034"/>
                    <a:pt x="11221" y="2945"/>
                    <a:pt x="11171" y="2828"/>
                  </a:cubicBezTo>
                  <a:cubicBezTo>
                    <a:pt x="11171" y="2735"/>
                    <a:pt x="11172" y="2657"/>
                    <a:pt x="11166" y="2585"/>
                  </a:cubicBezTo>
                  <a:cubicBezTo>
                    <a:pt x="11090" y="2349"/>
                    <a:pt x="10991" y="2127"/>
                    <a:pt x="10910" y="1985"/>
                  </a:cubicBezTo>
                  <a:cubicBezTo>
                    <a:pt x="10829" y="1843"/>
                    <a:pt x="10745" y="1754"/>
                    <a:pt x="10622" y="1659"/>
                  </a:cubicBezTo>
                  <a:lnTo>
                    <a:pt x="10595" y="1673"/>
                  </a:lnTo>
                  <a:cubicBezTo>
                    <a:pt x="10573" y="1655"/>
                    <a:pt x="10551" y="1637"/>
                    <a:pt x="10528" y="1621"/>
                  </a:cubicBezTo>
                  <a:cubicBezTo>
                    <a:pt x="10523" y="1609"/>
                    <a:pt x="10519" y="1596"/>
                    <a:pt x="10513" y="1583"/>
                  </a:cubicBezTo>
                  <a:cubicBezTo>
                    <a:pt x="10458" y="1540"/>
                    <a:pt x="10404" y="1498"/>
                    <a:pt x="10330" y="1468"/>
                  </a:cubicBezTo>
                  <a:cubicBezTo>
                    <a:pt x="10254" y="1446"/>
                    <a:pt x="10180" y="1437"/>
                    <a:pt x="10112" y="1437"/>
                  </a:cubicBezTo>
                  <a:cubicBezTo>
                    <a:pt x="9945" y="1437"/>
                    <a:pt x="9812" y="1490"/>
                    <a:pt x="9767" y="1526"/>
                  </a:cubicBezTo>
                  <a:cubicBezTo>
                    <a:pt x="9664" y="1564"/>
                    <a:pt x="9579" y="1601"/>
                    <a:pt x="9524" y="1642"/>
                  </a:cubicBezTo>
                  <a:cubicBezTo>
                    <a:pt x="9507" y="1639"/>
                    <a:pt x="9498" y="1637"/>
                    <a:pt x="9483" y="1636"/>
                  </a:cubicBezTo>
                  <a:cubicBezTo>
                    <a:pt x="9421" y="1680"/>
                    <a:pt x="9362" y="1721"/>
                    <a:pt x="9302" y="1764"/>
                  </a:cubicBezTo>
                  <a:cubicBezTo>
                    <a:pt x="9245" y="1808"/>
                    <a:pt x="9201" y="1864"/>
                    <a:pt x="9149" y="1917"/>
                  </a:cubicBezTo>
                  <a:cubicBezTo>
                    <a:pt x="9165" y="1917"/>
                    <a:pt x="9174" y="1915"/>
                    <a:pt x="9186" y="1915"/>
                  </a:cubicBezTo>
                  <a:cubicBezTo>
                    <a:pt x="9231" y="1870"/>
                    <a:pt x="9249" y="1818"/>
                    <a:pt x="9343" y="1749"/>
                  </a:cubicBezTo>
                  <a:lnTo>
                    <a:pt x="9343" y="1749"/>
                  </a:lnTo>
                  <a:cubicBezTo>
                    <a:pt x="9287" y="1818"/>
                    <a:pt x="9267" y="1886"/>
                    <a:pt x="9240" y="1939"/>
                  </a:cubicBezTo>
                  <a:cubicBezTo>
                    <a:pt x="9198" y="1986"/>
                    <a:pt x="9155" y="2030"/>
                    <a:pt x="9114" y="2074"/>
                  </a:cubicBezTo>
                  <a:cubicBezTo>
                    <a:pt x="9074" y="2120"/>
                    <a:pt x="9046" y="2171"/>
                    <a:pt x="9012" y="2221"/>
                  </a:cubicBezTo>
                  <a:cubicBezTo>
                    <a:pt x="9037" y="2134"/>
                    <a:pt x="9040" y="2085"/>
                    <a:pt x="9021" y="2085"/>
                  </a:cubicBezTo>
                  <a:cubicBezTo>
                    <a:pt x="9012" y="2085"/>
                    <a:pt x="8999" y="2096"/>
                    <a:pt x="8981" y="2117"/>
                  </a:cubicBezTo>
                  <a:cubicBezTo>
                    <a:pt x="8964" y="2151"/>
                    <a:pt x="8946" y="2186"/>
                    <a:pt x="8936" y="2207"/>
                  </a:cubicBezTo>
                  <a:cubicBezTo>
                    <a:pt x="8900" y="2255"/>
                    <a:pt x="8865" y="2302"/>
                    <a:pt x="8831" y="2348"/>
                  </a:cubicBezTo>
                  <a:cubicBezTo>
                    <a:pt x="8806" y="2395"/>
                    <a:pt x="8780" y="2442"/>
                    <a:pt x="8755" y="2488"/>
                  </a:cubicBezTo>
                  <a:cubicBezTo>
                    <a:pt x="8750" y="2520"/>
                    <a:pt x="8746" y="2554"/>
                    <a:pt x="8743" y="2585"/>
                  </a:cubicBezTo>
                  <a:cubicBezTo>
                    <a:pt x="8675" y="2705"/>
                    <a:pt x="8640" y="2813"/>
                    <a:pt x="8602" y="2920"/>
                  </a:cubicBezTo>
                  <a:cubicBezTo>
                    <a:pt x="8561" y="3028"/>
                    <a:pt x="8544" y="3137"/>
                    <a:pt x="8552" y="3262"/>
                  </a:cubicBezTo>
                  <a:cubicBezTo>
                    <a:pt x="8552" y="3262"/>
                    <a:pt x="8552" y="3262"/>
                    <a:pt x="8552" y="3262"/>
                  </a:cubicBezTo>
                  <a:lnTo>
                    <a:pt x="8552" y="3262"/>
                  </a:lnTo>
                  <a:cubicBezTo>
                    <a:pt x="8527" y="3281"/>
                    <a:pt x="8514" y="3286"/>
                    <a:pt x="8506" y="3286"/>
                  </a:cubicBezTo>
                  <a:cubicBezTo>
                    <a:pt x="8500" y="3286"/>
                    <a:pt x="8497" y="3284"/>
                    <a:pt x="8493" y="3282"/>
                  </a:cubicBezTo>
                  <a:cubicBezTo>
                    <a:pt x="8447" y="3679"/>
                    <a:pt x="8437" y="4058"/>
                    <a:pt x="8444" y="4422"/>
                  </a:cubicBezTo>
                  <a:cubicBezTo>
                    <a:pt x="8458" y="4455"/>
                    <a:pt x="8468" y="4477"/>
                    <a:pt x="8481" y="4508"/>
                  </a:cubicBezTo>
                  <a:cubicBezTo>
                    <a:pt x="8461" y="4597"/>
                    <a:pt x="8486" y="4787"/>
                    <a:pt x="8489" y="4880"/>
                  </a:cubicBezTo>
                  <a:cubicBezTo>
                    <a:pt x="8490" y="5029"/>
                    <a:pt x="8508" y="5123"/>
                    <a:pt x="8539" y="5282"/>
                  </a:cubicBezTo>
                  <a:cubicBezTo>
                    <a:pt x="8564" y="5393"/>
                    <a:pt x="8618" y="5566"/>
                    <a:pt x="8618" y="5701"/>
                  </a:cubicBezTo>
                  <a:cubicBezTo>
                    <a:pt x="8658" y="5845"/>
                    <a:pt x="8714" y="5975"/>
                    <a:pt x="8756" y="6101"/>
                  </a:cubicBezTo>
                  <a:cubicBezTo>
                    <a:pt x="8770" y="6178"/>
                    <a:pt x="8775" y="6269"/>
                    <a:pt x="8797" y="6364"/>
                  </a:cubicBezTo>
                  <a:cubicBezTo>
                    <a:pt x="8847" y="6426"/>
                    <a:pt x="8887" y="6475"/>
                    <a:pt x="8924" y="6520"/>
                  </a:cubicBezTo>
                  <a:cubicBezTo>
                    <a:pt x="8971" y="6675"/>
                    <a:pt x="9017" y="6813"/>
                    <a:pt x="9071" y="6946"/>
                  </a:cubicBezTo>
                  <a:cubicBezTo>
                    <a:pt x="9061" y="6947"/>
                    <a:pt x="9052" y="6947"/>
                    <a:pt x="9045" y="6947"/>
                  </a:cubicBezTo>
                  <a:cubicBezTo>
                    <a:pt x="9069" y="7002"/>
                    <a:pt x="9094" y="7086"/>
                    <a:pt x="9107" y="7086"/>
                  </a:cubicBezTo>
                  <a:cubicBezTo>
                    <a:pt x="9109" y="7086"/>
                    <a:pt x="9111" y="7083"/>
                    <a:pt x="9112" y="7078"/>
                  </a:cubicBezTo>
                  <a:cubicBezTo>
                    <a:pt x="9114" y="7073"/>
                    <a:pt x="9117" y="7070"/>
                    <a:pt x="9120" y="7070"/>
                  </a:cubicBezTo>
                  <a:cubicBezTo>
                    <a:pt x="9154" y="7070"/>
                    <a:pt x="9248" y="7313"/>
                    <a:pt x="9298" y="7344"/>
                  </a:cubicBezTo>
                  <a:cubicBezTo>
                    <a:pt x="9314" y="7381"/>
                    <a:pt x="9329" y="7418"/>
                    <a:pt x="9352" y="7475"/>
                  </a:cubicBezTo>
                  <a:cubicBezTo>
                    <a:pt x="9312" y="7431"/>
                    <a:pt x="9277" y="7391"/>
                    <a:pt x="9245" y="7355"/>
                  </a:cubicBezTo>
                  <a:cubicBezTo>
                    <a:pt x="9192" y="7259"/>
                    <a:pt x="9155" y="7163"/>
                    <a:pt x="9112" y="7078"/>
                  </a:cubicBezTo>
                  <a:lnTo>
                    <a:pt x="9112" y="7078"/>
                  </a:lnTo>
                  <a:cubicBezTo>
                    <a:pt x="9164" y="7227"/>
                    <a:pt x="9205" y="7331"/>
                    <a:pt x="9262" y="7455"/>
                  </a:cubicBezTo>
                  <a:cubicBezTo>
                    <a:pt x="9296" y="7488"/>
                    <a:pt x="9345" y="7538"/>
                    <a:pt x="9387" y="7583"/>
                  </a:cubicBezTo>
                  <a:cubicBezTo>
                    <a:pt x="9402" y="7653"/>
                    <a:pt x="9414" y="7724"/>
                    <a:pt x="9433" y="7796"/>
                  </a:cubicBezTo>
                  <a:cubicBezTo>
                    <a:pt x="9384" y="7721"/>
                    <a:pt x="9340" y="7640"/>
                    <a:pt x="9262" y="7508"/>
                  </a:cubicBezTo>
                  <a:lnTo>
                    <a:pt x="9262" y="7508"/>
                  </a:lnTo>
                  <a:cubicBezTo>
                    <a:pt x="9384" y="7786"/>
                    <a:pt x="9496" y="7997"/>
                    <a:pt x="9593" y="8102"/>
                  </a:cubicBezTo>
                  <a:cubicBezTo>
                    <a:pt x="9583" y="8064"/>
                    <a:pt x="9590" y="8058"/>
                    <a:pt x="9598" y="8052"/>
                  </a:cubicBezTo>
                  <a:cubicBezTo>
                    <a:pt x="9607" y="8068"/>
                    <a:pt x="9617" y="8087"/>
                    <a:pt x="9627" y="8105"/>
                  </a:cubicBezTo>
                  <a:lnTo>
                    <a:pt x="9615" y="8142"/>
                  </a:lnTo>
                  <a:cubicBezTo>
                    <a:pt x="9604" y="8122"/>
                    <a:pt x="9593" y="8102"/>
                    <a:pt x="9593" y="8102"/>
                  </a:cubicBezTo>
                  <a:lnTo>
                    <a:pt x="9593" y="8102"/>
                  </a:lnTo>
                  <a:cubicBezTo>
                    <a:pt x="9592" y="8102"/>
                    <a:pt x="9593" y="8102"/>
                    <a:pt x="9593" y="8103"/>
                  </a:cubicBezTo>
                  <a:cubicBezTo>
                    <a:pt x="9665" y="8242"/>
                    <a:pt x="9732" y="8343"/>
                    <a:pt x="9795" y="8445"/>
                  </a:cubicBezTo>
                  <a:cubicBezTo>
                    <a:pt x="9802" y="8447"/>
                    <a:pt x="9809" y="8448"/>
                    <a:pt x="9815" y="8450"/>
                  </a:cubicBezTo>
                  <a:lnTo>
                    <a:pt x="9815" y="8450"/>
                  </a:lnTo>
                  <a:cubicBezTo>
                    <a:pt x="9806" y="8475"/>
                    <a:pt x="9798" y="8501"/>
                    <a:pt x="9791" y="8526"/>
                  </a:cubicBezTo>
                  <a:cubicBezTo>
                    <a:pt x="9758" y="8627"/>
                    <a:pt x="9735" y="8723"/>
                    <a:pt x="9701" y="8824"/>
                  </a:cubicBezTo>
                  <a:cubicBezTo>
                    <a:pt x="9667" y="8918"/>
                    <a:pt x="9632" y="9017"/>
                    <a:pt x="9598" y="9113"/>
                  </a:cubicBezTo>
                  <a:cubicBezTo>
                    <a:pt x="9571" y="9149"/>
                    <a:pt x="9546" y="9186"/>
                    <a:pt x="9521" y="9223"/>
                  </a:cubicBezTo>
                  <a:cubicBezTo>
                    <a:pt x="9529" y="9229"/>
                    <a:pt x="9536" y="9235"/>
                    <a:pt x="9548" y="9245"/>
                  </a:cubicBezTo>
                  <a:cubicBezTo>
                    <a:pt x="9501" y="9342"/>
                    <a:pt x="9471" y="9401"/>
                    <a:pt x="9446" y="9453"/>
                  </a:cubicBezTo>
                  <a:cubicBezTo>
                    <a:pt x="9436" y="9488"/>
                    <a:pt x="9427" y="9514"/>
                    <a:pt x="9417" y="9547"/>
                  </a:cubicBezTo>
                  <a:cubicBezTo>
                    <a:pt x="9398" y="9561"/>
                    <a:pt x="9384" y="9570"/>
                    <a:pt x="9370" y="9582"/>
                  </a:cubicBezTo>
                  <a:cubicBezTo>
                    <a:pt x="9326" y="9751"/>
                    <a:pt x="9274" y="9907"/>
                    <a:pt x="9218" y="10097"/>
                  </a:cubicBezTo>
                  <a:cubicBezTo>
                    <a:pt x="9195" y="10073"/>
                    <a:pt x="9174" y="10054"/>
                    <a:pt x="9148" y="10029"/>
                  </a:cubicBezTo>
                  <a:cubicBezTo>
                    <a:pt x="9111" y="10188"/>
                    <a:pt x="9034" y="10304"/>
                    <a:pt x="8965" y="10428"/>
                  </a:cubicBezTo>
                  <a:cubicBezTo>
                    <a:pt x="8999" y="10413"/>
                    <a:pt x="9026" y="10403"/>
                    <a:pt x="9052" y="10394"/>
                  </a:cubicBezTo>
                  <a:lnTo>
                    <a:pt x="9052" y="10394"/>
                  </a:lnTo>
                  <a:cubicBezTo>
                    <a:pt x="9051" y="10396"/>
                    <a:pt x="9037" y="10431"/>
                    <a:pt x="9028" y="10450"/>
                  </a:cubicBezTo>
                  <a:cubicBezTo>
                    <a:pt x="9014" y="10462"/>
                    <a:pt x="8999" y="10472"/>
                    <a:pt x="8983" y="10484"/>
                  </a:cubicBezTo>
                  <a:cubicBezTo>
                    <a:pt x="8970" y="10522"/>
                    <a:pt x="8959" y="10553"/>
                    <a:pt x="8949" y="10581"/>
                  </a:cubicBezTo>
                  <a:cubicBezTo>
                    <a:pt x="8914" y="10619"/>
                    <a:pt x="8877" y="10660"/>
                    <a:pt x="8849" y="10690"/>
                  </a:cubicBezTo>
                  <a:cubicBezTo>
                    <a:pt x="8795" y="10813"/>
                    <a:pt x="8750" y="10906"/>
                    <a:pt x="8697" y="11013"/>
                  </a:cubicBezTo>
                  <a:lnTo>
                    <a:pt x="8724" y="11040"/>
                  </a:lnTo>
                  <a:cubicBezTo>
                    <a:pt x="8619" y="11208"/>
                    <a:pt x="8618" y="11114"/>
                    <a:pt x="8474" y="11371"/>
                  </a:cubicBezTo>
                  <a:cubicBezTo>
                    <a:pt x="8499" y="11367"/>
                    <a:pt x="8521" y="11364"/>
                    <a:pt x="8553" y="11359"/>
                  </a:cubicBezTo>
                  <a:lnTo>
                    <a:pt x="8553" y="11359"/>
                  </a:lnTo>
                  <a:cubicBezTo>
                    <a:pt x="8486" y="11448"/>
                    <a:pt x="8436" y="11512"/>
                    <a:pt x="8363" y="11605"/>
                  </a:cubicBezTo>
                  <a:cubicBezTo>
                    <a:pt x="8394" y="11596"/>
                    <a:pt x="8412" y="11590"/>
                    <a:pt x="8434" y="11584"/>
                  </a:cubicBezTo>
                  <a:lnTo>
                    <a:pt x="8434" y="11584"/>
                  </a:lnTo>
                  <a:cubicBezTo>
                    <a:pt x="8231" y="11862"/>
                    <a:pt x="8043" y="12113"/>
                    <a:pt x="7832" y="12408"/>
                  </a:cubicBezTo>
                  <a:cubicBezTo>
                    <a:pt x="7832" y="12430"/>
                    <a:pt x="7832" y="12454"/>
                    <a:pt x="7832" y="12470"/>
                  </a:cubicBezTo>
                  <a:cubicBezTo>
                    <a:pt x="7744" y="12585"/>
                    <a:pt x="7668" y="12689"/>
                    <a:pt x="7581" y="12795"/>
                  </a:cubicBezTo>
                  <a:cubicBezTo>
                    <a:pt x="7587" y="12804"/>
                    <a:pt x="7591" y="12810"/>
                    <a:pt x="7595" y="12816"/>
                  </a:cubicBezTo>
                  <a:cubicBezTo>
                    <a:pt x="7616" y="12797"/>
                    <a:pt x="7636" y="12777"/>
                    <a:pt x="7657" y="12754"/>
                  </a:cubicBezTo>
                  <a:lnTo>
                    <a:pt x="7657" y="12754"/>
                  </a:lnTo>
                  <a:cubicBezTo>
                    <a:pt x="7636" y="12777"/>
                    <a:pt x="7616" y="12797"/>
                    <a:pt x="7595" y="12817"/>
                  </a:cubicBezTo>
                  <a:cubicBezTo>
                    <a:pt x="7570" y="12867"/>
                    <a:pt x="7545" y="12920"/>
                    <a:pt x="7522" y="12969"/>
                  </a:cubicBezTo>
                  <a:cubicBezTo>
                    <a:pt x="7500" y="12997"/>
                    <a:pt x="7484" y="13016"/>
                    <a:pt x="7456" y="13051"/>
                  </a:cubicBezTo>
                  <a:cubicBezTo>
                    <a:pt x="7448" y="13041"/>
                    <a:pt x="7440" y="13031"/>
                    <a:pt x="7431" y="13019"/>
                  </a:cubicBezTo>
                  <a:cubicBezTo>
                    <a:pt x="7378" y="13119"/>
                    <a:pt x="7319" y="13213"/>
                    <a:pt x="7261" y="13313"/>
                  </a:cubicBezTo>
                  <a:cubicBezTo>
                    <a:pt x="7244" y="13322"/>
                    <a:pt x="7228" y="13329"/>
                    <a:pt x="7207" y="13338"/>
                  </a:cubicBezTo>
                  <a:cubicBezTo>
                    <a:pt x="7151" y="13440"/>
                    <a:pt x="7097" y="13531"/>
                    <a:pt x="7048" y="13613"/>
                  </a:cubicBezTo>
                  <a:cubicBezTo>
                    <a:pt x="6957" y="13724"/>
                    <a:pt x="6963" y="13638"/>
                    <a:pt x="6863" y="13801"/>
                  </a:cubicBezTo>
                  <a:cubicBezTo>
                    <a:pt x="6886" y="13791"/>
                    <a:pt x="6907" y="13782"/>
                    <a:pt x="6955" y="13763"/>
                  </a:cubicBezTo>
                  <a:lnTo>
                    <a:pt x="6955" y="13763"/>
                  </a:lnTo>
                  <a:cubicBezTo>
                    <a:pt x="6854" y="13868"/>
                    <a:pt x="6802" y="13913"/>
                    <a:pt x="6758" y="13956"/>
                  </a:cubicBezTo>
                  <a:cubicBezTo>
                    <a:pt x="6739" y="13949"/>
                    <a:pt x="6722" y="13941"/>
                    <a:pt x="6705" y="13935"/>
                  </a:cubicBezTo>
                  <a:cubicBezTo>
                    <a:pt x="6633" y="14037"/>
                    <a:pt x="6571" y="14127"/>
                    <a:pt x="6513" y="14212"/>
                  </a:cubicBezTo>
                  <a:cubicBezTo>
                    <a:pt x="6536" y="14196"/>
                    <a:pt x="6561" y="14178"/>
                    <a:pt x="6611" y="14140"/>
                  </a:cubicBezTo>
                  <a:lnTo>
                    <a:pt x="6611" y="14140"/>
                  </a:lnTo>
                  <a:cubicBezTo>
                    <a:pt x="6564" y="14206"/>
                    <a:pt x="6519" y="14261"/>
                    <a:pt x="6476" y="14318"/>
                  </a:cubicBezTo>
                  <a:cubicBezTo>
                    <a:pt x="6432" y="14346"/>
                    <a:pt x="6366" y="14391"/>
                    <a:pt x="6260" y="14464"/>
                  </a:cubicBezTo>
                  <a:cubicBezTo>
                    <a:pt x="6276" y="14491"/>
                    <a:pt x="6285" y="14509"/>
                    <a:pt x="6296" y="14522"/>
                  </a:cubicBezTo>
                  <a:cubicBezTo>
                    <a:pt x="6317" y="14505"/>
                    <a:pt x="6335" y="14490"/>
                    <a:pt x="6354" y="14474"/>
                  </a:cubicBezTo>
                  <a:lnTo>
                    <a:pt x="6354" y="14474"/>
                  </a:lnTo>
                  <a:lnTo>
                    <a:pt x="6336" y="14499"/>
                  </a:lnTo>
                  <a:lnTo>
                    <a:pt x="6289" y="14534"/>
                  </a:lnTo>
                  <a:cubicBezTo>
                    <a:pt x="6292" y="14528"/>
                    <a:pt x="6296" y="14524"/>
                    <a:pt x="6296" y="14522"/>
                  </a:cubicBezTo>
                  <a:lnTo>
                    <a:pt x="6296" y="14522"/>
                  </a:lnTo>
                  <a:cubicBezTo>
                    <a:pt x="6218" y="14596"/>
                    <a:pt x="6136" y="14650"/>
                    <a:pt x="6079" y="14747"/>
                  </a:cubicBezTo>
                  <a:cubicBezTo>
                    <a:pt x="6018" y="14796"/>
                    <a:pt x="5961" y="14842"/>
                    <a:pt x="5908" y="14884"/>
                  </a:cubicBezTo>
                  <a:cubicBezTo>
                    <a:pt x="5865" y="14936"/>
                    <a:pt x="5839" y="14967"/>
                    <a:pt x="5809" y="15002"/>
                  </a:cubicBezTo>
                  <a:cubicBezTo>
                    <a:pt x="5787" y="15008"/>
                    <a:pt x="5771" y="15012"/>
                    <a:pt x="5748" y="15018"/>
                  </a:cubicBezTo>
                  <a:cubicBezTo>
                    <a:pt x="5656" y="15133"/>
                    <a:pt x="5573" y="15239"/>
                    <a:pt x="5493" y="15330"/>
                  </a:cubicBezTo>
                  <a:cubicBezTo>
                    <a:pt x="5369" y="15426"/>
                    <a:pt x="5277" y="15515"/>
                    <a:pt x="5136" y="15642"/>
                  </a:cubicBezTo>
                  <a:cubicBezTo>
                    <a:pt x="5140" y="15652"/>
                    <a:pt x="5146" y="15663"/>
                    <a:pt x="5156" y="15686"/>
                  </a:cubicBezTo>
                  <a:cubicBezTo>
                    <a:pt x="5083" y="15721"/>
                    <a:pt x="5043" y="15742"/>
                    <a:pt x="4987" y="15770"/>
                  </a:cubicBezTo>
                  <a:cubicBezTo>
                    <a:pt x="4947" y="15829"/>
                    <a:pt x="4928" y="15861"/>
                    <a:pt x="4894" y="15904"/>
                  </a:cubicBezTo>
                  <a:cubicBezTo>
                    <a:pt x="4877" y="15927"/>
                    <a:pt x="4834" y="15964"/>
                    <a:pt x="4784" y="16013"/>
                  </a:cubicBezTo>
                  <a:cubicBezTo>
                    <a:pt x="4763" y="16005"/>
                    <a:pt x="4749" y="16001"/>
                    <a:pt x="4734" y="15997"/>
                  </a:cubicBezTo>
                  <a:cubicBezTo>
                    <a:pt x="4659" y="16055"/>
                    <a:pt x="4566" y="16113"/>
                    <a:pt x="4572" y="16142"/>
                  </a:cubicBezTo>
                  <a:cubicBezTo>
                    <a:pt x="4566" y="16147"/>
                    <a:pt x="4560" y="16152"/>
                    <a:pt x="4554" y="16157"/>
                  </a:cubicBezTo>
                  <a:lnTo>
                    <a:pt x="4554" y="16157"/>
                  </a:lnTo>
                  <a:cubicBezTo>
                    <a:pt x="4563" y="16150"/>
                    <a:pt x="4570" y="16144"/>
                    <a:pt x="4573" y="16142"/>
                  </a:cubicBezTo>
                  <a:lnTo>
                    <a:pt x="4573" y="16142"/>
                  </a:lnTo>
                  <a:cubicBezTo>
                    <a:pt x="4589" y="16134"/>
                    <a:pt x="4599" y="16132"/>
                    <a:pt x="4606" y="16132"/>
                  </a:cubicBezTo>
                  <a:cubicBezTo>
                    <a:pt x="4613" y="16132"/>
                    <a:pt x="4617" y="16135"/>
                    <a:pt x="4621" y="16138"/>
                  </a:cubicBezTo>
                  <a:cubicBezTo>
                    <a:pt x="4607" y="16150"/>
                    <a:pt x="4591" y="16163"/>
                    <a:pt x="4576" y="16175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442" y="16249"/>
                    <a:pt x="4359" y="16306"/>
                    <a:pt x="4282" y="16367"/>
                  </a:cubicBezTo>
                  <a:cubicBezTo>
                    <a:pt x="4273" y="16395"/>
                    <a:pt x="4268" y="16417"/>
                    <a:pt x="4260" y="16438"/>
                  </a:cubicBezTo>
                  <a:cubicBezTo>
                    <a:pt x="4212" y="16469"/>
                    <a:pt x="4172" y="16492"/>
                    <a:pt x="4134" y="16516"/>
                  </a:cubicBezTo>
                  <a:cubicBezTo>
                    <a:pt x="4106" y="16542"/>
                    <a:pt x="4079" y="16569"/>
                    <a:pt x="4050" y="16595"/>
                  </a:cubicBezTo>
                  <a:cubicBezTo>
                    <a:pt x="4029" y="16604"/>
                    <a:pt x="4010" y="16612"/>
                    <a:pt x="3989" y="16620"/>
                  </a:cubicBezTo>
                  <a:cubicBezTo>
                    <a:pt x="3879" y="16694"/>
                    <a:pt x="3756" y="16801"/>
                    <a:pt x="3644" y="16843"/>
                  </a:cubicBezTo>
                  <a:cubicBezTo>
                    <a:pt x="3551" y="16941"/>
                    <a:pt x="3464" y="17034"/>
                    <a:pt x="3364" y="17140"/>
                  </a:cubicBezTo>
                  <a:cubicBezTo>
                    <a:pt x="3313" y="17135"/>
                    <a:pt x="3267" y="17131"/>
                    <a:pt x="3223" y="17126"/>
                  </a:cubicBezTo>
                  <a:cubicBezTo>
                    <a:pt x="3177" y="17162"/>
                    <a:pt x="3132" y="17196"/>
                    <a:pt x="3089" y="17228"/>
                  </a:cubicBezTo>
                  <a:cubicBezTo>
                    <a:pt x="3046" y="17247"/>
                    <a:pt x="3018" y="17257"/>
                    <a:pt x="2982" y="17272"/>
                  </a:cubicBezTo>
                  <a:cubicBezTo>
                    <a:pt x="2909" y="17339"/>
                    <a:pt x="2835" y="17407"/>
                    <a:pt x="2832" y="17436"/>
                  </a:cubicBezTo>
                  <a:lnTo>
                    <a:pt x="2832" y="17436"/>
                  </a:lnTo>
                  <a:lnTo>
                    <a:pt x="2846" y="17427"/>
                  </a:lnTo>
                  <a:cubicBezTo>
                    <a:pt x="2851" y="17424"/>
                    <a:pt x="2856" y="17421"/>
                    <a:pt x="2858" y="17421"/>
                  </a:cubicBezTo>
                  <a:cubicBezTo>
                    <a:pt x="2861" y="17421"/>
                    <a:pt x="2857" y="17427"/>
                    <a:pt x="2833" y="17443"/>
                  </a:cubicBezTo>
                  <a:cubicBezTo>
                    <a:pt x="2832" y="17441"/>
                    <a:pt x="2832" y="17438"/>
                    <a:pt x="2832" y="17436"/>
                  </a:cubicBezTo>
                  <a:lnTo>
                    <a:pt x="2832" y="17436"/>
                  </a:lnTo>
                  <a:lnTo>
                    <a:pt x="2788" y="17464"/>
                  </a:lnTo>
                  <a:lnTo>
                    <a:pt x="2788" y="17464"/>
                  </a:lnTo>
                  <a:cubicBezTo>
                    <a:pt x="2802" y="17457"/>
                    <a:pt x="2817" y="17450"/>
                    <a:pt x="2833" y="17443"/>
                  </a:cubicBezTo>
                  <a:lnTo>
                    <a:pt x="2833" y="17443"/>
                  </a:lnTo>
                  <a:cubicBezTo>
                    <a:pt x="2835" y="17446"/>
                    <a:pt x="2787" y="17471"/>
                    <a:pt x="2740" y="17494"/>
                  </a:cubicBezTo>
                  <a:lnTo>
                    <a:pt x="2788" y="17464"/>
                  </a:lnTo>
                  <a:lnTo>
                    <a:pt x="2788" y="17464"/>
                  </a:lnTo>
                  <a:cubicBezTo>
                    <a:pt x="2688" y="17511"/>
                    <a:pt x="2651" y="17527"/>
                    <a:pt x="2614" y="17544"/>
                  </a:cubicBezTo>
                  <a:cubicBezTo>
                    <a:pt x="2607" y="17550"/>
                    <a:pt x="2599" y="17558"/>
                    <a:pt x="2589" y="17563"/>
                  </a:cubicBezTo>
                  <a:cubicBezTo>
                    <a:pt x="2511" y="17613"/>
                    <a:pt x="2434" y="17666"/>
                    <a:pt x="2343" y="17721"/>
                  </a:cubicBezTo>
                  <a:cubicBezTo>
                    <a:pt x="2345" y="17733"/>
                    <a:pt x="2346" y="17744"/>
                    <a:pt x="2348" y="17753"/>
                  </a:cubicBezTo>
                  <a:cubicBezTo>
                    <a:pt x="2164" y="17841"/>
                    <a:pt x="1996" y="17930"/>
                    <a:pt x="1815" y="18009"/>
                  </a:cubicBezTo>
                  <a:cubicBezTo>
                    <a:pt x="1811" y="18025"/>
                    <a:pt x="1805" y="18040"/>
                    <a:pt x="1797" y="18062"/>
                  </a:cubicBezTo>
                  <a:cubicBezTo>
                    <a:pt x="1734" y="18093"/>
                    <a:pt x="1640" y="18134"/>
                    <a:pt x="1615" y="18152"/>
                  </a:cubicBezTo>
                  <a:cubicBezTo>
                    <a:pt x="1547" y="18202"/>
                    <a:pt x="1499" y="18218"/>
                    <a:pt x="1440" y="18239"/>
                  </a:cubicBezTo>
                  <a:cubicBezTo>
                    <a:pt x="1416" y="18259"/>
                    <a:pt x="1394" y="18280"/>
                    <a:pt x="1368" y="18303"/>
                  </a:cubicBezTo>
                  <a:cubicBezTo>
                    <a:pt x="1294" y="18330"/>
                    <a:pt x="1243" y="18348"/>
                    <a:pt x="1184" y="18368"/>
                  </a:cubicBezTo>
                  <a:cubicBezTo>
                    <a:pt x="1172" y="18390"/>
                    <a:pt x="1162" y="18409"/>
                    <a:pt x="1149" y="18433"/>
                  </a:cubicBezTo>
                  <a:cubicBezTo>
                    <a:pt x="996" y="18496"/>
                    <a:pt x="857" y="18546"/>
                    <a:pt x="728" y="18592"/>
                  </a:cubicBezTo>
                  <a:cubicBezTo>
                    <a:pt x="666" y="18636"/>
                    <a:pt x="612" y="18674"/>
                    <a:pt x="551" y="18715"/>
                  </a:cubicBezTo>
                  <a:cubicBezTo>
                    <a:pt x="453" y="18752"/>
                    <a:pt x="369" y="18777"/>
                    <a:pt x="278" y="18805"/>
                  </a:cubicBezTo>
                  <a:cubicBezTo>
                    <a:pt x="194" y="18846"/>
                    <a:pt x="102" y="18892"/>
                    <a:pt x="1" y="18942"/>
                  </a:cubicBezTo>
                  <a:cubicBezTo>
                    <a:pt x="144" y="18924"/>
                    <a:pt x="272" y="18908"/>
                    <a:pt x="404" y="18890"/>
                  </a:cubicBezTo>
                  <a:lnTo>
                    <a:pt x="404" y="18890"/>
                  </a:lnTo>
                  <a:cubicBezTo>
                    <a:pt x="403" y="18892"/>
                    <a:pt x="381" y="18905"/>
                    <a:pt x="328" y="18936"/>
                  </a:cubicBezTo>
                  <a:cubicBezTo>
                    <a:pt x="494" y="18877"/>
                    <a:pt x="625" y="18820"/>
                    <a:pt x="732" y="18777"/>
                  </a:cubicBezTo>
                  <a:cubicBezTo>
                    <a:pt x="792" y="18783"/>
                    <a:pt x="841" y="18787"/>
                    <a:pt x="909" y="18793"/>
                  </a:cubicBezTo>
                  <a:cubicBezTo>
                    <a:pt x="981" y="18743"/>
                    <a:pt x="1025" y="18712"/>
                    <a:pt x="1065" y="18686"/>
                  </a:cubicBezTo>
                  <a:cubicBezTo>
                    <a:pt x="1169" y="18646"/>
                    <a:pt x="1249" y="18617"/>
                    <a:pt x="1335" y="18584"/>
                  </a:cubicBezTo>
                  <a:cubicBezTo>
                    <a:pt x="1353" y="18555"/>
                    <a:pt x="1365" y="18536"/>
                    <a:pt x="1377" y="18515"/>
                  </a:cubicBezTo>
                  <a:cubicBezTo>
                    <a:pt x="1431" y="18493"/>
                    <a:pt x="1468" y="18477"/>
                    <a:pt x="1519" y="18455"/>
                  </a:cubicBezTo>
                  <a:cubicBezTo>
                    <a:pt x="1522" y="18479"/>
                    <a:pt x="1524" y="18501"/>
                    <a:pt x="1527" y="18520"/>
                  </a:cubicBezTo>
                  <a:cubicBezTo>
                    <a:pt x="1578" y="18505"/>
                    <a:pt x="1610" y="18496"/>
                    <a:pt x="1613" y="18495"/>
                  </a:cubicBezTo>
                  <a:cubicBezTo>
                    <a:pt x="1753" y="18430"/>
                    <a:pt x="1846" y="18353"/>
                    <a:pt x="1937" y="18345"/>
                  </a:cubicBezTo>
                  <a:cubicBezTo>
                    <a:pt x="1980" y="18318"/>
                    <a:pt x="2022" y="18293"/>
                    <a:pt x="2062" y="18268"/>
                  </a:cubicBezTo>
                  <a:cubicBezTo>
                    <a:pt x="2090" y="18259"/>
                    <a:pt x="2118" y="18249"/>
                    <a:pt x="2190" y="18223"/>
                  </a:cubicBezTo>
                  <a:lnTo>
                    <a:pt x="2287" y="18130"/>
                  </a:lnTo>
                  <a:cubicBezTo>
                    <a:pt x="2308" y="18122"/>
                    <a:pt x="2327" y="18115"/>
                    <a:pt x="2346" y="18108"/>
                  </a:cubicBezTo>
                  <a:lnTo>
                    <a:pt x="2346" y="18108"/>
                  </a:lnTo>
                  <a:cubicBezTo>
                    <a:pt x="2326" y="18131"/>
                    <a:pt x="2303" y="18155"/>
                    <a:pt x="2286" y="18175"/>
                  </a:cubicBezTo>
                  <a:cubicBezTo>
                    <a:pt x="2323" y="18170"/>
                    <a:pt x="2358" y="18164"/>
                    <a:pt x="2392" y="18158"/>
                  </a:cubicBezTo>
                  <a:cubicBezTo>
                    <a:pt x="2451" y="18125"/>
                    <a:pt x="2504" y="18097"/>
                    <a:pt x="2632" y="18028"/>
                  </a:cubicBezTo>
                  <a:cubicBezTo>
                    <a:pt x="2673" y="17996"/>
                    <a:pt x="2748" y="17937"/>
                    <a:pt x="2811" y="17886"/>
                  </a:cubicBezTo>
                  <a:lnTo>
                    <a:pt x="2849" y="17886"/>
                  </a:lnTo>
                  <a:cubicBezTo>
                    <a:pt x="2949" y="17827"/>
                    <a:pt x="3039" y="17778"/>
                    <a:pt x="3120" y="17727"/>
                  </a:cubicBezTo>
                  <a:cubicBezTo>
                    <a:pt x="3138" y="17703"/>
                    <a:pt x="3149" y="17686"/>
                    <a:pt x="3169" y="17661"/>
                  </a:cubicBezTo>
                  <a:cubicBezTo>
                    <a:pt x="3227" y="17650"/>
                    <a:pt x="3276" y="17641"/>
                    <a:pt x="3323" y="17633"/>
                  </a:cubicBezTo>
                  <a:cubicBezTo>
                    <a:pt x="3413" y="17581"/>
                    <a:pt x="3505" y="17534"/>
                    <a:pt x="3592" y="17478"/>
                  </a:cubicBezTo>
                  <a:cubicBezTo>
                    <a:pt x="3604" y="17463"/>
                    <a:pt x="3617" y="17444"/>
                    <a:pt x="3629" y="17427"/>
                  </a:cubicBezTo>
                  <a:cubicBezTo>
                    <a:pt x="3697" y="17382"/>
                    <a:pt x="3757" y="17343"/>
                    <a:pt x="3813" y="17304"/>
                  </a:cubicBezTo>
                  <a:cubicBezTo>
                    <a:pt x="3835" y="17303"/>
                    <a:pt x="3853" y="17302"/>
                    <a:pt x="3878" y="17299"/>
                  </a:cubicBezTo>
                  <a:cubicBezTo>
                    <a:pt x="3985" y="17222"/>
                    <a:pt x="4079" y="17143"/>
                    <a:pt x="4179" y="17066"/>
                  </a:cubicBezTo>
                  <a:cubicBezTo>
                    <a:pt x="4207" y="17059"/>
                    <a:pt x="4234" y="17051"/>
                    <a:pt x="4259" y="17046"/>
                  </a:cubicBezTo>
                  <a:cubicBezTo>
                    <a:pt x="4393" y="16951"/>
                    <a:pt x="4512" y="16859"/>
                    <a:pt x="4703" y="16713"/>
                  </a:cubicBezTo>
                  <a:cubicBezTo>
                    <a:pt x="4709" y="16704"/>
                    <a:pt x="4730" y="16670"/>
                    <a:pt x="4757" y="16628"/>
                  </a:cubicBezTo>
                  <a:cubicBezTo>
                    <a:pt x="4796" y="16620"/>
                    <a:pt x="4813" y="16617"/>
                    <a:pt x="4825" y="16614"/>
                  </a:cubicBezTo>
                  <a:cubicBezTo>
                    <a:pt x="4927" y="16538"/>
                    <a:pt x="5015" y="16472"/>
                    <a:pt x="5105" y="16404"/>
                  </a:cubicBezTo>
                  <a:cubicBezTo>
                    <a:pt x="5186" y="16344"/>
                    <a:pt x="5299" y="16258"/>
                    <a:pt x="5334" y="16217"/>
                  </a:cubicBezTo>
                  <a:cubicBezTo>
                    <a:pt x="5461" y="16075"/>
                    <a:pt x="5621" y="15963"/>
                    <a:pt x="5771" y="15808"/>
                  </a:cubicBezTo>
                  <a:cubicBezTo>
                    <a:pt x="5809" y="15788"/>
                    <a:pt x="5851" y="15766"/>
                    <a:pt x="5890" y="15744"/>
                  </a:cubicBezTo>
                  <a:cubicBezTo>
                    <a:pt x="5942" y="15680"/>
                    <a:pt x="5979" y="15635"/>
                    <a:pt x="6015" y="15585"/>
                  </a:cubicBezTo>
                  <a:cubicBezTo>
                    <a:pt x="6098" y="15526"/>
                    <a:pt x="6180" y="15467"/>
                    <a:pt x="6258" y="15411"/>
                  </a:cubicBezTo>
                  <a:cubicBezTo>
                    <a:pt x="6308" y="15354"/>
                    <a:pt x="6339" y="15317"/>
                    <a:pt x="6361" y="15289"/>
                  </a:cubicBezTo>
                  <a:cubicBezTo>
                    <a:pt x="6402" y="15255"/>
                    <a:pt x="6439" y="15223"/>
                    <a:pt x="6469" y="15198"/>
                  </a:cubicBezTo>
                  <a:cubicBezTo>
                    <a:pt x="6519" y="15134"/>
                    <a:pt x="6557" y="15086"/>
                    <a:pt x="6592" y="15040"/>
                  </a:cubicBezTo>
                  <a:cubicBezTo>
                    <a:pt x="6632" y="15011"/>
                    <a:pt x="6657" y="14990"/>
                    <a:pt x="6657" y="14990"/>
                  </a:cubicBezTo>
                  <a:cubicBezTo>
                    <a:pt x="6766" y="14864"/>
                    <a:pt x="6855" y="14759"/>
                    <a:pt x="6944" y="14656"/>
                  </a:cubicBezTo>
                  <a:cubicBezTo>
                    <a:pt x="6950" y="14637"/>
                    <a:pt x="6954" y="14621"/>
                    <a:pt x="6957" y="14611"/>
                  </a:cubicBezTo>
                  <a:cubicBezTo>
                    <a:pt x="7061" y="14503"/>
                    <a:pt x="7150" y="14412"/>
                    <a:pt x="7234" y="14325"/>
                  </a:cubicBezTo>
                  <a:cubicBezTo>
                    <a:pt x="7301" y="14222"/>
                    <a:pt x="7388" y="14125"/>
                    <a:pt x="7466" y="14030"/>
                  </a:cubicBezTo>
                  <a:cubicBezTo>
                    <a:pt x="7487" y="14021"/>
                    <a:pt x="7503" y="14015"/>
                    <a:pt x="7520" y="14007"/>
                  </a:cubicBezTo>
                  <a:cubicBezTo>
                    <a:pt x="7550" y="13960"/>
                    <a:pt x="7575" y="13921"/>
                    <a:pt x="7603" y="13878"/>
                  </a:cubicBezTo>
                  <a:cubicBezTo>
                    <a:pt x="7643" y="13837"/>
                    <a:pt x="7673" y="13806"/>
                    <a:pt x="7710" y="13768"/>
                  </a:cubicBezTo>
                  <a:cubicBezTo>
                    <a:pt x="7713" y="13751"/>
                    <a:pt x="7716" y="13737"/>
                    <a:pt x="7721" y="13713"/>
                  </a:cubicBezTo>
                  <a:cubicBezTo>
                    <a:pt x="7775" y="13632"/>
                    <a:pt x="7841" y="13534"/>
                    <a:pt x="7903" y="13440"/>
                  </a:cubicBezTo>
                  <a:cubicBezTo>
                    <a:pt x="8034" y="13287"/>
                    <a:pt x="8155" y="13145"/>
                    <a:pt x="8222" y="13064"/>
                  </a:cubicBezTo>
                  <a:cubicBezTo>
                    <a:pt x="8346" y="12879"/>
                    <a:pt x="8428" y="12764"/>
                    <a:pt x="8530" y="12604"/>
                  </a:cubicBezTo>
                  <a:cubicBezTo>
                    <a:pt x="8533" y="12597"/>
                    <a:pt x="8556" y="12544"/>
                    <a:pt x="8581" y="12489"/>
                  </a:cubicBezTo>
                  <a:cubicBezTo>
                    <a:pt x="8602" y="12466"/>
                    <a:pt x="8621" y="12444"/>
                    <a:pt x="8640" y="12421"/>
                  </a:cubicBezTo>
                  <a:cubicBezTo>
                    <a:pt x="8661" y="12380"/>
                    <a:pt x="8683" y="12336"/>
                    <a:pt x="8693" y="12317"/>
                  </a:cubicBezTo>
                  <a:cubicBezTo>
                    <a:pt x="8768" y="12207"/>
                    <a:pt x="8827" y="12118"/>
                    <a:pt x="8924" y="11977"/>
                  </a:cubicBezTo>
                  <a:cubicBezTo>
                    <a:pt x="8934" y="11934"/>
                    <a:pt x="8946" y="11889"/>
                    <a:pt x="8958" y="11839"/>
                  </a:cubicBezTo>
                  <a:cubicBezTo>
                    <a:pt x="9123" y="11580"/>
                    <a:pt x="9265" y="11343"/>
                    <a:pt x="9423" y="11066"/>
                  </a:cubicBezTo>
                  <a:cubicBezTo>
                    <a:pt x="9455" y="10990"/>
                    <a:pt x="9495" y="10875"/>
                    <a:pt x="9582" y="10752"/>
                  </a:cubicBezTo>
                  <a:cubicBezTo>
                    <a:pt x="9610" y="10710"/>
                    <a:pt x="9674" y="10582"/>
                    <a:pt x="9696" y="10525"/>
                  </a:cubicBezTo>
                  <a:cubicBezTo>
                    <a:pt x="9768" y="10334"/>
                    <a:pt x="9857" y="10145"/>
                    <a:pt x="9942" y="9963"/>
                  </a:cubicBezTo>
                  <a:cubicBezTo>
                    <a:pt x="10051" y="9719"/>
                    <a:pt x="10127" y="9495"/>
                    <a:pt x="10201" y="9272"/>
                  </a:cubicBezTo>
                  <a:cubicBezTo>
                    <a:pt x="10223" y="9226"/>
                    <a:pt x="10242" y="9188"/>
                    <a:pt x="10258" y="9155"/>
                  </a:cubicBezTo>
                  <a:lnTo>
                    <a:pt x="10258" y="9155"/>
                  </a:lnTo>
                  <a:cubicBezTo>
                    <a:pt x="10283" y="9186"/>
                    <a:pt x="10311" y="9218"/>
                    <a:pt x="10344" y="9254"/>
                  </a:cubicBezTo>
                  <a:cubicBezTo>
                    <a:pt x="10366" y="9267"/>
                    <a:pt x="10413" y="9294"/>
                    <a:pt x="10464" y="9323"/>
                  </a:cubicBezTo>
                  <a:cubicBezTo>
                    <a:pt x="10492" y="9372"/>
                    <a:pt x="10517" y="9416"/>
                    <a:pt x="10539" y="9455"/>
                  </a:cubicBezTo>
                  <a:cubicBezTo>
                    <a:pt x="10500" y="9426"/>
                    <a:pt x="10475" y="9407"/>
                    <a:pt x="10448" y="9386"/>
                  </a:cubicBezTo>
                  <a:lnTo>
                    <a:pt x="10448" y="9386"/>
                  </a:lnTo>
                  <a:cubicBezTo>
                    <a:pt x="10519" y="9479"/>
                    <a:pt x="10578" y="9563"/>
                    <a:pt x="10642" y="9642"/>
                  </a:cubicBezTo>
                  <a:cubicBezTo>
                    <a:pt x="10681" y="9663"/>
                    <a:pt x="10709" y="9679"/>
                    <a:pt x="10738" y="9694"/>
                  </a:cubicBezTo>
                  <a:cubicBezTo>
                    <a:pt x="10810" y="9778"/>
                    <a:pt x="10907" y="9881"/>
                    <a:pt x="11003" y="9979"/>
                  </a:cubicBezTo>
                  <a:cubicBezTo>
                    <a:pt x="11101" y="10075"/>
                    <a:pt x="11206" y="10159"/>
                    <a:pt x="11278" y="10223"/>
                  </a:cubicBezTo>
                  <a:cubicBezTo>
                    <a:pt x="11385" y="10319"/>
                    <a:pt x="11491" y="10401"/>
                    <a:pt x="11610" y="10474"/>
                  </a:cubicBezTo>
                  <a:cubicBezTo>
                    <a:pt x="11725" y="10550"/>
                    <a:pt x="11841" y="10628"/>
                    <a:pt x="11972" y="10713"/>
                  </a:cubicBezTo>
                  <a:cubicBezTo>
                    <a:pt x="12006" y="10722"/>
                    <a:pt x="12044" y="10732"/>
                    <a:pt x="12077" y="10741"/>
                  </a:cubicBezTo>
                  <a:cubicBezTo>
                    <a:pt x="12203" y="10833"/>
                    <a:pt x="12303" y="10905"/>
                    <a:pt x="12398" y="10972"/>
                  </a:cubicBezTo>
                  <a:cubicBezTo>
                    <a:pt x="12501" y="11016"/>
                    <a:pt x="12618" y="11053"/>
                    <a:pt x="12717" y="11090"/>
                  </a:cubicBezTo>
                  <a:cubicBezTo>
                    <a:pt x="12798" y="11134"/>
                    <a:pt x="12864" y="11169"/>
                    <a:pt x="12932" y="11205"/>
                  </a:cubicBezTo>
                  <a:cubicBezTo>
                    <a:pt x="12961" y="11209"/>
                    <a:pt x="12985" y="11209"/>
                    <a:pt x="13009" y="11209"/>
                  </a:cubicBezTo>
                  <a:cubicBezTo>
                    <a:pt x="13020" y="11209"/>
                    <a:pt x="13032" y="11209"/>
                    <a:pt x="13043" y="11209"/>
                  </a:cubicBezTo>
                  <a:cubicBezTo>
                    <a:pt x="13143" y="11252"/>
                    <a:pt x="13214" y="11281"/>
                    <a:pt x="13292" y="11314"/>
                  </a:cubicBezTo>
                  <a:cubicBezTo>
                    <a:pt x="13338" y="11315"/>
                    <a:pt x="13373" y="11317"/>
                    <a:pt x="13408" y="11318"/>
                  </a:cubicBezTo>
                  <a:cubicBezTo>
                    <a:pt x="13447" y="11330"/>
                    <a:pt x="13483" y="11342"/>
                    <a:pt x="13500" y="11342"/>
                  </a:cubicBezTo>
                  <a:cubicBezTo>
                    <a:pt x="13506" y="11342"/>
                    <a:pt x="13510" y="11341"/>
                    <a:pt x="13511" y="11339"/>
                  </a:cubicBezTo>
                  <a:cubicBezTo>
                    <a:pt x="13526" y="11347"/>
                    <a:pt x="13540" y="11354"/>
                    <a:pt x="13552" y="11360"/>
                  </a:cubicBezTo>
                  <a:lnTo>
                    <a:pt x="13552" y="11360"/>
                  </a:lnTo>
                  <a:cubicBezTo>
                    <a:pt x="13545" y="11354"/>
                    <a:pt x="13538" y="11348"/>
                    <a:pt x="13525" y="11343"/>
                  </a:cubicBezTo>
                  <a:cubicBezTo>
                    <a:pt x="13520" y="11341"/>
                    <a:pt x="13516" y="11339"/>
                    <a:pt x="13512" y="11338"/>
                  </a:cubicBezTo>
                  <a:lnTo>
                    <a:pt x="13512" y="11338"/>
                  </a:lnTo>
                  <a:cubicBezTo>
                    <a:pt x="13517" y="11333"/>
                    <a:pt x="13528" y="11331"/>
                    <a:pt x="13544" y="11331"/>
                  </a:cubicBezTo>
                  <a:cubicBezTo>
                    <a:pt x="13569" y="11331"/>
                    <a:pt x="13605" y="11335"/>
                    <a:pt x="13655" y="11337"/>
                  </a:cubicBezTo>
                  <a:cubicBezTo>
                    <a:pt x="13645" y="11353"/>
                    <a:pt x="13666" y="11374"/>
                    <a:pt x="13625" y="11374"/>
                  </a:cubicBezTo>
                  <a:cubicBezTo>
                    <a:pt x="13622" y="11374"/>
                    <a:pt x="13619" y="11374"/>
                    <a:pt x="13617" y="11374"/>
                  </a:cubicBezTo>
                  <a:cubicBezTo>
                    <a:pt x="13599" y="11374"/>
                    <a:pt x="13586" y="11373"/>
                    <a:pt x="13577" y="11371"/>
                  </a:cubicBezTo>
                  <a:lnTo>
                    <a:pt x="13577" y="11371"/>
                  </a:lnTo>
                  <a:cubicBezTo>
                    <a:pt x="13618" y="11388"/>
                    <a:pt x="13650" y="11397"/>
                    <a:pt x="13685" y="11411"/>
                  </a:cubicBezTo>
                  <a:cubicBezTo>
                    <a:pt x="13725" y="11405"/>
                    <a:pt x="13748" y="11400"/>
                    <a:pt x="13782" y="11396"/>
                  </a:cubicBezTo>
                  <a:cubicBezTo>
                    <a:pt x="13876" y="11440"/>
                    <a:pt x="13992" y="11461"/>
                    <a:pt x="14120" y="11480"/>
                  </a:cubicBezTo>
                  <a:cubicBezTo>
                    <a:pt x="14094" y="11455"/>
                    <a:pt x="14073" y="11434"/>
                    <a:pt x="14053" y="11415"/>
                  </a:cubicBezTo>
                  <a:lnTo>
                    <a:pt x="14053" y="11415"/>
                  </a:lnTo>
                  <a:cubicBezTo>
                    <a:pt x="14078" y="11418"/>
                    <a:pt x="14103" y="11421"/>
                    <a:pt x="14129" y="11425"/>
                  </a:cubicBezTo>
                  <a:cubicBezTo>
                    <a:pt x="14169" y="11446"/>
                    <a:pt x="14212" y="11458"/>
                    <a:pt x="14248" y="11474"/>
                  </a:cubicBezTo>
                  <a:lnTo>
                    <a:pt x="14370" y="11474"/>
                  </a:lnTo>
                  <a:cubicBezTo>
                    <a:pt x="14413" y="11483"/>
                    <a:pt x="14441" y="11489"/>
                    <a:pt x="14481" y="11498"/>
                  </a:cubicBezTo>
                  <a:cubicBezTo>
                    <a:pt x="14551" y="11489"/>
                    <a:pt x="14609" y="11481"/>
                    <a:pt x="14665" y="11474"/>
                  </a:cubicBezTo>
                  <a:cubicBezTo>
                    <a:pt x="14706" y="11484"/>
                    <a:pt x="14749" y="11496"/>
                    <a:pt x="14787" y="11505"/>
                  </a:cubicBezTo>
                  <a:cubicBezTo>
                    <a:pt x="14747" y="11511"/>
                    <a:pt x="14709" y="11517"/>
                    <a:pt x="14653" y="11524"/>
                  </a:cubicBezTo>
                  <a:cubicBezTo>
                    <a:pt x="14781" y="11546"/>
                    <a:pt x="14878" y="11543"/>
                    <a:pt x="14956" y="11546"/>
                  </a:cubicBezTo>
                  <a:cubicBezTo>
                    <a:pt x="14969" y="11558"/>
                    <a:pt x="14978" y="11564"/>
                    <a:pt x="14988" y="11573"/>
                  </a:cubicBezTo>
                  <a:cubicBezTo>
                    <a:pt x="15083" y="11561"/>
                    <a:pt x="15163" y="11550"/>
                    <a:pt x="15244" y="11540"/>
                  </a:cubicBezTo>
                  <a:cubicBezTo>
                    <a:pt x="15322" y="11548"/>
                    <a:pt x="15383" y="11552"/>
                    <a:pt x="15437" y="11556"/>
                  </a:cubicBezTo>
                  <a:cubicBezTo>
                    <a:pt x="15645" y="11528"/>
                    <a:pt x="15631" y="11503"/>
                    <a:pt x="15668" y="11478"/>
                  </a:cubicBezTo>
                  <a:cubicBezTo>
                    <a:pt x="15717" y="11473"/>
                    <a:pt x="15761" y="11465"/>
                    <a:pt x="15801" y="11459"/>
                  </a:cubicBezTo>
                  <a:cubicBezTo>
                    <a:pt x="15839" y="11452"/>
                    <a:pt x="15873" y="11446"/>
                    <a:pt x="15942" y="11433"/>
                  </a:cubicBezTo>
                  <a:lnTo>
                    <a:pt x="15942" y="11433"/>
                  </a:lnTo>
                  <a:cubicBezTo>
                    <a:pt x="15924" y="11465"/>
                    <a:pt x="15730" y="11502"/>
                    <a:pt x="15868" y="11514"/>
                  </a:cubicBezTo>
                  <a:cubicBezTo>
                    <a:pt x="15902" y="11499"/>
                    <a:pt x="15934" y="11487"/>
                    <a:pt x="15984" y="11465"/>
                  </a:cubicBezTo>
                  <a:cubicBezTo>
                    <a:pt x="15993" y="11465"/>
                    <a:pt x="16002" y="11465"/>
                    <a:pt x="16011" y="11465"/>
                  </a:cubicBezTo>
                  <a:cubicBezTo>
                    <a:pt x="16146" y="11465"/>
                    <a:pt x="16270" y="11445"/>
                    <a:pt x="16379" y="11434"/>
                  </a:cubicBezTo>
                  <a:cubicBezTo>
                    <a:pt x="16517" y="11399"/>
                    <a:pt x="16636" y="11370"/>
                    <a:pt x="16772" y="11334"/>
                  </a:cubicBezTo>
                  <a:cubicBezTo>
                    <a:pt x="16773" y="11322"/>
                    <a:pt x="16774" y="11311"/>
                    <a:pt x="16776" y="11299"/>
                  </a:cubicBezTo>
                  <a:cubicBezTo>
                    <a:pt x="16850" y="11292"/>
                    <a:pt x="16905" y="11277"/>
                    <a:pt x="16939" y="11269"/>
                  </a:cubicBezTo>
                  <a:cubicBezTo>
                    <a:pt x="17042" y="11222"/>
                    <a:pt x="17126" y="11183"/>
                    <a:pt x="17211" y="11143"/>
                  </a:cubicBezTo>
                  <a:lnTo>
                    <a:pt x="17213" y="11099"/>
                  </a:lnTo>
                  <a:lnTo>
                    <a:pt x="17213" y="11099"/>
                  </a:lnTo>
                  <a:cubicBezTo>
                    <a:pt x="17189" y="11102"/>
                    <a:pt x="17164" y="11106"/>
                    <a:pt x="17139" y="11111"/>
                  </a:cubicBezTo>
                  <a:cubicBezTo>
                    <a:pt x="17160" y="11103"/>
                    <a:pt x="17181" y="11095"/>
                    <a:pt x="17233" y="11067"/>
                  </a:cubicBezTo>
                  <a:lnTo>
                    <a:pt x="17233" y="11067"/>
                  </a:lnTo>
                  <a:cubicBezTo>
                    <a:pt x="17236" y="11067"/>
                    <a:pt x="17238" y="11068"/>
                    <a:pt x="17241" y="11068"/>
                  </a:cubicBezTo>
                  <a:lnTo>
                    <a:pt x="17241" y="11068"/>
                  </a:lnTo>
                  <a:cubicBezTo>
                    <a:pt x="17248" y="11063"/>
                    <a:pt x="17256" y="11057"/>
                    <a:pt x="17266" y="11049"/>
                  </a:cubicBezTo>
                  <a:lnTo>
                    <a:pt x="17266" y="11049"/>
                  </a:lnTo>
                  <a:cubicBezTo>
                    <a:pt x="17254" y="11056"/>
                    <a:pt x="17243" y="11062"/>
                    <a:pt x="17233" y="11067"/>
                  </a:cubicBezTo>
                  <a:lnTo>
                    <a:pt x="17233" y="11067"/>
                  </a:lnTo>
                  <a:cubicBezTo>
                    <a:pt x="17226" y="11065"/>
                    <a:pt x="17220" y="11064"/>
                    <a:pt x="17217" y="11061"/>
                  </a:cubicBezTo>
                  <a:cubicBezTo>
                    <a:pt x="17216" y="11059"/>
                    <a:pt x="17242" y="11048"/>
                    <a:pt x="17260" y="11048"/>
                  </a:cubicBezTo>
                  <a:cubicBezTo>
                    <a:pt x="17262" y="11048"/>
                    <a:pt x="17264" y="11049"/>
                    <a:pt x="17266" y="11049"/>
                  </a:cubicBezTo>
                  <a:cubicBezTo>
                    <a:pt x="17269" y="11048"/>
                    <a:pt x="17271" y="11047"/>
                    <a:pt x="17273" y="11047"/>
                  </a:cubicBezTo>
                  <a:cubicBezTo>
                    <a:pt x="17281" y="11047"/>
                    <a:pt x="17268" y="11060"/>
                    <a:pt x="17256" y="11071"/>
                  </a:cubicBezTo>
                  <a:cubicBezTo>
                    <a:pt x="17251" y="11070"/>
                    <a:pt x="17246" y="11069"/>
                    <a:pt x="17241" y="11068"/>
                  </a:cubicBezTo>
                  <a:lnTo>
                    <a:pt x="17241" y="11068"/>
                  </a:lnTo>
                  <a:cubicBezTo>
                    <a:pt x="17214" y="11090"/>
                    <a:pt x="17213" y="11094"/>
                    <a:pt x="17213" y="11099"/>
                  </a:cubicBezTo>
                  <a:cubicBezTo>
                    <a:pt x="17249" y="11092"/>
                    <a:pt x="17274" y="11089"/>
                    <a:pt x="17289" y="11089"/>
                  </a:cubicBezTo>
                  <a:cubicBezTo>
                    <a:pt x="17323" y="11089"/>
                    <a:pt x="17297" y="11107"/>
                    <a:pt x="17211" y="11143"/>
                  </a:cubicBezTo>
                  <a:cubicBezTo>
                    <a:pt x="17259" y="11136"/>
                    <a:pt x="17306" y="11128"/>
                    <a:pt x="17366" y="11119"/>
                  </a:cubicBezTo>
                  <a:cubicBezTo>
                    <a:pt x="17369" y="11139"/>
                    <a:pt x="17484" y="11127"/>
                    <a:pt x="17397" y="11186"/>
                  </a:cubicBezTo>
                  <a:cubicBezTo>
                    <a:pt x="17475" y="11155"/>
                    <a:pt x="17540" y="11130"/>
                    <a:pt x="17598" y="11108"/>
                  </a:cubicBezTo>
                  <a:cubicBezTo>
                    <a:pt x="17656" y="11081"/>
                    <a:pt x="17706" y="11056"/>
                    <a:pt x="17756" y="11033"/>
                  </a:cubicBezTo>
                  <a:cubicBezTo>
                    <a:pt x="17712" y="11030"/>
                    <a:pt x="17681" y="11028"/>
                    <a:pt x="17648" y="11027"/>
                  </a:cubicBezTo>
                  <a:lnTo>
                    <a:pt x="17723" y="10991"/>
                  </a:lnTo>
                  <a:lnTo>
                    <a:pt x="17878" y="10991"/>
                  </a:lnTo>
                  <a:cubicBezTo>
                    <a:pt x="17901" y="10978"/>
                    <a:pt x="17931" y="10962"/>
                    <a:pt x="17960" y="10946"/>
                  </a:cubicBezTo>
                  <a:cubicBezTo>
                    <a:pt x="17991" y="10938"/>
                    <a:pt x="18022" y="10931"/>
                    <a:pt x="18060" y="10922"/>
                  </a:cubicBezTo>
                  <a:cubicBezTo>
                    <a:pt x="18119" y="10884"/>
                    <a:pt x="18174" y="10847"/>
                    <a:pt x="18231" y="10809"/>
                  </a:cubicBezTo>
                  <a:cubicBezTo>
                    <a:pt x="18255" y="10810"/>
                    <a:pt x="18272" y="10812"/>
                    <a:pt x="18285" y="10813"/>
                  </a:cubicBezTo>
                  <a:cubicBezTo>
                    <a:pt x="18437" y="10743"/>
                    <a:pt x="18572" y="10665"/>
                    <a:pt x="18727" y="10585"/>
                  </a:cubicBezTo>
                  <a:cubicBezTo>
                    <a:pt x="18793" y="10571"/>
                    <a:pt x="18845" y="10559"/>
                    <a:pt x="18902" y="10547"/>
                  </a:cubicBezTo>
                  <a:cubicBezTo>
                    <a:pt x="19102" y="10441"/>
                    <a:pt x="19321" y="10359"/>
                    <a:pt x="19490" y="10244"/>
                  </a:cubicBezTo>
                  <a:cubicBezTo>
                    <a:pt x="19598" y="10218"/>
                    <a:pt x="19720" y="10123"/>
                    <a:pt x="19858" y="10067"/>
                  </a:cubicBezTo>
                  <a:cubicBezTo>
                    <a:pt x="20036" y="9990"/>
                    <a:pt x="20264" y="9895"/>
                    <a:pt x="20448" y="9779"/>
                  </a:cubicBezTo>
                  <a:cubicBezTo>
                    <a:pt x="20579" y="9695"/>
                    <a:pt x="20697" y="9632"/>
                    <a:pt x="20820" y="9563"/>
                  </a:cubicBezTo>
                  <a:cubicBezTo>
                    <a:pt x="20932" y="9505"/>
                    <a:pt x="21041" y="9448"/>
                    <a:pt x="21168" y="9382"/>
                  </a:cubicBezTo>
                  <a:cubicBezTo>
                    <a:pt x="21237" y="9333"/>
                    <a:pt x="21328" y="9273"/>
                    <a:pt x="21413" y="9214"/>
                  </a:cubicBezTo>
                  <a:cubicBezTo>
                    <a:pt x="21444" y="9202"/>
                    <a:pt x="21463" y="9195"/>
                    <a:pt x="21479" y="9189"/>
                  </a:cubicBezTo>
                  <a:cubicBezTo>
                    <a:pt x="21518" y="9160"/>
                    <a:pt x="21556" y="9132"/>
                    <a:pt x="21587" y="9108"/>
                  </a:cubicBezTo>
                  <a:cubicBezTo>
                    <a:pt x="21834" y="8989"/>
                    <a:pt x="22021" y="8867"/>
                    <a:pt x="22234" y="8696"/>
                  </a:cubicBezTo>
                  <a:cubicBezTo>
                    <a:pt x="22317" y="8651"/>
                    <a:pt x="22411" y="8605"/>
                    <a:pt x="22449" y="8576"/>
                  </a:cubicBezTo>
                  <a:cubicBezTo>
                    <a:pt x="22568" y="8486"/>
                    <a:pt x="22705" y="8404"/>
                    <a:pt x="22830" y="8318"/>
                  </a:cubicBezTo>
                  <a:cubicBezTo>
                    <a:pt x="22945" y="8239"/>
                    <a:pt x="23090" y="8152"/>
                    <a:pt x="23182" y="8080"/>
                  </a:cubicBezTo>
                  <a:cubicBezTo>
                    <a:pt x="23292" y="7995"/>
                    <a:pt x="23433" y="7939"/>
                    <a:pt x="23517" y="7852"/>
                  </a:cubicBezTo>
                  <a:cubicBezTo>
                    <a:pt x="23527" y="7842"/>
                    <a:pt x="23627" y="7778"/>
                    <a:pt x="23654" y="7768"/>
                  </a:cubicBezTo>
                  <a:cubicBezTo>
                    <a:pt x="23732" y="7736"/>
                    <a:pt x="23820" y="7671"/>
                    <a:pt x="23901" y="7616"/>
                  </a:cubicBezTo>
                  <a:cubicBezTo>
                    <a:pt x="24067" y="7503"/>
                    <a:pt x="24232" y="7390"/>
                    <a:pt x="24425" y="7257"/>
                  </a:cubicBezTo>
                  <a:cubicBezTo>
                    <a:pt x="24426" y="7256"/>
                    <a:pt x="24451" y="7244"/>
                    <a:pt x="24494" y="7225"/>
                  </a:cubicBezTo>
                  <a:cubicBezTo>
                    <a:pt x="24538" y="7190"/>
                    <a:pt x="24584" y="7152"/>
                    <a:pt x="24628" y="7116"/>
                  </a:cubicBezTo>
                  <a:cubicBezTo>
                    <a:pt x="24654" y="7103"/>
                    <a:pt x="24681" y="7090"/>
                    <a:pt x="24759" y="7050"/>
                  </a:cubicBezTo>
                  <a:cubicBezTo>
                    <a:pt x="24791" y="7013"/>
                    <a:pt x="24822" y="6979"/>
                    <a:pt x="24857" y="6941"/>
                  </a:cubicBezTo>
                  <a:cubicBezTo>
                    <a:pt x="24882" y="6938"/>
                    <a:pt x="24900" y="6937"/>
                    <a:pt x="24918" y="6935"/>
                  </a:cubicBezTo>
                  <a:cubicBezTo>
                    <a:pt x="25083" y="6806"/>
                    <a:pt x="25240" y="6682"/>
                    <a:pt x="25387" y="6567"/>
                  </a:cubicBezTo>
                  <a:cubicBezTo>
                    <a:pt x="25400" y="6550"/>
                    <a:pt x="25411" y="6534"/>
                    <a:pt x="25440" y="6491"/>
                  </a:cubicBezTo>
                  <a:cubicBezTo>
                    <a:pt x="25468" y="6503"/>
                    <a:pt x="25481" y="6510"/>
                    <a:pt x="25502" y="6519"/>
                  </a:cubicBezTo>
                  <a:cubicBezTo>
                    <a:pt x="25647" y="6400"/>
                    <a:pt x="25777" y="6291"/>
                    <a:pt x="25931" y="6213"/>
                  </a:cubicBezTo>
                  <a:cubicBezTo>
                    <a:pt x="25968" y="6194"/>
                    <a:pt x="26090" y="6107"/>
                    <a:pt x="26105" y="6089"/>
                  </a:cubicBezTo>
                  <a:cubicBezTo>
                    <a:pt x="26165" y="6022"/>
                    <a:pt x="26274" y="5972"/>
                    <a:pt x="26357" y="5898"/>
                  </a:cubicBezTo>
                  <a:cubicBezTo>
                    <a:pt x="26420" y="5841"/>
                    <a:pt x="26549" y="5751"/>
                    <a:pt x="26651" y="5673"/>
                  </a:cubicBezTo>
                  <a:cubicBezTo>
                    <a:pt x="26755" y="5591"/>
                    <a:pt x="26886" y="5483"/>
                    <a:pt x="27029" y="5396"/>
                  </a:cubicBezTo>
                  <a:cubicBezTo>
                    <a:pt x="27107" y="5349"/>
                    <a:pt x="27228" y="5258"/>
                    <a:pt x="27304" y="5193"/>
                  </a:cubicBezTo>
                  <a:cubicBezTo>
                    <a:pt x="27422" y="5096"/>
                    <a:pt x="27516" y="5023"/>
                    <a:pt x="27634" y="4959"/>
                  </a:cubicBezTo>
                  <a:cubicBezTo>
                    <a:pt x="27667" y="4940"/>
                    <a:pt x="27731" y="4896"/>
                    <a:pt x="27770" y="4864"/>
                  </a:cubicBezTo>
                  <a:cubicBezTo>
                    <a:pt x="27866" y="4789"/>
                    <a:pt x="27981" y="4702"/>
                    <a:pt x="28044" y="4640"/>
                  </a:cubicBezTo>
                  <a:cubicBezTo>
                    <a:pt x="28153" y="4536"/>
                    <a:pt x="28247" y="4506"/>
                    <a:pt x="28353" y="4418"/>
                  </a:cubicBezTo>
                  <a:cubicBezTo>
                    <a:pt x="28455" y="4336"/>
                    <a:pt x="28599" y="4240"/>
                    <a:pt x="28689" y="4163"/>
                  </a:cubicBezTo>
                  <a:cubicBezTo>
                    <a:pt x="28803" y="4062"/>
                    <a:pt x="28952" y="3977"/>
                    <a:pt x="29028" y="3907"/>
                  </a:cubicBezTo>
                  <a:cubicBezTo>
                    <a:pt x="29139" y="3806"/>
                    <a:pt x="29256" y="3734"/>
                    <a:pt x="29367" y="3649"/>
                  </a:cubicBezTo>
                  <a:cubicBezTo>
                    <a:pt x="29442" y="3590"/>
                    <a:pt x="29515" y="3532"/>
                    <a:pt x="29592" y="3473"/>
                  </a:cubicBezTo>
                  <a:cubicBezTo>
                    <a:pt x="29640" y="3445"/>
                    <a:pt x="29690" y="3418"/>
                    <a:pt x="29726" y="3397"/>
                  </a:cubicBezTo>
                  <a:cubicBezTo>
                    <a:pt x="29748" y="3381"/>
                    <a:pt x="30057" y="3147"/>
                    <a:pt x="30057" y="3147"/>
                  </a:cubicBezTo>
                  <a:lnTo>
                    <a:pt x="30138" y="3107"/>
                  </a:lnTo>
                  <a:cubicBezTo>
                    <a:pt x="30180" y="3067"/>
                    <a:pt x="30222" y="3029"/>
                    <a:pt x="30263" y="2989"/>
                  </a:cubicBezTo>
                  <a:cubicBezTo>
                    <a:pt x="30394" y="2916"/>
                    <a:pt x="30508" y="2842"/>
                    <a:pt x="30647" y="2726"/>
                  </a:cubicBezTo>
                  <a:cubicBezTo>
                    <a:pt x="30732" y="2655"/>
                    <a:pt x="30856" y="2552"/>
                    <a:pt x="30975" y="2486"/>
                  </a:cubicBezTo>
                  <a:cubicBezTo>
                    <a:pt x="31243" y="2341"/>
                    <a:pt x="31509" y="2146"/>
                    <a:pt x="31744" y="2007"/>
                  </a:cubicBezTo>
                  <a:cubicBezTo>
                    <a:pt x="31833" y="1942"/>
                    <a:pt x="31894" y="1898"/>
                    <a:pt x="31943" y="1861"/>
                  </a:cubicBezTo>
                  <a:lnTo>
                    <a:pt x="31943" y="1861"/>
                  </a:lnTo>
                  <a:cubicBezTo>
                    <a:pt x="31919" y="1862"/>
                    <a:pt x="31894" y="1865"/>
                    <a:pt x="31869" y="1867"/>
                  </a:cubicBezTo>
                  <a:cubicBezTo>
                    <a:pt x="31886" y="1857"/>
                    <a:pt x="31900" y="1845"/>
                    <a:pt x="31916" y="1833"/>
                  </a:cubicBezTo>
                  <a:cubicBezTo>
                    <a:pt x="31972" y="1815"/>
                    <a:pt x="32030" y="1796"/>
                    <a:pt x="32086" y="1779"/>
                  </a:cubicBezTo>
                  <a:cubicBezTo>
                    <a:pt x="32111" y="1758"/>
                    <a:pt x="32127" y="1746"/>
                    <a:pt x="32128" y="1746"/>
                  </a:cubicBezTo>
                  <a:lnTo>
                    <a:pt x="32128" y="1746"/>
                  </a:lnTo>
                  <a:cubicBezTo>
                    <a:pt x="32128" y="1746"/>
                    <a:pt x="32127" y="1746"/>
                    <a:pt x="32125" y="1748"/>
                  </a:cubicBezTo>
                  <a:cubicBezTo>
                    <a:pt x="32456" y="1578"/>
                    <a:pt x="32724" y="1386"/>
                    <a:pt x="33017" y="1233"/>
                  </a:cubicBezTo>
                  <a:cubicBezTo>
                    <a:pt x="33036" y="1233"/>
                    <a:pt x="33054" y="1233"/>
                    <a:pt x="33074" y="1234"/>
                  </a:cubicBezTo>
                  <a:cubicBezTo>
                    <a:pt x="33107" y="1211"/>
                    <a:pt x="33135" y="1193"/>
                    <a:pt x="33160" y="1177"/>
                  </a:cubicBezTo>
                  <a:cubicBezTo>
                    <a:pt x="33198" y="1164"/>
                    <a:pt x="33238" y="1150"/>
                    <a:pt x="33271" y="1139"/>
                  </a:cubicBezTo>
                  <a:cubicBezTo>
                    <a:pt x="33363" y="1087"/>
                    <a:pt x="33438" y="1043"/>
                    <a:pt x="33497" y="1014"/>
                  </a:cubicBezTo>
                  <a:cubicBezTo>
                    <a:pt x="33535" y="981"/>
                    <a:pt x="33566" y="955"/>
                    <a:pt x="33592" y="931"/>
                  </a:cubicBezTo>
                  <a:lnTo>
                    <a:pt x="33592" y="931"/>
                  </a:lnTo>
                  <a:cubicBezTo>
                    <a:pt x="33567" y="939"/>
                    <a:pt x="33545" y="944"/>
                    <a:pt x="33522" y="952"/>
                  </a:cubicBezTo>
                  <a:lnTo>
                    <a:pt x="33547" y="936"/>
                  </a:lnTo>
                  <a:lnTo>
                    <a:pt x="33605" y="924"/>
                  </a:lnTo>
                  <a:lnTo>
                    <a:pt x="33605" y="924"/>
                  </a:lnTo>
                  <a:cubicBezTo>
                    <a:pt x="33599" y="927"/>
                    <a:pt x="33595" y="930"/>
                    <a:pt x="33594" y="931"/>
                  </a:cubicBezTo>
                  <a:cubicBezTo>
                    <a:pt x="33638" y="905"/>
                    <a:pt x="33682" y="886"/>
                    <a:pt x="33726" y="862"/>
                  </a:cubicBezTo>
                  <a:cubicBezTo>
                    <a:pt x="33751" y="862"/>
                    <a:pt x="33778" y="862"/>
                    <a:pt x="33798" y="861"/>
                  </a:cubicBezTo>
                  <a:cubicBezTo>
                    <a:pt x="34004" y="777"/>
                    <a:pt x="34198" y="705"/>
                    <a:pt x="34404" y="649"/>
                  </a:cubicBezTo>
                  <a:cubicBezTo>
                    <a:pt x="34440" y="647"/>
                    <a:pt x="34488" y="646"/>
                    <a:pt x="34538" y="644"/>
                  </a:cubicBezTo>
                  <a:cubicBezTo>
                    <a:pt x="34793" y="599"/>
                    <a:pt x="35013" y="574"/>
                    <a:pt x="35218" y="568"/>
                  </a:cubicBezTo>
                  <a:cubicBezTo>
                    <a:pt x="35271" y="610"/>
                    <a:pt x="35368" y="594"/>
                    <a:pt x="35522" y="644"/>
                  </a:cubicBezTo>
                  <a:cubicBezTo>
                    <a:pt x="35528" y="655"/>
                    <a:pt x="35542" y="675"/>
                    <a:pt x="35558" y="702"/>
                  </a:cubicBezTo>
                  <a:cubicBezTo>
                    <a:pt x="35659" y="730"/>
                    <a:pt x="35721" y="753"/>
                    <a:pt x="35771" y="780"/>
                  </a:cubicBezTo>
                  <a:cubicBezTo>
                    <a:pt x="35803" y="805"/>
                    <a:pt x="35831" y="833"/>
                    <a:pt x="35859" y="863"/>
                  </a:cubicBezTo>
                  <a:cubicBezTo>
                    <a:pt x="35889" y="893"/>
                    <a:pt x="35917" y="922"/>
                    <a:pt x="35943" y="961"/>
                  </a:cubicBezTo>
                  <a:cubicBezTo>
                    <a:pt x="35962" y="961"/>
                    <a:pt x="35981" y="962"/>
                    <a:pt x="36005" y="964"/>
                  </a:cubicBezTo>
                  <a:cubicBezTo>
                    <a:pt x="36061" y="1025"/>
                    <a:pt x="36102" y="1092"/>
                    <a:pt x="36136" y="1133"/>
                  </a:cubicBezTo>
                  <a:cubicBezTo>
                    <a:pt x="36136" y="1152"/>
                    <a:pt x="36136" y="1162"/>
                    <a:pt x="36136" y="1171"/>
                  </a:cubicBezTo>
                  <a:cubicBezTo>
                    <a:pt x="36196" y="1255"/>
                    <a:pt x="36243" y="1336"/>
                    <a:pt x="36276" y="1383"/>
                  </a:cubicBezTo>
                  <a:cubicBezTo>
                    <a:pt x="36326" y="1456"/>
                    <a:pt x="36366" y="1507"/>
                    <a:pt x="36430" y="1592"/>
                  </a:cubicBezTo>
                  <a:lnTo>
                    <a:pt x="36430" y="1592"/>
                  </a:lnTo>
                  <a:cubicBezTo>
                    <a:pt x="36430" y="1585"/>
                    <a:pt x="36431" y="1579"/>
                    <a:pt x="36433" y="1576"/>
                  </a:cubicBezTo>
                  <a:cubicBezTo>
                    <a:pt x="36433" y="1575"/>
                    <a:pt x="36433" y="1575"/>
                    <a:pt x="36433" y="1575"/>
                  </a:cubicBezTo>
                  <a:cubicBezTo>
                    <a:pt x="36436" y="1575"/>
                    <a:pt x="36451" y="1603"/>
                    <a:pt x="36449" y="1618"/>
                  </a:cubicBezTo>
                  <a:cubicBezTo>
                    <a:pt x="36442" y="1609"/>
                    <a:pt x="36436" y="1600"/>
                    <a:pt x="36430" y="1592"/>
                  </a:cubicBezTo>
                  <a:lnTo>
                    <a:pt x="36430" y="1592"/>
                  </a:lnTo>
                  <a:cubicBezTo>
                    <a:pt x="36429" y="1598"/>
                    <a:pt x="36429" y="1606"/>
                    <a:pt x="36427" y="1612"/>
                  </a:cubicBezTo>
                  <a:cubicBezTo>
                    <a:pt x="36432" y="1616"/>
                    <a:pt x="36438" y="1620"/>
                    <a:pt x="36442" y="1623"/>
                  </a:cubicBezTo>
                  <a:lnTo>
                    <a:pt x="36442" y="1623"/>
                  </a:lnTo>
                  <a:cubicBezTo>
                    <a:pt x="36444" y="1621"/>
                    <a:pt x="36446" y="1619"/>
                    <a:pt x="36449" y="1618"/>
                  </a:cubicBezTo>
                  <a:lnTo>
                    <a:pt x="36449" y="1618"/>
                  </a:lnTo>
                  <a:cubicBezTo>
                    <a:pt x="36452" y="1624"/>
                    <a:pt x="36452" y="1627"/>
                    <a:pt x="36450" y="1627"/>
                  </a:cubicBezTo>
                  <a:cubicBezTo>
                    <a:pt x="36449" y="1627"/>
                    <a:pt x="36446" y="1625"/>
                    <a:pt x="36442" y="1623"/>
                  </a:cubicBezTo>
                  <a:lnTo>
                    <a:pt x="36442" y="1623"/>
                  </a:lnTo>
                  <a:cubicBezTo>
                    <a:pt x="36417" y="1652"/>
                    <a:pt x="36480" y="1770"/>
                    <a:pt x="36501" y="1870"/>
                  </a:cubicBezTo>
                  <a:cubicBezTo>
                    <a:pt x="36529" y="1885"/>
                    <a:pt x="36545" y="1893"/>
                    <a:pt x="36567" y="1905"/>
                  </a:cubicBezTo>
                  <a:cubicBezTo>
                    <a:pt x="36583" y="1965"/>
                    <a:pt x="36602" y="2010"/>
                    <a:pt x="36618" y="2082"/>
                  </a:cubicBezTo>
                  <a:cubicBezTo>
                    <a:pt x="36592" y="2035"/>
                    <a:pt x="36571" y="2007"/>
                    <a:pt x="36545" y="1967"/>
                  </a:cubicBezTo>
                  <a:lnTo>
                    <a:pt x="36545" y="1967"/>
                  </a:lnTo>
                  <a:cubicBezTo>
                    <a:pt x="36576" y="2046"/>
                    <a:pt x="36592" y="2120"/>
                    <a:pt x="36617" y="2201"/>
                  </a:cubicBezTo>
                  <a:cubicBezTo>
                    <a:pt x="36645" y="2248"/>
                    <a:pt x="36670" y="2295"/>
                    <a:pt x="36695" y="2351"/>
                  </a:cubicBezTo>
                  <a:cubicBezTo>
                    <a:pt x="36695" y="2371"/>
                    <a:pt x="36691" y="2376"/>
                    <a:pt x="36685" y="2376"/>
                  </a:cubicBezTo>
                  <a:cubicBezTo>
                    <a:pt x="36681" y="2376"/>
                    <a:pt x="36676" y="2373"/>
                    <a:pt x="36673" y="2373"/>
                  </a:cubicBezTo>
                  <a:cubicBezTo>
                    <a:pt x="36665" y="2373"/>
                    <a:pt x="36661" y="2385"/>
                    <a:pt x="36676" y="2457"/>
                  </a:cubicBezTo>
                  <a:cubicBezTo>
                    <a:pt x="36683" y="2474"/>
                    <a:pt x="36692" y="2494"/>
                    <a:pt x="36701" y="2514"/>
                  </a:cubicBezTo>
                  <a:cubicBezTo>
                    <a:pt x="36701" y="2522"/>
                    <a:pt x="36702" y="2530"/>
                    <a:pt x="36702" y="2539"/>
                  </a:cubicBezTo>
                  <a:lnTo>
                    <a:pt x="36676" y="2470"/>
                  </a:lnTo>
                  <a:cubicBezTo>
                    <a:pt x="36676" y="2464"/>
                    <a:pt x="36676" y="2458"/>
                    <a:pt x="36676" y="2458"/>
                  </a:cubicBezTo>
                  <a:lnTo>
                    <a:pt x="36676" y="2458"/>
                  </a:lnTo>
                  <a:cubicBezTo>
                    <a:pt x="36663" y="2577"/>
                    <a:pt x="36723" y="2708"/>
                    <a:pt x="36738" y="2831"/>
                  </a:cubicBezTo>
                  <a:cubicBezTo>
                    <a:pt x="36730" y="3029"/>
                    <a:pt x="36766" y="3238"/>
                    <a:pt x="36782" y="3448"/>
                  </a:cubicBezTo>
                  <a:cubicBezTo>
                    <a:pt x="36771" y="3476"/>
                    <a:pt x="36761" y="3501"/>
                    <a:pt x="36754" y="3521"/>
                  </a:cubicBezTo>
                  <a:cubicBezTo>
                    <a:pt x="36766" y="3622"/>
                    <a:pt x="36770" y="3718"/>
                    <a:pt x="36774" y="3807"/>
                  </a:cubicBezTo>
                  <a:cubicBezTo>
                    <a:pt x="36769" y="3841"/>
                    <a:pt x="36764" y="3872"/>
                    <a:pt x="36758" y="3907"/>
                  </a:cubicBezTo>
                  <a:cubicBezTo>
                    <a:pt x="36760" y="3974"/>
                    <a:pt x="36761" y="4034"/>
                    <a:pt x="36763" y="4087"/>
                  </a:cubicBezTo>
                  <a:cubicBezTo>
                    <a:pt x="36751" y="4184"/>
                    <a:pt x="36739" y="4271"/>
                    <a:pt x="36724" y="4359"/>
                  </a:cubicBezTo>
                  <a:cubicBezTo>
                    <a:pt x="36726" y="4381"/>
                    <a:pt x="36727" y="4402"/>
                    <a:pt x="36730" y="4424"/>
                  </a:cubicBezTo>
                  <a:lnTo>
                    <a:pt x="36716" y="4447"/>
                  </a:lnTo>
                  <a:cubicBezTo>
                    <a:pt x="36707" y="4559"/>
                    <a:pt x="36677" y="4715"/>
                    <a:pt x="36679" y="4777"/>
                  </a:cubicBezTo>
                  <a:cubicBezTo>
                    <a:pt x="36685" y="4903"/>
                    <a:pt x="36646" y="4962"/>
                    <a:pt x="36633" y="5058"/>
                  </a:cubicBezTo>
                  <a:cubicBezTo>
                    <a:pt x="36601" y="5282"/>
                    <a:pt x="36598" y="5445"/>
                    <a:pt x="36554" y="5670"/>
                  </a:cubicBezTo>
                  <a:cubicBezTo>
                    <a:pt x="36539" y="5745"/>
                    <a:pt x="36549" y="5807"/>
                    <a:pt x="36545" y="5916"/>
                  </a:cubicBezTo>
                  <a:cubicBezTo>
                    <a:pt x="36495" y="5944"/>
                    <a:pt x="36445" y="6082"/>
                    <a:pt x="36387" y="6264"/>
                  </a:cubicBezTo>
                  <a:cubicBezTo>
                    <a:pt x="36395" y="6286"/>
                    <a:pt x="36402" y="6307"/>
                    <a:pt x="36414" y="6339"/>
                  </a:cubicBezTo>
                  <a:cubicBezTo>
                    <a:pt x="36374" y="6407"/>
                    <a:pt x="36346" y="6454"/>
                    <a:pt x="36318" y="6500"/>
                  </a:cubicBezTo>
                  <a:cubicBezTo>
                    <a:pt x="36314" y="6531"/>
                    <a:pt x="36308" y="6563"/>
                    <a:pt x="36304" y="6592"/>
                  </a:cubicBezTo>
                  <a:cubicBezTo>
                    <a:pt x="36292" y="6616"/>
                    <a:pt x="36282" y="6635"/>
                    <a:pt x="36270" y="6660"/>
                  </a:cubicBezTo>
                  <a:cubicBezTo>
                    <a:pt x="36262" y="6708"/>
                    <a:pt x="36255" y="6757"/>
                    <a:pt x="36247" y="6806"/>
                  </a:cubicBezTo>
                  <a:lnTo>
                    <a:pt x="36247" y="6806"/>
                  </a:lnTo>
                  <a:cubicBezTo>
                    <a:pt x="36144" y="6856"/>
                    <a:pt x="36056" y="6903"/>
                    <a:pt x="35986" y="6938"/>
                  </a:cubicBezTo>
                  <a:cubicBezTo>
                    <a:pt x="35923" y="6996"/>
                    <a:pt x="35878" y="7035"/>
                    <a:pt x="35833" y="7078"/>
                  </a:cubicBezTo>
                  <a:cubicBezTo>
                    <a:pt x="35665" y="7135"/>
                    <a:pt x="35415" y="7328"/>
                    <a:pt x="35277" y="7381"/>
                  </a:cubicBezTo>
                  <a:cubicBezTo>
                    <a:pt x="35108" y="7505"/>
                    <a:pt x="34946" y="7631"/>
                    <a:pt x="34791" y="7752"/>
                  </a:cubicBezTo>
                  <a:cubicBezTo>
                    <a:pt x="34631" y="7837"/>
                    <a:pt x="34479" y="7928"/>
                    <a:pt x="34315" y="8042"/>
                  </a:cubicBezTo>
                  <a:cubicBezTo>
                    <a:pt x="34069" y="8214"/>
                    <a:pt x="33828" y="8389"/>
                    <a:pt x="33589" y="8568"/>
                  </a:cubicBezTo>
                  <a:cubicBezTo>
                    <a:pt x="33573" y="8592"/>
                    <a:pt x="33557" y="8615"/>
                    <a:pt x="33532" y="8652"/>
                  </a:cubicBezTo>
                  <a:cubicBezTo>
                    <a:pt x="33436" y="8705"/>
                    <a:pt x="33376" y="8733"/>
                    <a:pt x="33304" y="8779"/>
                  </a:cubicBezTo>
                  <a:cubicBezTo>
                    <a:pt x="33236" y="8823"/>
                    <a:pt x="33155" y="8886"/>
                    <a:pt x="33033" y="8974"/>
                  </a:cubicBezTo>
                  <a:cubicBezTo>
                    <a:pt x="33021" y="8989"/>
                    <a:pt x="32989" y="9030"/>
                    <a:pt x="32962" y="9064"/>
                  </a:cubicBezTo>
                  <a:cubicBezTo>
                    <a:pt x="32840" y="9147"/>
                    <a:pt x="32754" y="9198"/>
                    <a:pt x="32658" y="9270"/>
                  </a:cubicBezTo>
                  <a:cubicBezTo>
                    <a:pt x="32583" y="9327"/>
                    <a:pt x="32506" y="9410"/>
                    <a:pt x="32417" y="9475"/>
                  </a:cubicBezTo>
                  <a:cubicBezTo>
                    <a:pt x="32418" y="9478"/>
                    <a:pt x="32419" y="9481"/>
                    <a:pt x="32424" y="9481"/>
                  </a:cubicBezTo>
                  <a:cubicBezTo>
                    <a:pt x="32432" y="9481"/>
                    <a:pt x="32448" y="9474"/>
                    <a:pt x="32486" y="9452"/>
                  </a:cubicBezTo>
                  <a:lnTo>
                    <a:pt x="32486" y="9452"/>
                  </a:lnTo>
                  <a:cubicBezTo>
                    <a:pt x="32480" y="9457"/>
                    <a:pt x="32474" y="9462"/>
                    <a:pt x="32469" y="9467"/>
                  </a:cubicBezTo>
                  <a:lnTo>
                    <a:pt x="32469" y="9467"/>
                  </a:lnTo>
                  <a:cubicBezTo>
                    <a:pt x="32483" y="9457"/>
                    <a:pt x="32498" y="9446"/>
                    <a:pt x="32514" y="9435"/>
                  </a:cubicBezTo>
                  <a:lnTo>
                    <a:pt x="32514" y="9435"/>
                  </a:lnTo>
                  <a:cubicBezTo>
                    <a:pt x="32503" y="9441"/>
                    <a:pt x="32494" y="9447"/>
                    <a:pt x="32486" y="9452"/>
                  </a:cubicBezTo>
                  <a:lnTo>
                    <a:pt x="32486" y="9452"/>
                  </a:lnTo>
                  <a:cubicBezTo>
                    <a:pt x="32498" y="9440"/>
                    <a:pt x="32511" y="9428"/>
                    <a:pt x="32524" y="9416"/>
                  </a:cubicBezTo>
                  <a:cubicBezTo>
                    <a:pt x="32528" y="9413"/>
                    <a:pt x="32534" y="9410"/>
                    <a:pt x="32536" y="9410"/>
                  </a:cubicBezTo>
                  <a:lnTo>
                    <a:pt x="32536" y="9410"/>
                  </a:lnTo>
                  <a:cubicBezTo>
                    <a:pt x="32539" y="9410"/>
                    <a:pt x="32535" y="9415"/>
                    <a:pt x="32514" y="9435"/>
                  </a:cubicBez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5" y="9438"/>
                    <a:pt x="32471" y="9472"/>
                    <a:pt x="32428" y="9504"/>
                  </a:cubicBezTo>
                  <a:cubicBezTo>
                    <a:pt x="32442" y="9492"/>
                    <a:pt x="32455" y="9479"/>
                    <a:pt x="32469" y="9467"/>
                  </a:cubicBezTo>
                  <a:lnTo>
                    <a:pt x="32469" y="9467"/>
                  </a:lnTo>
                  <a:cubicBezTo>
                    <a:pt x="32354" y="9550"/>
                    <a:pt x="32301" y="9588"/>
                    <a:pt x="32246" y="9628"/>
                  </a:cubicBezTo>
                  <a:cubicBezTo>
                    <a:pt x="32222" y="9664"/>
                    <a:pt x="32205" y="9691"/>
                    <a:pt x="32175" y="9738"/>
                  </a:cubicBezTo>
                  <a:cubicBezTo>
                    <a:pt x="32152" y="9732"/>
                    <a:pt x="32137" y="9726"/>
                    <a:pt x="32118" y="9720"/>
                  </a:cubicBezTo>
                  <a:cubicBezTo>
                    <a:pt x="31965" y="9860"/>
                    <a:pt x="31810" y="9982"/>
                    <a:pt x="31672" y="10137"/>
                  </a:cubicBezTo>
                  <a:cubicBezTo>
                    <a:pt x="31624" y="10193"/>
                    <a:pt x="31504" y="10303"/>
                    <a:pt x="31426" y="10351"/>
                  </a:cubicBezTo>
                  <a:cubicBezTo>
                    <a:pt x="31404" y="10365"/>
                    <a:pt x="31343" y="10428"/>
                    <a:pt x="31301" y="10468"/>
                  </a:cubicBezTo>
                  <a:cubicBezTo>
                    <a:pt x="31248" y="10534"/>
                    <a:pt x="31198" y="10597"/>
                    <a:pt x="31153" y="10655"/>
                  </a:cubicBezTo>
                  <a:cubicBezTo>
                    <a:pt x="30994" y="10808"/>
                    <a:pt x="30838" y="10918"/>
                    <a:pt x="30729" y="11078"/>
                  </a:cubicBezTo>
                  <a:cubicBezTo>
                    <a:pt x="30664" y="11141"/>
                    <a:pt x="30614" y="11192"/>
                    <a:pt x="30566" y="11239"/>
                  </a:cubicBezTo>
                  <a:cubicBezTo>
                    <a:pt x="30561" y="11262"/>
                    <a:pt x="30558" y="11274"/>
                    <a:pt x="30557" y="11280"/>
                  </a:cubicBezTo>
                  <a:cubicBezTo>
                    <a:pt x="30454" y="11384"/>
                    <a:pt x="30363" y="11481"/>
                    <a:pt x="30332" y="11515"/>
                  </a:cubicBezTo>
                  <a:cubicBezTo>
                    <a:pt x="30233" y="11655"/>
                    <a:pt x="30177" y="11739"/>
                    <a:pt x="30124" y="11820"/>
                  </a:cubicBezTo>
                  <a:cubicBezTo>
                    <a:pt x="30088" y="11849"/>
                    <a:pt x="30070" y="11864"/>
                    <a:pt x="30057" y="11876"/>
                  </a:cubicBezTo>
                  <a:cubicBezTo>
                    <a:pt x="30046" y="11883"/>
                    <a:pt x="30042" y="11883"/>
                    <a:pt x="30035" y="11886"/>
                  </a:cubicBezTo>
                  <a:cubicBezTo>
                    <a:pt x="30055" y="11859"/>
                    <a:pt x="30073" y="11837"/>
                    <a:pt x="30089" y="11817"/>
                  </a:cubicBezTo>
                  <a:cubicBezTo>
                    <a:pt x="30105" y="11795"/>
                    <a:pt x="30120" y="11774"/>
                    <a:pt x="30164" y="11711"/>
                  </a:cubicBezTo>
                  <a:lnTo>
                    <a:pt x="30164" y="11711"/>
                  </a:lnTo>
                  <a:cubicBezTo>
                    <a:pt x="29968" y="11936"/>
                    <a:pt x="29832" y="12126"/>
                    <a:pt x="29696" y="12320"/>
                  </a:cubicBezTo>
                  <a:cubicBezTo>
                    <a:pt x="29680" y="12327"/>
                    <a:pt x="29664" y="12335"/>
                    <a:pt x="29646" y="12343"/>
                  </a:cubicBezTo>
                  <a:cubicBezTo>
                    <a:pt x="29618" y="12395"/>
                    <a:pt x="29595" y="12442"/>
                    <a:pt x="29573" y="12488"/>
                  </a:cubicBezTo>
                  <a:cubicBezTo>
                    <a:pt x="29552" y="12523"/>
                    <a:pt x="29532" y="12560"/>
                    <a:pt x="29512" y="12594"/>
                  </a:cubicBezTo>
                  <a:cubicBezTo>
                    <a:pt x="29496" y="12608"/>
                    <a:pt x="29480" y="12623"/>
                    <a:pt x="29462" y="12638"/>
                  </a:cubicBezTo>
                  <a:cubicBezTo>
                    <a:pt x="29431" y="12673"/>
                    <a:pt x="29401" y="12710"/>
                    <a:pt x="29379" y="12735"/>
                  </a:cubicBezTo>
                  <a:cubicBezTo>
                    <a:pt x="29343" y="12794"/>
                    <a:pt x="29311" y="12850"/>
                    <a:pt x="29274" y="12911"/>
                  </a:cubicBezTo>
                  <a:cubicBezTo>
                    <a:pt x="29251" y="12926"/>
                    <a:pt x="29234" y="12935"/>
                    <a:pt x="29215" y="12945"/>
                  </a:cubicBezTo>
                  <a:cubicBezTo>
                    <a:pt x="29178" y="13003"/>
                    <a:pt x="29139" y="13064"/>
                    <a:pt x="29100" y="13123"/>
                  </a:cubicBezTo>
                  <a:cubicBezTo>
                    <a:pt x="29073" y="13182"/>
                    <a:pt x="29117" y="13166"/>
                    <a:pt x="29015" y="13307"/>
                  </a:cubicBezTo>
                  <a:cubicBezTo>
                    <a:pt x="28997" y="13319"/>
                    <a:pt x="28983" y="13329"/>
                    <a:pt x="28962" y="13344"/>
                  </a:cubicBezTo>
                  <a:cubicBezTo>
                    <a:pt x="28919" y="13413"/>
                    <a:pt x="28881" y="13487"/>
                    <a:pt x="28852" y="13541"/>
                  </a:cubicBezTo>
                  <a:cubicBezTo>
                    <a:pt x="28877" y="13529"/>
                    <a:pt x="28894" y="13520"/>
                    <a:pt x="28918" y="13509"/>
                  </a:cubicBezTo>
                  <a:lnTo>
                    <a:pt x="28918" y="13509"/>
                  </a:lnTo>
                  <a:cubicBezTo>
                    <a:pt x="28874" y="13584"/>
                    <a:pt x="28852" y="13621"/>
                    <a:pt x="28833" y="13653"/>
                  </a:cubicBezTo>
                  <a:cubicBezTo>
                    <a:pt x="28812" y="13657"/>
                    <a:pt x="28796" y="13662"/>
                    <a:pt x="28777" y="13666"/>
                  </a:cubicBezTo>
                  <a:cubicBezTo>
                    <a:pt x="28761" y="13713"/>
                    <a:pt x="28749" y="13747"/>
                    <a:pt x="28737" y="13778"/>
                  </a:cubicBezTo>
                  <a:cubicBezTo>
                    <a:pt x="28718" y="13804"/>
                    <a:pt x="28700" y="13831"/>
                    <a:pt x="28678" y="13862"/>
                  </a:cubicBezTo>
                  <a:cubicBezTo>
                    <a:pt x="28665" y="13910"/>
                    <a:pt x="28656" y="13956"/>
                    <a:pt x="28649" y="13996"/>
                  </a:cubicBezTo>
                  <a:cubicBezTo>
                    <a:pt x="28683" y="13922"/>
                    <a:pt x="28721" y="13844"/>
                    <a:pt x="28769" y="13750"/>
                  </a:cubicBezTo>
                  <a:lnTo>
                    <a:pt x="28769" y="13750"/>
                  </a:lnTo>
                  <a:cubicBezTo>
                    <a:pt x="28728" y="13850"/>
                    <a:pt x="28689" y="13932"/>
                    <a:pt x="28649" y="13996"/>
                  </a:cubicBezTo>
                  <a:cubicBezTo>
                    <a:pt x="28552" y="14190"/>
                    <a:pt x="28556" y="14262"/>
                    <a:pt x="28544" y="14390"/>
                  </a:cubicBezTo>
                  <a:cubicBezTo>
                    <a:pt x="28516" y="14368"/>
                    <a:pt x="28502" y="14356"/>
                    <a:pt x="28485" y="14343"/>
                  </a:cubicBezTo>
                  <a:cubicBezTo>
                    <a:pt x="28460" y="14416"/>
                    <a:pt x="28446" y="14458"/>
                    <a:pt x="28428" y="14509"/>
                  </a:cubicBezTo>
                  <a:cubicBezTo>
                    <a:pt x="28435" y="14531"/>
                    <a:pt x="28443" y="14553"/>
                    <a:pt x="28449" y="14574"/>
                  </a:cubicBezTo>
                  <a:cubicBezTo>
                    <a:pt x="28377" y="14812"/>
                    <a:pt x="28377" y="14811"/>
                    <a:pt x="28315" y="15020"/>
                  </a:cubicBezTo>
                  <a:cubicBezTo>
                    <a:pt x="28331" y="15030"/>
                    <a:pt x="28349" y="15040"/>
                    <a:pt x="28372" y="15053"/>
                  </a:cubicBezTo>
                  <a:cubicBezTo>
                    <a:pt x="28327" y="15261"/>
                    <a:pt x="28307" y="15439"/>
                    <a:pt x="28332" y="15674"/>
                  </a:cubicBezTo>
                  <a:cubicBezTo>
                    <a:pt x="28340" y="15620"/>
                    <a:pt x="28343" y="15596"/>
                    <a:pt x="28346" y="15582"/>
                  </a:cubicBezTo>
                  <a:cubicBezTo>
                    <a:pt x="28410" y="15849"/>
                    <a:pt x="28394" y="15923"/>
                    <a:pt x="28494" y="16126"/>
                  </a:cubicBezTo>
                  <a:cubicBezTo>
                    <a:pt x="28528" y="16161"/>
                    <a:pt x="28556" y="16192"/>
                    <a:pt x="28584" y="16217"/>
                  </a:cubicBezTo>
                  <a:cubicBezTo>
                    <a:pt x="28643" y="16289"/>
                    <a:pt x="28700" y="16360"/>
                    <a:pt x="28765" y="16411"/>
                  </a:cubicBezTo>
                  <a:cubicBezTo>
                    <a:pt x="28775" y="16435"/>
                    <a:pt x="28786" y="16456"/>
                    <a:pt x="28794" y="16476"/>
                  </a:cubicBezTo>
                  <a:cubicBezTo>
                    <a:pt x="28839" y="16506"/>
                    <a:pt x="28881" y="16523"/>
                    <a:pt x="28918" y="16544"/>
                  </a:cubicBezTo>
                  <a:cubicBezTo>
                    <a:pt x="28946" y="16567"/>
                    <a:pt x="28962" y="16581"/>
                    <a:pt x="28970" y="16587"/>
                  </a:cubicBezTo>
                  <a:cubicBezTo>
                    <a:pt x="29162" y="16682"/>
                    <a:pt x="29357" y="16719"/>
                    <a:pt x="29540" y="16719"/>
                  </a:cubicBezTo>
                  <a:cubicBezTo>
                    <a:pt x="29664" y="16719"/>
                    <a:pt x="29783" y="16702"/>
                    <a:pt x="29892" y="16675"/>
                  </a:cubicBezTo>
                  <a:cubicBezTo>
                    <a:pt x="30001" y="16656"/>
                    <a:pt x="30123" y="16623"/>
                    <a:pt x="30242" y="16585"/>
                  </a:cubicBezTo>
                  <a:lnTo>
                    <a:pt x="30242" y="16585"/>
                  </a:lnTo>
                  <a:cubicBezTo>
                    <a:pt x="30207" y="16604"/>
                    <a:pt x="30182" y="16617"/>
                    <a:pt x="30160" y="16631"/>
                  </a:cubicBezTo>
                  <a:cubicBezTo>
                    <a:pt x="30330" y="16579"/>
                    <a:pt x="30475" y="16517"/>
                    <a:pt x="30620" y="16441"/>
                  </a:cubicBezTo>
                  <a:cubicBezTo>
                    <a:pt x="30786" y="16353"/>
                    <a:pt x="30947" y="16245"/>
                    <a:pt x="31098" y="16135"/>
                  </a:cubicBezTo>
                  <a:cubicBezTo>
                    <a:pt x="31093" y="16119"/>
                    <a:pt x="31090" y="16110"/>
                    <a:pt x="31087" y="16100"/>
                  </a:cubicBezTo>
                  <a:cubicBezTo>
                    <a:pt x="31168" y="16029"/>
                    <a:pt x="31248" y="15960"/>
                    <a:pt x="31319" y="15891"/>
                  </a:cubicBezTo>
                  <a:cubicBezTo>
                    <a:pt x="31410" y="15845"/>
                    <a:pt x="31493" y="15801"/>
                    <a:pt x="31568" y="15758"/>
                  </a:cubicBezTo>
                  <a:cubicBezTo>
                    <a:pt x="31741" y="15605"/>
                    <a:pt x="31906" y="15461"/>
                    <a:pt x="32018" y="15315"/>
                  </a:cubicBezTo>
                  <a:cubicBezTo>
                    <a:pt x="32247" y="15127"/>
                    <a:pt x="32445" y="14895"/>
                    <a:pt x="32620" y="14672"/>
                  </a:cubicBezTo>
                  <a:cubicBezTo>
                    <a:pt x="32653" y="14642"/>
                    <a:pt x="32674" y="14624"/>
                    <a:pt x="32680" y="14618"/>
                  </a:cubicBezTo>
                  <a:cubicBezTo>
                    <a:pt x="32765" y="14499"/>
                    <a:pt x="32836" y="14403"/>
                    <a:pt x="32886" y="14334"/>
                  </a:cubicBezTo>
                  <a:cubicBezTo>
                    <a:pt x="32951" y="14266"/>
                    <a:pt x="32990" y="14224"/>
                    <a:pt x="33062" y="14149"/>
                  </a:cubicBezTo>
                  <a:cubicBezTo>
                    <a:pt x="33046" y="14122"/>
                    <a:pt x="33033" y="14102"/>
                    <a:pt x="33020" y="14081"/>
                  </a:cubicBezTo>
                  <a:cubicBezTo>
                    <a:pt x="33065" y="14021"/>
                    <a:pt x="33092" y="13987"/>
                    <a:pt x="33118" y="13953"/>
                  </a:cubicBezTo>
                  <a:cubicBezTo>
                    <a:pt x="33145" y="13922"/>
                    <a:pt x="33170" y="13891"/>
                    <a:pt x="33196" y="13859"/>
                  </a:cubicBezTo>
                  <a:lnTo>
                    <a:pt x="33196" y="13859"/>
                  </a:lnTo>
                  <a:cubicBezTo>
                    <a:pt x="33176" y="13900"/>
                    <a:pt x="33158" y="13934"/>
                    <a:pt x="33143" y="13965"/>
                  </a:cubicBezTo>
                  <a:cubicBezTo>
                    <a:pt x="33286" y="13835"/>
                    <a:pt x="33289" y="13835"/>
                    <a:pt x="33411" y="13640"/>
                  </a:cubicBezTo>
                  <a:cubicBezTo>
                    <a:pt x="33435" y="13616"/>
                    <a:pt x="33457" y="13594"/>
                    <a:pt x="33479" y="13572"/>
                  </a:cubicBezTo>
                  <a:cubicBezTo>
                    <a:pt x="33616" y="13362"/>
                    <a:pt x="33614" y="13362"/>
                    <a:pt x="33785" y="13145"/>
                  </a:cubicBezTo>
                  <a:cubicBezTo>
                    <a:pt x="33792" y="13135"/>
                    <a:pt x="33805" y="13107"/>
                    <a:pt x="33814" y="13089"/>
                  </a:cubicBezTo>
                  <a:lnTo>
                    <a:pt x="33814" y="13089"/>
                  </a:lnTo>
                  <a:cubicBezTo>
                    <a:pt x="33797" y="13107"/>
                    <a:pt x="33778" y="13126"/>
                    <a:pt x="33744" y="13160"/>
                  </a:cubicBezTo>
                  <a:cubicBezTo>
                    <a:pt x="33788" y="13094"/>
                    <a:pt x="33817" y="13051"/>
                    <a:pt x="33844" y="13013"/>
                  </a:cubicBezTo>
                  <a:cubicBezTo>
                    <a:pt x="33864" y="13001"/>
                    <a:pt x="33880" y="12994"/>
                    <a:pt x="33897" y="12986"/>
                  </a:cubicBezTo>
                  <a:cubicBezTo>
                    <a:pt x="33911" y="12956"/>
                    <a:pt x="33922" y="12929"/>
                    <a:pt x="33932" y="12916"/>
                  </a:cubicBezTo>
                  <a:cubicBezTo>
                    <a:pt x="34085" y="12702"/>
                    <a:pt x="34192" y="12457"/>
                    <a:pt x="34362" y="12251"/>
                  </a:cubicBezTo>
                  <a:cubicBezTo>
                    <a:pt x="34384" y="12223"/>
                    <a:pt x="34429" y="12133"/>
                    <a:pt x="34465" y="12071"/>
                  </a:cubicBezTo>
                  <a:cubicBezTo>
                    <a:pt x="34581" y="11868"/>
                    <a:pt x="34694" y="11665"/>
                    <a:pt x="34824" y="11484"/>
                  </a:cubicBezTo>
                  <a:cubicBezTo>
                    <a:pt x="34846" y="11430"/>
                    <a:pt x="34871" y="11368"/>
                    <a:pt x="34887" y="11330"/>
                  </a:cubicBezTo>
                  <a:cubicBezTo>
                    <a:pt x="34959" y="11192"/>
                    <a:pt x="35016" y="11081"/>
                    <a:pt x="35082" y="10956"/>
                  </a:cubicBezTo>
                  <a:cubicBezTo>
                    <a:pt x="35115" y="10906"/>
                    <a:pt x="35162" y="10834"/>
                    <a:pt x="35231" y="10730"/>
                  </a:cubicBezTo>
                  <a:cubicBezTo>
                    <a:pt x="35275" y="10650"/>
                    <a:pt x="35343" y="10503"/>
                    <a:pt x="35399" y="10415"/>
                  </a:cubicBezTo>
                  <a:cubicBezTo>
                    <a:pt x="35478" y="10291"/>
                    <a:pt x="35515" y="10181"/>
                    <a:pt x="35572" y="10067"/>
                  </a:cubicBezTo>
                  <a:cubicBezTo>
                    <a:pt x="35633" y="9945"/>
                    <a:pt x="35693" y="9820"/>
                    <a:pt x="35753" y="9698"/>
                  </a:cubicBezTo>
                  <a:cubicBezTo>
                    <a:pt x="35821" y="9561"/>
                    <a:pt x="35871" y="9436"/>
                    <a:pt x="35921" y="9304"/>
                  </a:cubicBezTo>
                  <a:cubicBezTo>
                    <a:pt x="35965" y="9195"/>
                    <a:pt x="36017" y="9070"/>
                    <a:pt x="36076" y="8926"/>
                  </a:cubicBezTo>
                  <a:cubicBezTo>
                    <a:pt x="36083" y="8911"/>
                    <a:pt x="36112" y="8871"/>
                    <a:pt x="36129" y="8830"/>
                  </a:cubicBezTo>
                  <a:cubicBezTo>
                    <a:pt x="36287" y="8445"/>
                    <a:pt x="36426" y="8052"/>
                    <a:pt x="36573" y="7659"/>
                  </a:cubicBezTo>
                  <a:cubicBezTo>
                    <a:pt x="36586" y="7621"/>
                    <a:pt x="36593" y="7575"/>
                    <a:pt x="36604" y="7537"/>
                  </a:cubicBezTo>
                  <a:cubicBezTo>
                    <a:pt x="36620" y="7508"/>
                    <a:pt x="36630" y="7490"/>
                    <a:pt x="36638" y="7475"/>
                  </a:cubicBezTo>
                  <a:cubicBezTo>
                    <a:pt x="36648" y="7427"/>
                    <a:pt x="36658" y="7381"/>
                    <a:pt x="36668" y="7330"/>
                  </a:cubicBezTo>
                  <a:cubicBezTo>
                    <a:pt x="36693" y="7277"/>
                    <a:pt x="36716" y="7241"/>
                    <a:pt x="36732" y="7194"/>
                  </a:cubicBezTo>
                  <a:cubicBezTo>
                    <a:pt x="36747" y="7152"/>
                    <a:pt x="36761" y="7108"/>
                    <a:pt x="36776" y="7064"/>
                  </a:cubicBezTo>
                  <a:lnTo>
                    <a:pt x="36776" y="7064"/>
                  </a:lnTo>
                  <a:cubicBezTo>
                    <a:pt x="36776" y="7064"/>
                    <a:pt x="36777" y="7064"/>
                    <a:pt x="36777" y="7063"/>
                  </a:cubicBezTo>
                  <a:cubicBezTo>
                    <a:pt x="36886" y="7003"/>
                    <a:pt x="36964" y="6951"/>
                    <a:pt x="37060" y="6897"/>
                  </a:cubicBezTo>
                  <a:cubicBezTo>
                    <a:pt x="37147" y="6848"/>
                    <a:pt x="37244" y="6800"/>
                    <a:pt x="37338" y="6756"/>
                  </a:cubicBezTo>
                  <a:cubicBezTo>
                    <a:pt x="37432" y="6709"/>
                    <a:pt x="37534" y="6663"/>
                    <a:pt x="37617" y="6616"/>
                  </a:cubicBezTo>
                  <a:cubicBezTo>
                    <a:pt x="37700" y="6572"/>
                    <a:pt x="37807" y="6526"/>
                    <a:pt x="37851" y="6497"/>
                  </a:cubicBezTo>
                  <a:cubicBezTo>
                    <a:pt x="37972" y="6422"/>
                    <a:pt x="38013" y="6429"/>
                    <a:pt x="38124" y="6382"/>
                  </a:cubicBezTo>
                  <a:cubicBezTo>
                    <a:pt x="38147" y="6369"/>
                    <a:pt x="38187" y="6345"/>
                    <a:pt x="38234" y="6317"/>
                  </a:cubicBezTo>
                  <a:cubicBezTo>
                    <a:pt x="38347" y="6266"/>
                    <a:pt x="38469" y="6210"/>
                    <a:pt x="38593" y="6161"/>
                  </a:cubicBezTo>
                  <a:cubicBezTo>
                    <a:pt x="38716" y="6111"/>
                    <a:pt x="38821" y="6058"/>
                    <a:pt x="38933" y="6005"/>
                  </a:cubicBezTo>
                  <a:cubicBezTo>
                    <a:pt x="39037" y="5957"/>
                    <a:pt x="39159" y="5907"/>
                    <a:pt x="39290" y="5851"/>
                  </a:cubicBezTo>
                  <a:cubicBezTo>
                    <a:pt x="39411" y="5827"/>
                    <a:pt x="39595" y="5758"/>
                    <a:pt x="39730" y="5698"/>
                  </a:cubicBezTo>
                  <a:cubicBezTo>
                    <a:pt x="39842" y="5648"/>
                    <a:pt x="39941" y="5614"/>
                    <a:pt x="40045" y="5579"/>
                  </a:cubicBezTo>
                  <a:cubicBezTo>
                    <a:pt x="40419" y="5454"/>
                    <a:pt x="40785" y="5315"/>
                    <a:pt x="41170" y="5221"/>
                  </a:cubicBezTo>
                  <a:cubicBezTo>
                    <a:pt x="41197" y="5215"/>
                    <a:pt x="41232" y="5196"/>
                    <a:pt x="41265" y="5183"/>
                  </a:cubicBezTo>
                  <a:cubicBezTo>
                    <a:pt x="41294" y="5180"/>
                    <a:pt x="41325" y="5177"/>
                    <a:pt x="41365" y="5173"/>
                  </a:cubicBezTo>
                  <a:cubicBezTo>
                    <a:pt x="41496" y="5127"/>
                    <a:pt x="41631" y="5084"/>
                    <a:pt x="41775" y="5045"/>
                  </a:cubicBezTo>
                  <a:cubicBezTo>
                    <a:pt x="41927" y="5001"/>
                    <a:pt x="42094" y="4968"/>
                    <a:pt x="42247" y="4939"/>
                  </a:cubicBezTo>
                  <a:cubicBezTo>
                    <a:pt x="42390" y="4912"/>
                    <a:pt x="42527" y="4865"/>
                    <a:pt x="42673" y="4855"/>
                  </a:cubicBezTo>
                  <a:cubicBezTo>
                    <a:pt x="42727" y="4837"/>
                    <a:pt x="42792" y="4817"/>
                    <a:pt x="42843" y="4800"/>
                  </a:cubicBezTo>
                  <a:cubicBezTo>
                    <a:pt x="42999" y="4783"/>
                    <a:pt x="43146" y="4761"/>
                    <a:pt x="43348" y="4742"/>
                  </a:cubicBezTo>
                  <a:cubicBezTo>
                    <a:pt x="43386" y="4727"/>
                    <a:pt x="43426" y="4709"/>
                    <a:pt x="43455" y="4696"/>
                  </a:cubicBezTo>
                  <a:cubicBezTo>
                    <a:pt x="43648" y="4690"/>
                    <a:pt x="43832" y="4662"/>
                    <a:pt x="44001" y="4649"/>
                  </a:cubicBezTo>
                  <a:cubicBezTo>
                    <a:pt x="44095" y="4620"/>
                    <a:pt x="44186" y="4616"/>
                    <a:pt x="44286" y="4616"/>
                  </a:cubicBezTo>
                  <a:cubicBezTo>
                    <a:pt x="44326" y="4616"/>
                    <a:pt x="44369" y="4616"/>
                    <a:pt x="44413" y="4616"/>
                  </a:cubicBezTo>
                  <a:cubicBezTo>
                    <a:pt x="44441" y="4616"/>
                    <a:pt x="44469" y="4616"/>
                    <a:pt x="44498" y="4615"/>
                  </a:cubicBezTo>
                  <a:cubicBezTo>
                    <a:pt x="44538" y="4602"/>
                    <a:pt x="44582" y="4587"/>
                    <a:pt x="44606" y="4578"/>
                  </a:cubicBezTo>
                  <a:cubicBezTo>
                    <a:pt x="44688" y="4580"/>
                    <a:pt x="44737" y="4583"/>
                    <a:pt x="44781" y="4583"/>
                  </a:cubicBezTo>
                  <a:cubicBezTo>
                    <a:pt x="44789" y="4583"/>
                    <a:pt x="44796" y="4583"/>
                    <a:pt x="44803" y="4583"/>
                  </a:cubicBezTo>
                  <a:cubicBezTo>
                    <a:pt x="45012" y="4572"/>
                    <a:pt x="45222" y="4571"/>
                    <a:pt x="45430" y="4571"/>
                  </a:cubicBezTo>
                  <a:cubicBezTo>
                    <a:pt x="45446" y="4571"/>
                    <a:pt x="45461" y="4577"/>
                    <a:pt x="45464" y="4577"/>
                  </a:cubicBezTo>
                  <a:cubicBezTo>
                    <a:pt x="45431" y="4589"/>
                    <a:pt x="45402" y="4599"/>
                    <a:pt x="45374" y="4608"/>
                  </a:cubicBezTo>
                  <a:cubicBezTo>
                    <a:pt x="45390" y="4611"/>
                    <a:pt x="45405" y="4612"/>
                    <a:pt x="45421" y="4614"/>
                  </a:cubicBezTo>
                  <a:cubicBezTo>
                    <a:pt x="45519" y="4600"/>
                    <a:pt x="45617" y="4593"/>
                    <a:pt x="45765" y="4580"/>
                  </a:cubicBezTo>
                  <a:cubicBezTo>
                    <a:pt x="45809" y="4580"/>
                    <a:pt x="45874" y="4578"/>
                    <a:pt x="45952" y="4578"/>
                  </a:cubicBezTo>
                  <a:cubicBezTo>
                    <a:pt x="46017" y="4578"/>
                    <a:pt x="46091" y="4579"/>
                    <a:pt x="46170" y="4583"/>
                  </a:cubicBezTo>
                  <a:cubicBezTo>
                    <a:pt x="46389" y="4614"/>
                    <a:pt x="46387" y="4612"/>
                    <a:pt x="46670" y="4621"/>
                  </a:cubicBezTo>
                  <a:cubicBezTo>
                    <a:pt x="46942" y="4625"/>
                    <a:pt x="47217" y="4643"/>
                    <a:pt x="47420" y="4689"/>
                  </a:cubicBezTo>
                  <a:cubicBezTo>
                    <a:pt x="47632" y="4708"/>
                    <a:pt x="47798" y="4723"/>
                    <a:pt x="47959" y="4737"/>
                  </a:cubicBezTo>
                  <a:cubicBezTo>
                    <a:pt x="48059" y="4742"/>
                    <a:pt x="48157" y="4740"/>
                    <a:pt x="48266" y="4750"/>
                  </a:cubicBezTo>
                  <a:cubicBezTo>
                    <a:pt x="48269" y="4759"/>
                    <a:pt x="48271" y="4767"/>
                    <a:pt x="48272" y="4773"/>
                  </a:cubicBezTo>
                  <a:cubicBezTo>
                    <a:pt x="48236" y="4771"/>
                    <a:pt x="48148" y="4761"/>
                    <a:pt x="48104" y="4761"/>
                  </a:cubicBezTo>
                  <a:cubicBezTo>
                    <a:pt x="48069" y="4761"/>
                    <a:pt x="48060" y="4767"/>
                    <a:pt x="48123" y="4787"/>
                  </a:cubicBezTo>
                  <a:cubicBezTo>
                    <a:pt x="48456" y="4817"/>
                    <a:pt x="48478" y="4827"/>
                    <a:pt x="48814" y="4893"/>
                  </a:cubicBezTo>
                  <a:cubicBezTo>
                    <a:pt x="48986" y="4930"/>
                    <a:pt x="49175" y="4961"/>
                    <a:pt x="49353" y="4981"/>
                  </a:cubicBezTo>
                  <a:cubicBezTo>
                    <a:pt x="49361" y="4983"/>
                    <a:pt x="49389" y="4993"/>
                    <a:pt x="49411" y="4999"/>
                  </a:cubicBezTo>
                  <a:cubicBezTo>
                    <a:pt x="49374" y="5006"/>
                    <a:pt x="49336" y="5015"/>
                    <a:pt x="49284" y="5026"/>
                  </a:cubicBezTo>
                  <a:cubicBezTo>
                    <a:pt x="49381" y="5037"/>
                    <a:pt x="49430" y="5043"/>
                    <a:pt x="49478" y="5049"/>
                  </a:cubicBezTo>
                  <a:cubicBezTo>
                    <a:pt x="49509" y="5051"/>
                    <a:pt x="49540" y="5051"/>
                    <a:pt x="49596" y="5052"/>
                  </a:cubicBezTo>
                  <a:cubicBezTo>
                    <a:pt x="49659" y="5083"/>
                    <a:pt x="49702" y="5105"/>
                    <a:pt x="49743" y="5124"/>
                  </a:cubicBezTo>
                  <a:cubicBezTo>
                    <a:pt x="49815" y="5132"/>
                    <a:pt x="49860" y="5136"/>
                    <a:pt x="49905" y="5140"/>
                  </a:cubicBezTo>
                  <a:cubicBezTo>
                    <a:pt x="49971" y="5161"/>
                    <a:pt x="50026" y="5179"/>
                    <a:pt x="50077" y="5193"/>
                  </a:cubicBez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96" y="5195"/>
                    <a:pt x="50118" y="5195"/>
                    <a:pt x="50141" y="5195"/>
                  </a:cubicBezTo>
                  <a:lnTo>
                    <a:pt x="50166" y="5205"/>
                  </a:lnTo>
                  <a:lnTo>
                    <a:pt x="50092" y="5198"/>
                  </a:lnTo>
                  <a:lnTo>
                    <a:pt x="50092" y="5198"/>
                  </a:lnTo>
                  <a:cubicBezTo>
                    <a:pt x="50168" y="5223"/>
                    <a:pt x="50387" y="5303"/>
                    <a:pt x="50498" y="5330"/>
                  </a:cubicBezTo>
                  <a:cubicBezTo>
                    <a:pt x="50498" y="5330"/>
                    <a:pt x="50498" y="5330"/>
                    <a:pt x="50499" y="5330"/>
                  </a:cubicBezTo>
                  <a:lnTo>
                    <a:pt x="50499" y="5330"/>
                  </a:lnTo>
                  <a:cubicBezTo>
                    <a:pt x="50499" y="5330"/>
                    <a:pt x="50499" y="5329"/>
                    <a:pt x="50499" y="5329"/>
                  </a:cubicBezTo>
                  <a:lnTo>
                    <a:pt x="50499" y="5329"/>
                  </a:lnTo>
                  <a:cubicBezTo>
                    <a:pt x="50499" y="5330"/>
                    <a:pt x="50500" y="5330"/>
                    <a:pt x="50500" y="5330"/>
                  </a:cubicBezTo>
                  <a:lnTo>
                    <a:pt x="50500" y="5330"/>
                  </a:lnTo>
                  <a:cubicBezTo>
                    <a:pt x="50558" y="5339"/>
                    <a:pt x="50612" y="5352"/>
                    <a:pt x="50667" y="5367"/>
                  </a:cubicBezTo>
                  <a:lnTo>
                    <a:pt x="50669" y="5377"/>
                  </a:lnTo>
                  <a:lnTo>
                    <a:pt x="50512" y="5339"/>
                  </a:lnTo>
                  <a:lnTo>
                    <a:pt x="50512" y="5339"/>
                  </a:lnTo>
                  <a:cubicBezTo>
                    <a:pt x="50570" y="5379"/>
                    <a:pt x="50705" y="5414"/>
                    <a:pt x="50860" y="5474"/>
                  </a:cubicBezTo>
                  <a:cubicBezTo>
                    <a:pt x="50798" y="5436"/>
                    <a:pt x="50781" y="5424"/>
                    <a:pt x="50756" y="5408"/>
                  </a:cubicBezTo>
                  <a:lnTo>
                    <a:pt x="50756" y="5408"/>
                  </a:lnTo>
                  <a:cubicBezTo>
                    <a:pt x="50814" y="5424"/>
                    <a:pt x="50863" y="5438"/>
                    <a:pt x="50907" y="5449"/>
                  </a:cubicBezTo>
                  <a:cubicBezTo>
                    <a:pt x="50922" y="5464"/>
                    <a:pt x="50934" y="5476"/>
                    <a:pt x="50936" y="5479"/>
                  </a:cubicBezTo>
                  <a:cubicBezTo>
                    <a:pt x="51104" y="5530"/>
                    <a:pt x="51237" y="5591"/>
                    <a:pt x="51375" y="5639"/>
                  </a:cubicBezTo>
                  <a:cubicBezTo>
                    <a:pt x="51409" y="5652"/>
                    <a:pt x="51451" y="5663"/>
                    <a:pt x="51484" y="5673"/>
                  </a:cubicBezTo>
                  <a:cubicBezTo>
                    <a:pt x="51500" y="5669"/>
                    <a:pt x="51513" y="5666"/>
                    <a:pt x="51528" y="5663"/>
                  </a:cubicBezTo>
                  <a:cubicBezTo>
                    <a:pt x="51672" y="5732"/>
                    <a:pt x="51803" y="5739"/>
                    <a:pt x="51981" y="5817"/>
                  </a:cubicBezTo>
                  <a:cubicBezTo>
                    <a:pt x="51931" y="5777"/>
                    <a:pt x="51906" y="5757"/>
                    <a:pt x="51860" y="5726"/>
                  </a:cubicBezTo>
                  <a:lnTo>
                    <a:pt x="51860" y="5726"/>
                  </a:lnTo>
                  <a:cubicBezTo>
                    <a:pt x="51983" y="5771"/>
                    <a:pt x="52074" y="5816"/>
                    <a:pt x="52202" y="5869"/>
                  </a:cubicBezTo>
                  <a:cubicBezTo>
                    <a:pt x="52218" y="5874"/>
                    <a:pt x="52284" y="5897"/>
                    <a:pt x="52394" y="5933"/>
                  </a:cubicBezTo>
                  <a:cubicBezTo>
                    <a:pt x="52333" y="5926"/>
                    <a:pt x="52308" y="5922"/>
                    <a:pt x="52237" y="5911"/>
                  </a:cubicBezTo>
                  <a:lnTo>
                    <a:pt x="52237" y="5911"/>
                  </a:lnTo>
                  <a:cubicBezTo>
                    <a:pt x="52374" y="5957"/>
                    <a:pt x="52442" y="5977"/>
                    <a:pt x="52518" y="6002"/>
                  </a:cubicBezTo>
                  <a:cubicBezTo>
                    <a:pt x="52656" y="6064"/>
                    <a:pt x="52801" y="6141"/>
                    <a:pt x="52936" y="6217"/>
                  </a:cubicBezTo>
                  <a:cubicBezTo>
                    <a:pt x="53070" y="6267"/>
                    <a:pt x="53186" y="6301"/>
                    <a:pt x="53332" y="6372"/>
                  </a:cubicBezTo>
                  <a:cubicBezTo>
                    <a:pt x="53329" y="6381"/>
                    <a:pt x="53323" y="6386"/>
                    <a:pt x="53311" y="6400"/>
                  </a:cubicBezTo>
                  <a:cubicBezTo>
                    <a:pt x="53418" y="6439"/>
                    <a:pt x="53485" y="6469"/>
                    <a:pt x="53544" y="6497"/>
                  </a:cubicBezTo>
                  <a:cubicBezTo>
                    <a:pt x="53639" y="6556"/>
                    <a:pt x="53735" y="6613"/>
                    <a:pt x="53830" y="6672"/>
                  </a:cubicBezTo>
                  <a:cubicBezTo>
                    <a:pt x="53870" y="6673"/>
                    <a:pt x="53897" y="6673"/>
                    <a:pt x="53941" y="6675"/>
                  </a:cubicBezTo>
                  <a:cubicBezTo>
                    <a:pt x="53960" y="6706"/>
                    <a:pt x="53969" y="6719"/>
                    <a:pt x="53976" y="6732"/>
                  </a:cubicBezTo>
                  <a:cubicBezTo>
                    <a:pt x="54038" y="6759"/>
                    <a:pt x="54094" y="6784"/>
                    <a:pt x="54148" y="6807"/>
                  </a:cubicBezTo>
                  <a:cubicBezTo>
                    <a:pt x="54178" y="6843"/>
                    <a:pt x="54200" y="6868"/>
                    <a:pt x="54238" y="6913"/>
                  </a:cubicBezTo>
                  <a:cubicBezTo>
                    <a:pt x="54307" y="6935"/>
                    <a:pt x="54345" y="6948"/>
                    <a:pt x="54387" y="6960"/>
                  </a:cubicBezTo>
                  <a:cubicBezTo>
                    <a:pt x="54469" y="7021"/>
                    <a:pt x="54551" y="7079"/>
                    <a:pt x="54650" y="7150"/>
                  </a:cubicBezTo>
                  <a:cubicBezTo>
                    <a:pt x="54703" y="7171"/>
                    <a:pt x="54751" y="7188"/>
                    <a:pt x="54797" y="7206"/>
                  </a:cubicBezTo>
                  <a:cubicBezTo>
                    <a:pt x="54776" y="7188"/>
                    <a:pt x="54759" y="7174"/>
                    <a:pt x="54740" y="7159"/>
                  </a:cubicBezTo>
                  <a:lnTo>
                    <a:pt x="54740" y="7159"/>
                  </a:lnTo>
                  <a:lnTo>
                    <a:pt x="54768" y="7171"/>
                  </a:lnTo>
                  <a:lnTo>
                    <a:pt x="54809" y="7210"/>
                  </a:lnTo>
                  <a:cubicBezTo>
                    <a:pt x="54804" y="7209"/>
                    <a:pt x="54798" y="7206"/>
                    <a:pt x="54797" y="7206"/>
                  </a:cubicBezTo>
                  <a:lnTo>
                    <a:pt x="54797" y="7206"/>
                  </a:lnTo>
                  <a:cubicBezTo>
                    <a:pt x="54871" y="7249"/>
                    <a:pt x="54938" y="7294"/>
                    <a:pt x="55028" y="7350"/>
                  </a:cubicBezTo>
                  <a:cubicBezTo>
                    <a:pt x="54978" y="7335"/>
                    <a:pt x="54947" y="7327"/>
                    <a:pt x="54893" y="7312"/>
                  </a:cubicBezTo>
                  <a:lnTo>
                    <a:pt x="54893" y="7312"/>
                  </a:lnTo>
                  <a:cubicBezTo>
                    <a:pt x="55029" y="7396"/>
                    <a:pt x="55116" y="7449"/>
                    <a:pt x="55144" y="7465"/>
                  </a:cubicBezTo>
                  <a:cubicBezTo>
                    <a:pt x="55274" y="7562"/>
                    <a:pt x="55352" y="7622"/>
                    <a:pt x="55433" y="7683"/>
                  </a:cubicBezTo>
                  <a:cubicBezTo>
                    <a:pt x="55444" y="7675"/>
                    <a:pt x="55450" y="7671"/>
                    <a:pt x="55453" y="7665"/>
                  </a:cubicBezTo>
                  <a:cubicBezTo>
                    <a:pt x="55433" y="7646"/>
                    <a:pt x="55416" y="7630"/>
                    <a:pt x="55400" y="7613"/>
                  </a:cubicBezTo>
                  <a:lnTo>
                    <a:pt x="55400" y="7612"/>
                  </a:lnTo>
                  <a:lnTo>
                    <a:pt x="55427" y="7625"/>
                  </a:lnTo>
                  <a:cubicBezTo>
                    <a:pt x="55440" y="7640"/>
                    <a:pt x="55452" y="7655"/>
                    <a:pt x="55465" y="7671"/>
                  </a:cubicBezTo>
                  <a:cubicBezTo>
                    <a:pt x="55459" y="7668"/>
                    <a:pt x="55455" y="7665"/>
                    <a:pt x="55453" y="7664"/>
                  </a:cubicBezTo>
                  <a:lnTo>
                    <a:pt x="55453" y="7664"/>
                  </a:lnTo>
                  <a:cubicBezTo>
                    <a:pt x="55487" y="7699"/>
                    <a:pt x="55521" y="7731"/>
                    <a:pt x="55541" y="7752"/>
                  </a:cubicBezTo>
                  <a:cubicBezTo>
                    <a:pt x="55621" y="7805"/>
                    <a:pt x="55697" y="7856"/>
                    <a:pt x="55794" y="7921"/>
                  </a:cubicBezTo>
                  <a:cubicBezTo>
                    <a:pt x="55792" y="7945"/>
                    <a:pt x="55789" y="7961"/>
                    <a:pt x="55786" y="7972"/>
                  </a:cubicBezTo>
                  <a:cubicBezTo>
                    <a:pt x="55983" y="8150"/>
                    <a:pt x="56095" y="8190"/>
                    <a:pt x="56292" y="8381"/>
                  </a:cubicBezTo>
                  <a:cubicBezTo>
                    <a:pt x="56299" y="8396"/>
                    <a:pt x="56314" y="8424"/>
                    <a:pt x="56349" y="8489"/>
                  </a:cubicBezTo>
                  <a:cubicBezTo>
                    <a:pt x="56420" y="8527"/>
                    <a:pt x="56458" y="8548"/>
                    <a:pt x="56493" y="8567"/>
                  </a:cubicBezTo>
                  <a:cubicBezTo>
                    <a:pt x="56526" y="8604"/>
                    <a:pt x="56539" y="8624"/>
                    <a:pt x="56561" y="8655"/>
                  </a:cubicBezTo>
                  <a:cubicBezTo>
                    <a:pt x="56589" y="8660"/>
                    <a:pt x="56610" y="8662"/>
                    <a:pt x="56635" y="8667"/>
                  </a:cubicBezTo>
                  <a:cubicBezTo>
                    <a:pt x="56668" y="8717"/>
                    <a:pt x="56690" y="8751"/>
                    <a:pt x="56713" y="8785"/>
                  </a:cubicBezTo>
                  <a:cubicBezTo>
                    <a:pt x="56688" y="8767"/>
                    <a:pt x="56664" y="8751"/>
                    <a:pt x="56626" y="8723"/>
                  </a:cubicBezTo>
                  <a:lnTo>
                    <a:pt x="56626" y="8723"/>
                  </a:lnTo>
                  <a:cubicBezTo>
                    <a:pt x="56705" y="8807"/>
                    <a:pt x="56751" y="8857"/>
                    <a:pt x="56796" y="8905"/>
                  </a:cubicBezTo>
                  <a:cubicBezTo>
                    <a:pt x="56820" y="8917"/>
                    <a:pt x="56841" y="8927"/>
                    <a:pt x="56863" y="8938"/>
                  </a:cubicBezTo>
                  <a:cubicBezTo>
                    <a:pt x="56894" y="8971"/>
                    <a:pt x="56920" y="9002"/>
                    <a:pt x="56954" y="9039"/>
                  </a:cubicBezTo>
                  <a:cubicBezTo>
                    <a:pt x="56927" y="9024"/>
                    <a:pt x="56908" y="9013"/>
                    <a:pt x="56864" y="8986"/>
                  </a:cubicBezTo>
                  <a:lnTo>
                    <a:pt x="56864" y="8986"/>
                  </a:lnTo>
                  <a:cubicBezTo>
                    <a:pt x="57014" y="9126"/>
                    <a:pt x="57120" y="9258"/>
                    <a:pt x="57222" y="9372"/>
                  </a:cubicBezTo>
                  <a:cubicBezTo>
                    <a:pt x="57245" y="9385"/>
                    <a:pt x="57263" y="9394"/>
                    <a:pt x="57273" y="9400"/>
                  </a:cubicBezTo>
                  <a:cubicBezTo>
                    <a:pt x="57320" y="9466"/>
                    <a:pt x="57354" y="9513"/>
                    <a:pt x="57388" y="9560"/>
                  </a:cubicBezTo>
                  <a:cubicBezTo>
                    <a:pt x="57419" y="9578"/>
                    <a:pt x="57439" y="9589"/>
                    <a:pt x="57463" y="9603"/>
                  </a:cubicBezTo>
                  <a:cubicBezTo>
                    <a:pt x="57492" y="9661"/>
                    <a:pt x="57519" y="9714"/>
                    <a:pt x="57553" y="9781"/>
                  </a:cubicBezTo>
                  <a:cubicBezTo>
                    <a:pt x="57581" y="9791"/>
                    <a:pt x="57604" y="9801"/>
                    <a:pt x="57632" y="9811"/>
                  </a:cubicBezTo>
                  <a:cubicBezTo>
                    <a:pt x="57687" y="9920"/>
                    <a:pt x="57734" y="10006"/>
                    <a:pt x="57816" y="10072"/>
                  </a:cubicBezTo>
                  <a:cubicBezTo>
                    <a:pt x="57803" y="10048"/>
                    <a:pt x="57792" y="10028"/>
                    <a:pt x="57781" y="10007"/>
                  </a:cubicBezTo>
                  <a:lnTo>
                    <a:pt x="57781" y="10007"/>
                  </a:lnTo>
                  <a:lnTo>
                    <a:pt x="57803" y="10028"/>
                  </a:lnTo>
                  <a:lnTo>
                    <a:pt x="57826" y="10082"/>
                  </a:lnTo>
                  <a:cubicBezTo>
                    <a:pt x="57822" y="10078"/>
                    <a:pt x="57817" y="10073"/>
                    <a:pt x="57816" y="10072"/>
                  </a:cubicBezTo>
                  <a:lnTo>
                    <a:pt x="57816" y="10072"/>
                  </a:lnTo>
                  <a:cubicBezTo>
                    <a:pt x="57869" y="10137"/>
                    <a:pt x="57915" y="10200"/>
                    <a:pt x="57963" y="10273"/>
                  </a:cubicBezTo>
                  <a:cubicBezTo>
                    <a:pt x="57987" y="10347"/>
                    <a:pt x="58072" y="10462"/>
                    <a:pt x="58181" y="10640"/>
                  </a:cubicBezTo>
                  <a:cubicBezTo>
                    <a:pt x="58191" y="10647"/>
                    <a:pt x="58221" y="10669"/>
                    <a:pt x="58249" y="10690"/>
                  </a:cubicBezTo>
                  <a:cubicBezTo>
                    <a:pt x="58268" y="10756"/>
                    <a:pt x="58276" y="10805"/>
                    <a:pt x="58288" y="10855"/>
                  </a:cubicBezTo>
                  <a:cubicBezTo>
                    <a:pt x="58335" y="10918"/>
                    <a:pt x="58375" y="10971"/>
                    <a:pt x="58425" y="11039"/>
                  </a:cubicBezTo>
                  <a:cubicBezTo>
                    <a:pt x="58465" y="11111"/>
                    <a:pt x="58512" y="11196"/>
                    <a:pt x="58556" y="11278"/>
                  </a:cubicBezTo>
                  <a:cubicBezTo>
                    <a:pt x="58572" y="11289"/>
                    <a:pt x="58582" y="11294"/>
                    <a:pt x="58594" y="11302"/>
                  </a:cubicBezTo>
                  <a:cubicBezTo>
                    <a:pt x="58644" y="11397"/>
                    <a:pt x="58693" y="11489"/>
                    <a:pt x="58786" y="11668"/>
                  </a:cubicBezTo>
                  <a:cubicBezTo>
                    <a:pt x="58786" y="11671"/>
                    <a:pt x="58781" y="11695"/>
                    <a:pt x="58774" y="11727"/>
                  </a:cubicBezTo>
                  <a:cubicBezTo>
                    <a:pt x="58837" y="11802"/>
                    <a:pt x="58871" y="11843"/>
                    <a:pt x="58905" y="11884"/>
                  </a:cubicBezTo>
                  <a:cubicBezTo>
                    <a:pt x="58919" y="11952"/>
                    <a:pt x="58936" y="12020"/>
                    <a:pt x="58953" y="12095"/>
                  </a:cubicBezTo>
                  <a:cubicBezTo>
                    <a:pt x="59003" y="12183"/>
                    <a:pt x="59042" y="12249"/>
                    <a:pt x="59083" y="12321"/>
                  </a:cubicBezTo>
                  <a:cubicBezTo>
                    <a:pt x="59102" y="12386"/>
                    <a:pt x="59121" y="12441"/>
                    <a:pt x="59142" y="12522"/>
                  </a:cubicBezTo>
                  <a:cubicBezTo>
                    <a:pt x="59218" y="12670"/>
                    <a:pt x="59298" y="12867"/>
                    <a:pt x="59377" y="13125"/>
                  </a:cubicBezTo>
                  <a:cubicBezTo>
                    <a:pt x="59383" y="13081"/>
                    <a:pt x="59386" y="13056"/>
                    <a:pt x="59392" y="13011"/>
                  </a:cubicBezTo>
                  <a:cubicBezTo>
                    <a:pt x="59433" y="13167"/>
                    <a:pt x="59452" y="13294"/>
                    <a:pt x="59478" y="13416"/>
                  </a:cubicBezTo>
                  <a:cubicBezTo>
                    <a:pt x="59502" y="13456"/>
                    <a:pt x="59523" y="13438"/>
                    <a:pt x="59552" y="13598"/>
                  </a:cubicBezTo>
                  <a:cubicBezTo>
                    <a:pt x="59543" y="13610"/>
                    <a:pt x="59533" y="13622"/>
                    <a:pt x="59520" y="13637"/>
                  </a:cubicBezTo>
                  <a:cubicBezTo>
                    <a:pt x="59551" y="13696"/>
                    <a:pt x="59573" y="13741"/>
                    <a:pt x="59592" y="13787"/>
                  </a:cubicBezTo>
                  <a:cubicBezTo>
                    <a:pt x="59606" y="13831"/>
                    <a:pt x="59621" y="13874"/>
                    <a:pt x="59639" y="13924"/>
                  </a:cubicBezTo>
                  <a:cubicBezTo>
                    <a:pt x="59633" y="13957"/>
                    <a:pt x="59629" y="13977"/>
                    <a:pt x="59618" y="14030"/>
                  </a:cubicBezTo>
                  <a:cubicBezTo>
                    <a:pt x="59656" y="14049"/>
                    <a:pt x="59677" y="14059"/>
                    <a:pt x="59702" y="14071"/>
                  </a:cubicBezTo>
                  <a:cubicBezTo>
                    <a:pt x="59707" y="14125"/>
                    <a:pt x="59708" y="14156"/>
                    <a:pt x="59714" y="14234"/>
                  </a:cubicBezTo>
                  <a:cubicBezTo>
                    <a:pt x="59734" y="14272"/>
                    <a:pt x="59759" y="14311"/>
                    <a:pt x="59792" y="14380"/>
                  </a:cubicBezTo>
                  <a:cubicBezTo>
                    <a:pt x="59770" y="14399"/>
                    <a:pt x="59758" y="14408"/>
                    <a:pt x="59748" y="14416"/>
                  </a:cubicBezTo>
                  <a:cubicBezTo>
                    <a:pt x="59768" y="14478"/>
                    <a:pt x="59789" y="14539"/>
                    <a:pt x="59808" y="14596"/>
                  </a:cubicBezTo>
                  <a:cubicBezTo>
                    <a:pt x="59809" y="14683"/>
                    <a:pt x="59809" y="14742"/>
                    <a:pt x="59811" y="14803"/>
                  </a:cubicBezTo>
                  <a:cubicBezTo>
                    <a:pt x="59827" y="14836"/>
                    <a:pt x="59842" y="14867"/>
                    <a:pt x="59860" y="14900"/>
                  </a:cubicBezTo>
                  <a:cubicBezTo>
                    <a:pt x="59873" y="15087"/>
                    <a:pt x="59883" y="15271"/>
                    <a:pt x="59923" y="15486"/>
                  </a:cubicBezTo>
                  <a:cubicBezTo>
                    <a:pt x="59935" y="15449"/>
                    <a:pt x="59942" y="15426"/>
                    <a:pt x="59955" y="15385"/>
                  </a:cubicBezTo>
                  <a:cubicBezTo>
                    <a:pt x="59961" y="15523"/>
                    <a:pt x="59968" y="15605"/>
                    <a:pt x="59965" y="15708"/>
                  </a:cubicBezTo>
                  <a:cubicBezTo>
                    <a:pt x="59986" y="15736"/>
                    <a:pt x="60002" y="15760"/>
                    <a:pt x="60018" y="15782"/>
                  </a:cubicBezTo>
                  <a:cubicBezTo>
                    <a:pt x="60023" y="15922"/>
                    <a:pt x="60024" y="16036"/>
                    <a:pt x="60027" y="16150"/>
                  </a:cubicBezTo>
                  <a:cubicBezTo>
                    <a:pt x="60043" y="16188"/>
                    <a:pt x="60054" y="16211"/>
                    <a:pt x="60064" y="16235"/>
                  </a:cubicBezTo>
                  <a:cubicBezTo>
                    <a:pt x="60058" y="16335"/>
                    <a:pt x="60045" y="16429"/>
                    <a:pt x="60068" y="16554"/>
                  </a:cubicBezTo>
                  <a:cubicBezTo>
                    <a:pt x="60073" y="16526"/>
                    <a:pt x="60077" y="16504"/>
                    <a:pt x="60085" y="16467"/>
                  </a:cubicBezTo>
                  <a:lnTo>
                    <a:pt x="60085" y="16467"/>
                  </a:lnTo>
                  <a:cubicBezTo>
                    <a:pt x="60092" y="16613"/>
                    <a:pt x="60080" y="16723"/>
                    <a:pt x="60096" y="16863"/>
                  </a:cubicBezTo>
                  <a:cubicBezTo>
                    <a:pt x="60105" y="16976"/>
                    <a:pt x="60098" y="17132"/>
                    <a:pt x="60098" y="17269"/>
                  </a:cubicBezTo>
                  <a:cubicBezTo>
                    <a:pt x="60101" y="17252"/>
                    <a:pt x="60102" y="17234"/>
                    <a:pt x="60105" y="17216"/>
                  </a:cubicBezTo>
                  <a:cubicBezTo>
                    <a:pt x="60105" y="17278"/>
                    <a:pt x="60107" y="17340"/>
                    <a:pt x="60107" y="17366"/>
                  </a:cubicBezTo>
                  <a:cubicBezTo>
                    <a:pt x="60132" y="17310"/>
                    <a:pt x="60152" y="17265"/>
                    <a:pt x="60176" y="17210"/>
                  </a:cubicBezTo>
                  <a:lnTo>
                    <a:pt x="60176" y="17210"/>
                  </a:lnTo>
                  <a:cubicBezTo>
                    <a:pt x="60174" y="17297"/>
                    <a:pt x="60174" y="17338"/>
                    <a:pt x="60173" y="17372"/>
                  </a:cubicBezTo>
                  <a:cubicBezTo>
                    <a:pt x="60154" y="17410"/>
                    <a:pt x="60133" y="17446"/>
                    <a:pt x="60118" y="17475"/>
                  </a:cubicBezTo>
                  <a:cubicBezTo>
                    <a:pt x="60116" y="17622"/>
                    <a:pt x="60114" y="17728"/>
                    <a:pt x="60113" y="17834"/>
                  </a:cubicBezTo>
                  <a:cubicBezTo>
                    <a:pt x="60120" y="17855"/>
                    <a:pt x="60127" y="17875"/>
                    <a:pt x="60129" y="17883"/>
                  </a:cubicBezTo>
                  <a:cubicBezTo>
                    <a:pt x="60127" y="18067"/>
                    <a:pt x="60117" y="18221"/>
                    <a:pt x="60107" y="18373"/>
                  </a:cubicBezTo>
                  <a:cubicBezTo>
                    <a:pt x="60096" y="18518"/>
                    <a:pt x="60093" y="18634"/>
                    <a:pt x="60105" y="18742"/>
                  </a:cubicBezTo>
                  <a:cubicBezTo>
                    <a:pt x="60110" y="18814"/>
                    <a:pt x="60079" y="19018"/>
                    <a:pt x="60061" y="19176"/>
                  </a:cubicBezTo>
                  <a:cubicBezTo>
                    <a:pt x="60098" y="19195"/>
                    <a:pt x="60130" y="19213"/>
                    <a:pt x="60164" y="19230"/>
                  </a:cubicBezTo>
                  <a:cubicBezTo>
                    <a:pt x="60138" y="19330"/>
                    <a:pt x="60113" y="19414"/>
                    <a:pt x="60085" y="19497"/>
                  </a:cubicBezTo>
                  <a:cubicBezTo>
                    <a:pt x="60087" y="19495"/>
                    <a:pt x="60089" y="19494"/>
                    <a:pt x="60091" y="19494"/>
                  </a:cubicBezTo>
                  <a:cubicBezTo>
                    <a:pt x="60128" y="19494"/>
                    <a:pt x="60086" y="19791"/>
                    <a:pt x="60122" y="19791"/>
                  </a:cubicBezTo>
                  <a:cubicBezTo>
                    <a:pt x="60129" y="19791"/>
                    <a:pt x="60139" y="19779"/>
                    <a:pt x="60154" y="19751"/>
                  </a:cubicBezTo>
                  <a:cubicBezTo>
                    <a:pt x="60161" y="19729"/>
                    <a:pt x="60182" y="19663"/>
                    <a:pt x="60205" y="19589"/>
                  </a:cubicBezTo>
                  <a:cubicBezTo>
                    <a:pt x="60201" y="19542"/>
                    <a:pt x="60198" y="19508"/>
                    <a:pt x="60192" y="19448"/>
                  </a:cubicBezTo>
                  <a:cubicBezTo>
                    <a:pt x="60220" y="19442"/>
                    <a:pt x="60241" y="19438"/>
                    <a:pt x="60266" y="19433"/>
                  </a:cubicBezTo>
                  <a:cubicBezTo>
                    <a:pt x="60269" y="19367"/>
                    <a:pt x="60270" y="19317"/>
                    <a:pt x="60267" y="19301"/>
                  </a:cubicBezTo>
                  <a:cubicBezTo>
                    <a:pt x="60261" y="19272"/>
                    <a:pt x="60249" y="19269"/>
                    <a:pt x="60242" y="19247"/>
                  </a:cubicBezTo>
                  <a:cubicBezTo>
                    <a:pt x="60241" y="19242"/>
                    <a:pt x="60245" y="19205"/>
                    <a:pt x="60249" y="19148"/>
                  </a:cubicBezTo>
                  <a:cubicBezTo>
                    <a:pt x="60269" y="19158"/>
                    <a:pt x="60285" y="19167"/>
                    <a:pt x="60301" y="19176"/>
                  </a:cubicBezTo>
                  <a:cubicBezTo>
                    <a:pt x="60314" y="19102"/>
                    <a:pt x="60323" y="19061"/>
                    <a:pt x="60332" y="19011"/>
                  </a:cubicBezTo>
                  <a:lnTo>
                    <a:pt x="60386" y="19011"/>
                  </a:lnTo>
                  <a:lnTo>
                    <a:pt x="60395" y="18963"/>
                  </a:lnTo>
                  <a:cubicBezTo>
                    <a:pt x="60383" y="18938"/>
                    <a:pt x="60373" y="18913"/>
                    <a:pt x="60351" y="18860"/>
                  </a:cubicBezTo>
                  <a:cubicBezTo>
                    <a:pt x="60383" y="18839"/>
                    <a:pt x="60398" y="18830"/>
                    <a:pt x="60417" y="18818"/>
                  </a:cubicBezTo>
                  <a:cubicBezTo>
                    <a:pt x="60441" y="18701"/>
                    <a:pt x="60466" y="18570"/>
                    <a:pt x="60491" y="18436"/>
                  </a:cubicBezTo>
                  <a:cubicBezTo>
                    <a:pt x="60482" y="18392"/>
                    <a:pt x="60476" y="18362"/>
                    <a:pt x="60470" y="18337"/>
                  </a:cubicBezTo>
                  <a:cubicBezTo>
                    <a:pt x="60504" y="18077"/>
                    <a:pt x="60527" y="18153"/>
                    <a:pt x="60552" y="18092"/>
                  </a:cubicBezTo>
                  <a:cubicBezTo>
                    <a:pt x="60555" y="18046"/>
                    <a:pt x="60557" y="18015"/>
                    <a:pt x="60560" y="17967"/>
                  </a:cubicBezTo>
                  <a:cubicBezTo>
                    <a:pt x="60548" y="17943"/>
                    <a:pt x="60535" y="17918"/>
                    <a:pt x="60520" y="17889"/>
                  </a:cubicBezTo>
                  <a:cubicBezTo>
                    <a:pt x="60536" y="17818"/>
                    <a:pt x="60548" y="17766"/>
                    <a:pt x="60566" y="17693"/>
                  </a:cubicBezTo>
                  <a:cubicBezTo>
                    <a:pt x="60572" y="17574"/>
                    <a:pt x="60572" y="17437"/>
                    <a:pt x="60570" y="17293"/>
                  </a:cubicBezTo>
                  <a:cubicBezTo>
                    <a:pt x="60572" y="17279"/>
                    <a:pt x="60576" y="17259"/>
                    <a:pt x="60579" y="17238"/>
                  </a:cubicBezTo>
                  <a:lnTo>
                    <a:pt x="60554" y="17029"/>
                  </a:lnTo>
                  <a:cubicBezTo>
                    <a:pt x="60557" y="16935"/>
                    <a:pt x="60558" y="16843"/>
                    <a:pt x="60554" y="16742"/>
                  </a:cubicBezTo>
                  <a:cubicBezTo>
                    <a:pt x="60544" y="16698"/>
                    <a:pt x="60533" y="16654"/>
                    <a:pt x="60523" y="16614"/>
                  </a:cubicBezTo>
                  <a:cubicBezTo>
                    <a:pt x="60520" y="16642"/>
                    <a:pt x="60519" y="16667"/>
                    <a:pt x="60516" y="16692"/>
                  </a:cubicBezTo>
                  <a:lnTo>
                    <a:pt x="60511" y="16662"/>
                  </a:lnTo>
                  <a:cubicBezTo>
                    <a:pt x="60514" y="16641"/>
                    <a:pt x="60517" y="16620"/>
                    <a:pt x="60520" y="16600"/>
                  </a:cubicBezTo>
                  <a:cubicBezTo>
                    <a:pt x="60522" y="16607"/>
                    <a:pt x="60523" y="16613"/>
                    <a:pt x="60523" y="16614"/>
                  </a:cubicBezTo>
                  <a:cubicBezTo>
                    <a:pt x="60526" y="16494"/>
                    <a:pt x="60542" y="16395"/>
                    <a:pt x="60522" y="16258"/>
                  </a:cubicBezTo>
                  <a:cubicBezTo>
                    <a:pt x="60513" y="16236"/>
                    <a:pt x="60505" y="16217"/>
                    <a:pt x="60492" y="16191"/>
                  </a:cubicBezTo>
                  <a:cubicBezTo>
                    <a:pt x="60504" y="16151"/>
                    <a:pt x="60511" y="16126"/>
                    <a:pt x="60519" y="16101"/>
                  </a:cubicBezTo>
                  <a:cubicBezTo>
                    <a:pt x="60497" y="15929"/>
                    <a:pt x="60476" y="15780"/>
                    <a:pt x="60460" y="15648"/>
                  </a:cubicBezTo>
                  <a:cubicBezTo>
                    <a:pt x="60458" y="15549"/>
                    <a:pt x="60448" y="15457"/>
                    <a:pt x="60439" y="15327"/>
                  </a:cubicBezTo>
                  <a:cubicBezTo>
                    <a:pt x="60420" y="15273"/>
                    <a:pt x="60401" y="15218"/>
                    <a:pt x="60385" y="15171"/>
                  </a:cubicBezTo>
                  <a:cubicBezTo>
                    <a:pt x="60363" y="14965"/>
                    <a:pt x="60333" y="14784"/>
                    <a:pt x="60298" y="14587"/>
                  </a:cubicBezTo>
                  <a:cubicBezTo>
                    <a:pt x="60274" y="14534"/>
                    <a:pt x="60252" y="14480"/>
                    <a:pt x="60229" y="14424"/>
                  </a:cubicBezTo>
                  <a:cubicBezTo>
                    <a:pt x="60214" y="14230"/>
                    <a:pt x="60143" y="13946"/>
                    <a:pt x="60096" y="13760"/>
                  </a:cubicBezTo>
                  <a:cubicBezTo>
                    <a:pt x="59976" y="13351"/>
                    <a:pt x="59845" y="12939"/>
                    <a:pt x="59671" y="12473"/>
                  </a:cubicBezTo>
                  <a:cubicBezTo>
                    <a:pt x="59656" y="12451"/>
                    <a:pt x="59629" y="12407"/>
                    <a:pt x="59602" y="12363"/>
                  </a:cubicBezTo>
                  <a:cubicBezTo>
                    <a:pt x="59579" y="12270"/>
                    <a:pt x="59556" y="12213"/>
                    <a:pt x="59537" y="12146"/>
                  </a:cubicBezTo>
                  <a:cubicBezTo>
                    <a:pt x="59443" y="11983"/>
                    <a:pt x="59380" y="11776"/>
                    <a:pt x="59303" y="11617"/>
                  </a:cubicBezTo>
                  <a:cubicBezTo>
                    <a:pt x="59239" y="11506"/>
                    <a:pt x="59167" y="11396"/>
                    <a:pt x="59142" y="11334"/>
                  </a:cubicBezTo>
                  <a:cubicBezTo>
                    <a:pt x="59081" y="11186"/>
                    <a:pt x="59012" y="11072"/>
                    <a:pt x="58939" y="10938"/>
                  </a:cubicBezTo>
                  <a:cubicBezTo>
                    <a:pt x="58869" y="10805"/>
                    <a:pt x="58781" y="10666"/>
                    <a:pt x="58700" y="10529"/>
                  </a:cubicBezTo>
                  <a:cubicBezTo>
                    <a:pt x="58610" y="10379"/>
                    <a:pt x="58509" y="10237"/>
                    <a:pt x="58413" y="10093"/>
                  </a:cubicBezTo>
                  <a:cubicBezTo>
                    <a:pt x="58328" y="9959"/>
                    <a:pt x="58229" y="9829"/>
                    <a:pt x="58140" y="9706"/>
                  </a:cubicBezTo>
                  <a:cubicBezTo>
                    <a:pt x="58072" y="9610"/>
                    <a:pt x="58001" y="9550"/>
                    <a:pt x="57931" y="9422"/>
                  </a:cubicBezTo>
                  <a:cubicBezTo>
                    <a:pt x="57897" y="9352"/>
                    <a:pt x="57757" y="9204"/>
                    <a:pt x="57664" y="9102"/>
                  </a:cubicBezTo>
                  <a:cubicBezTo>
                    <a:pt x="57507" y="8927"/>
                    <a:pt x="57350" y="8751"/>
                    <a:pt x="57195" y="8576"/>
                  </a:cubicBezTo>
                  <a:cubicBezTo>
                    <a:pt x="57116" y="8486"/>
                    <a:pt x="57019" y="8426"/>
                    <a:pt x="56963" y="8330"/>
                  </a:cubicBezTo>
                  <a:cubicBezTo>
                    <a:pt x="56779" y="8173"/>
                    <a:pt x="56593" y="7989"/>
                    <a:pt x="56412" y="7815"/>
                  </a:cubicBezTo>
                  <a:cubicBezTo>
                    <a:pt x="56226" y="7643"/>
                    <a:pt x="56025" y="7484"/>
                    <a:pt x="55833" y="7318"/>
                  </a:cubicBezTo>
                  <a:cubicBezTo>
                    <a:pt x="55808" y="7296"/>
                    <a:pt x="55781" y="7275"/>
                    <a:pt x="55758" y="7254"/>
                  </a:cubicBezTo>
                  <a:cubicBezTo>
                    <a:pt x="55568" y="7124"/>
                    <a:pt x="55380" y="6994"/>
                    <a:pt x="55174" y="6851"/>
                  </a:cubicBezTo>
                  <a:cubicBezTo>
                    <a:pt x="55165" y="6843"/>
                    <a:pt x="55141" y="6820"/>
                    <a:pt x="55107" y="6787"/>
                  </a:cubicBezTo>
                  <a:cubicBezTo>
                    <a:pt x="54994" y="6722"/>
                    <a:pt x="54854" y="6666"/>
                    <a:pt x="54747" y="6564"/>
                  </a:cubicBezTo>
                  <a:cubicBezTo>
                    <a:pt x="54634" y="6500"/>
                    <a:pt x="54510" y="6442"/>
                    <a:pt x="54428" y="6360"/>
                  </a:cubicBezTo>
                  <a:cubicBezTo>
                    <a:pt x="54282" y="6304"/>
                    <a:pt x="54166" y="6232"/>
                    <a:pt x="54067" y="6161"/>
                  </a:cubicBezTo>
                  <a:cubicBezTo>
                    <a:pt x="53969" y="6111"/>
                    <a:pt x="53880" y="6072"/>
                    <a:pt x="53795" y="6026"/>
                  </a:cubicBezTo>
                  <a:cubicBezTo>
                    <a:pt x="53672" y="5954"/>
                    <a:pt x="53524" y="5899"/>
                    <a:pt x="53430" y="5832"/>
                  </a:cubicBezTo>
                  <a:cubicBezTo>
                    <a:pt x="53290" y="5794"/>
                    <a:pt x="53137" y="5702"/>
                    <a:pt x="52993" y="5641"/>
                  </a:cubicBezTo>
                  <a:cubicBezTo>
                    <a:pt x="52840" y="5574"/>
                    <a:pt x="52681" y="5530"/>
                    <a:pt x="52524" y="5471"/>
                  </a:cubicBezTo>
                  <a:cubicBezTo>
                    <a:pt x="52274" y="5382"/>
                    <a:pt x="52031" y="5283"/>
                    <a:pt x="51794" y="5192"/>
                  </a:cubicBezTo>
                  <a:cubicBezTo>
                    <a:pt x="51504" y="5130"/>
                    <a:pt x="51160" y="4959"/>
                    <a:pt x="50860" y="4930"/>
                  </a:cubicBezTo>
                  <a:cubicBezTo>
                    <a:pt x="50817" y="4912"/>
                    <a:pt x="50794" y="4898"/>
                    <a:pt x="50758" y="4887"/>
                  </a:cubicBezTo>
                  <a:cubicBezTo>
                    <a:pt x="50572" y="4831"/>
                    <a:pt x="50376" y="4774"/>
                    <a:pt x="50179" y="4731"/>
                  </a:cubicBezTo>
                  <a:cubicBezTo>
                    <a:pt x="49980" y="4690"/>
                    <a:pt x="49785" y="4647"/>
                    <a:pt x="49602" y="4593"/>
                  </a:cubicBezTo>
                  <a:cubicBezTo>
                    <a:pt x="49584" y="4589"/>
                    <a:pt x="49537" y="4589"/>
                    <a:pt x="49502" y="4583"/>
                  </a:cubicBezTo>
                  <a:cubicBezTo>
                    <a:pt x="49405" y="4561"/>
                    <a:pt x="49111" y="4506"/>
                    <a:pt x="48809" y="4458"/>
                  </a:cubicBezTo>
                  <a:cubicBezTo>
                    <a:pt x="48507" y="4408"/>
                    <a:pt x="48200" y="4349"/>
                    <a:pt x="48078" y="4337"/>
                  </a:cubicBezTo>
                  <a:cubicBezTo>
                    <a:pt x="47835" y="4303"/>
                    <a:pt x="47588" y="4271"/>
                    <a:pt x="47411" y="4268"/>
                  </a:cubicBezTo>
                  <a:cubicBezTo>
                    <a:pt x="47230" y="4241"/>
                    <a:pt x="47107" y="4225"/>
                    <a:pt x="46980" y="4218"/>
                  </a:cubicBezTo>
                  <a:cubicBezTo>
                    <a:pt x="46614" y="4190"/>
                    <a:pt x="46236" y="4172"/>
                    <a:pt x="45878" y="4135"/>
                  </a:cubicBezTo>
                  <a:cubicBezTo>
                    <a:pt x="45850" y="4133"/>
                    <a:pt x="45814" y="4132"/>
                    <a:pt x="45775" y="4132"/>
                  </a:cubicBezTo>
                  <a:cubicBezTo>
                    <a:pt x="45712" y="4132"/>
                    <a:pt x="45639" y="4134"/>
                    <a:pt x="45565" y="4134"/>
                  </a:cubicBezTo>
                  <a:cubicBezTo>
                    <a:pt x="45541" y="4125"/>
                    <a:pt x="45500" y="4122"/>
                    <a:pt x="45450" y="4122"/>
                  </a:cubicBezTo>
                  <a:cubicBezTo>
                    <a:pt x="45385" y="4122"/>
                    <a:pt x="45307" y="4127"/>
                    <a:pt x="45237" y="4127"/>
                  </a:cubicBezTo>
                  <a:cubicBezTo>
                    <a:pt x="45231" y="4127"/>
                    <a:pt x="45225" y="4127"/>
                    <a:pt x="45219" y="4127"/>
                  </a:cubicBezTo>
                  <a:cubicBezTo>
                    <a:pt x="45211" y="4127"/>
                    <a:pt x="45203" y="4127"/>
                    <a:pt x="45195" y="4127"/>
                  </a:cubicBezTo>
                  <a:cubicBezTo>
                    <a:pt x="45079" y="4127"/>
                    <a:pt x="44954" y="4136"/>
                    <a:pt x="44756" y="4147"/>
                  </a:cubicBezTo>
                  <a:cubicBezTo>
                    <a:pt x="44754" y="4147"/>
                    <a:pt x="44709" y="4162"/>
                    <a:pt x="44637" y="4184"/>
                  </a:cubicBezTo>
                  <a:cubicBezTo>
                    <a:pt x="44578" y="4173"/>
                    <a:pt x="44519" y="4169"/>
                    <a:pt x="44460" y="4169"/>
                  </a:cubicBezTo>
                  <a:cubicBezTo>
                    <a:pt x="44314" y="4169"/>
                    <a:pt x="44169" y="4195"/>
                    <a:pt x="44045" y="4212"/>
                  </a:cubicBezTo>
                  <a:cubicBezTo>
                    <a:pt x="43975" y="4212"/>
                    <a:pt x="43945" y="4211"/>
                    <a:pt x="43936" y="4211"/>
                  </a:cubicBezTo>
                  <a:cubicBezTo>
                    <a:pt x="43516" y="4258"/>
                    <a:pt x="43160" y="4319"/>
                    <a:pt x="42811" y="4383"/>
                  </a:cubicBezTo>
                  <a:cubicBezTo>
                    <a:pt x="42786" y="4397"/>
                    <a:pt x="42767" y="4408"/>
                    <a:pt x="42745" y="4421"/>
                  </a:cubicBezTo>
                  <a:cubicBezTo>
                    <a:pt x="42696" y="4428"/>
                    <a:pt x="42656" y="4436"/>
                    <a:pt x="42612" y="4442"/>
                  </a:cubicBezTo>
                  <a:cubicBezTo>
                    <a:pt x="42646" y="4424"/>
                    <a:pt x="42676" y="4406"/>
                    <a:pt x="42728" y="4377"/>
                  </a:cubicBezTo>
                  <a:lnTo>
                    <a:pt x="42728" y="4377"/>
                  </a:lnTo>
                  <a:cubicBezTo>
                    <a:pt x="42567" y="4412"/>
                    <a:pt x="42464" y="4433"/>
                    <a:pt x="42340" y="4459"/>
                  </a:cubicBezTo>
                  <a:cubicBezTo>
                    <a:pt x="42312" y="4461"/>
                    <a:pt x="42261" y="4462"/>
                    <a:pt x="42208" y="4464"/>
                  </a:cubicBezTo>
                  <a:cubicBezTo>
                    <a:pt x="42162" y="4477"/>
                    <a:pt x="42118" y="4493"/>
                    <a:pt x="42068" y="4505"/>
                  </a:cubicBezTo>
                  <a:cubicBezTo>
                    <a:pt x="41943" y="4537"/>
                    <a:pt x="41803" y="4552"/>
                    <a:pt x="41687" y="4599"/>
                  </a:cubicBezTo>
                  <a:cubicBezTo>
                    <a:pt x="41532" y="4659"/>
                    <a:pt x="41429" y="4646"/>
                    <a:pt x="41291" y="4686"/>
                  </a:cubicBezTo>
                  <a:cubicBezTo>
                    <a:pt x="41184" y="4718"/>
                    <a:pt x="41076" y="4750"/>
                    <a:pt x="40982" y="4780"/>
                  </a:cubicBezTo>
                  <a:cubicBezTo>
                    <a:pt x="40885" y="4799"/>
                    <a:pt x="40797" y="4821"/>
                    <a:pt x="40685" y="4846"/>
                  </a:cubicBezTo>
                  <a:cubicBezTo>
                    <a:pt x="40629" y="4876"/>
                    <a:pt x="40579" y="4903"/>
                    <a:pt x="40528" y="4930"/>
                  </a:cubicBezTo>
                  <a:cubicBezTo>
                    <a:pt x="40472" y="4939"/>
                    <a:pt x="40442" y="4943"/>
                    <a:pt x="40411" y="4946"/>
                  </a:cubicBezTo>
                  <a:cubicBezTo>
                    <a:pt x="40380" y="4962"/>
                    <a:pt x="40350" y="4977"/>
                    <a:pt x="40302" y="4999"/>
                  </a:cubicBezTo>
                  <a:cubicBezTo>
                    <a:pt x="40249" y="5011"/>
                    <a:pt x="40194" y="5023"/>
                    <a:pt x="40141" y="5034"/>
                  </a:cubicBezTo>
                  <a:cubicBezTo>
                    <a:pt x="40108" y="5051"/>
                    <a:pt x="40076" y="5065"/>
                    <a:pt x="40038" y="5081"/>
                  </a:cubicBezTo>
                  <a:cubicBezTo>
                    <a:pt x="39963" y="5101"/>
                    <a:pt x="39892" y="5118"/>
                    <a:pt x="39802" y="5142"/>
                  </a:cubicBezTo>
                  <a:cubicBezTo>
                    <a:pt x="39739" y="5182"/>
                    <a:pt x="39682" y="5215"/>
                    <a:pt x="39646" y="5237"/>
                  </a:cubicBezTo>
                  <a:cubicBezTo>
                    <a:pt x="39409" y="5315"/>
                    <a:pt x="39186" y="5390"/>
                    <a:pt x="38984" y="5464"/>
                  </a:cubicBezTo>
                  <a:cubicBezTo>
                    <a:pt x="38746" y="5563"/>
                    <a:pt x="38509" y="5661"/>
                    <a:pt x="38303" y="5763"/>
                  </a:cubicBezTo>
                  <a:cubicBezTo>
                    <a:pt x="38069" y="5880"/>
                    <a:pt x="37803" y="5969"/>
                    <a:pt x="37595" y="6103"/>
                  </a:cubicBezTo>
                  <a:cubicBezTo>
                    <a:pt x="37559" y="6114"/>
                    <a:pt x="37516" y="6129"/>
                    <a:pt x="37463" y="6147"/>
                  </a:cubicBezTo>
                  <a:cubicBezTo>
                    <a:pt x="37391" y="6194"/>
                    <a:pt x="37326" y="6236"/>
                    <a:pt x="37257" y="6282"/>
                  </a:cubicBezTo>
                  <a:cubicBezTo>
                    <a:pt x="37233" y="6283"/>
                    <a:pt x="37214" y="6283"/>
                    <a:pt x="37191" y="6283"/>
                  </a:cubicBezTo>
                  <a:cubicBezTo>
                    <a:pt x="37116" y="6338"/>
                    <a:pt x="37040" y="6377"/>
                    <a:pt x="36966" y="6409"/>
                  </a:cubicBezTo>
                  <a:lnTo>
                    <a:pt x="36966" y="6409"/>
                  </a:lnTo>
                  <a:cubicBezTo>
                    <a:pt x="36972" y="6382"/>
                    <a:pt x="36976" y="6353"/>
                    <a:pt x="36980" y="6319"/>
                  </a:cubicBezTo>
                  <a:cubicBezTo>
                    <a:pt x="36985" y="6285"/>
                    <a:pt x="37008" y="6200"/>
                    <a:pt x="37023" y="6147"/>
                  </a:cubicBezTo>
                  <a:cubicBezTo>
                    <a:pt x="37035" y="6107"/>
                    <a:pt x="37050" y="6078"/>
                    <a:pt x="37067" y="6035"/>
                  </a:cubicBezTo>
                  <a:cubicBezTo>
                    <a:pt x="37061" y="6001"/>
                    <a:pt x="37058" y="5980"/>
                    <a:pt x="37055" y="5960"/>
                  </a:cubicBezTo>
                  <a:cubicBezTo>
                    <a:pt x="37086" y="5880"/>
                    <a:pt x="37113" y="5810"/>
                    <a:pt x="37144" y="5726"/>
                  </a:cubicBezTo>
                  <a:cubicBezTo>
                    <a:pt x="37142" y="5663"/>
                    <a:pt x="37141" y="5620"/>
                    <a:pt x="37139" y="5568"/>
                  </a:cubicBezTo>
                  <a:cubicBezTo>
                    <a:pt x="37207" y="5373"/>
                    <a:pt x="37239" y="5136"/>
                    <a:pt x="37276" y="4920"/>
                  </a:cubicBezTo>
                  <a:cubicBezTo>
                    <a:pt x="37314" y="4690"/>
                    <a:pt x="37329" y="4478"/>
                    <a:pt x="37323" y="4290"/>
                  </a:cubicBezTo>
                  <a:cubicBezTo>
                    <a:pt x="37336" y="4237"/>
                    <a:pt x="37348" y="4186"/>
                    <a:pt x="37357" y="4150"/>
                  </a:cubicBezTo>
                  <a:cubicBezTo>
                    <a:pt x="37367" y="3932"/>
                    <a:pt x="37366" y="3724"/>
                    <a:pt x="37360" y="3543"/>
                  </a:cubicBezTo>
                  <a:cubicBezTo>
                    <a:pt x="37364" y="3472"/>
                    <a:pt x="37366" y="3419"/>
                    <a:pt x="37369" y="3363"/>
                  </a:cubicBezTo>
                  <a:cubicBezTo>
                    <a:pt x="37357" y="3322"/>
                    <a:pt x="37345" y="3290"/>
                    <a:pt x="37331" y="3247"/>
                  </a:cubicBezTo>
                  <a:cubicBezTo>
                    <a:pt x="37341" y="3223"/>
                    <a:pt x="37348" y="3207"/>
                    <a:pt x="37360" y="3179"/>
                  </a:cubicBezTo>
                  <a:cubicBezTo>
                    <a:pt x="37350" y="3014"/>
                    <a:pt x="37328" y="2842"/>
                    <a:pt x="37301" y="2661"/>
                  </a:cubicBezTo>
                  <a:cubicBezTo>
                    <a:pt x="37303" y="2654"/>
                    <a:pt x="37308" y="2633"/>
                    <a:pt x="37316" y="2607"/>
                  </a:cubicBezTo>
                  <a:cubicBezTo>
                    <a:pt x="37295" y="2505"/>
                    <a:pt x="37278" y="2407"/>
                    <a:pt x="37257" y="2335"/>
                  </a:cubicBezTo>
                  <a:cubicBezTo>
                    <a:pt x="37235" y="2223"/>
                    <a:pt x="37219" y="2126"/>
                    <a:pt x="37189" y="2027"/>
                  </a:cubicBezTo>
                  <a:cubicBezTo>
                    <a:pt x="37161" y="1918"/>
                    <a:pt x="37128" y="1807"/>
                    <a:pt x="37085" y="1701"/>
                  </a:cubicBezTo>
                  <a:cubicBezTo>
                    <a:pt x="37054" y="1617"/>
                    <a:pt x="37013" y="1542"/>
                    <a:pt x="36973" y="1462"/>
                  </a:cubicBezTo>
                  <a:cubicBezTo>
                    <a:pt x="36927" y="1358"/>
                    <a:pt x="36873" y="1250"/>
                    <a:pt x="36816" y="1152"/>
                  </a:cubicBezTo>
                  <a:cubicBezTo>
                    <a:pt x="36766" y="1058"/>
                    <a:pt x="36699" y="980"/>
                    <a:pt x="36701" y="980"/>
                  </a:cubicBezTo>
                  <a:lnTo>
                    <a:pt x="36701" y="980"/>
                  </a:lnTo>
                  <a:cubicBezTo>
                    <a:pt x="36701" y="980"/>
                    <a:pt x="36701" y="980"/>
                    <a:pt x="36701" y="980"/>
                  </a:cubicBezTo>
                  <a:cubicBezTo>
                    <a:pt x="36558" y="749"/>
                    <a:pt x="36427" y="584"/>
                    <a:pt x="36317" y="485"/>
                  </a:cubicBezTo>
                  <a:cubicBezTo>
                    <a:pt x="36130" y="331"/>
                    <a:pt x="35939" y="204"/>
                    <a:pt x="35722" y="123"/>
                  </a:cubicBezTo>
                  <a:cubicBezTo>
                    <a:pt x="35539" y="54"/>
                    <a:pt x="35325" y="3"/>
                    <a:pt x="35160" y="3"/>
                  </a:cubicBezTo>
                  <a:cubicBezTo>
                    <a:pt x="35153" y="3"/>
                    <a:pt x="35146" y="3"/>
                    <a:pt x="35140" y="3"/>
                  </a:cubicBezTo>
                  <a:cubicBezTo>
                    <a:pt x="35051" y="3"/>
                    <a:pt x="34972" y="1"/>
                    <a:pt x="34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938400" y="4200150"/>
              <a:ext cx="3300" cy="10175"/>
            </a:xfrm>
            <a:custGeom>
              <a:avLst/>
              <a:gdLst/>
              <a:ahLst/>
              <a:cxnLst/>
              <a:rect l="l" t="t" r="r" b="b"/>
              <a:pathLst>
                <a:path w="132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88"/>
                    <a:pt x="17" y="139"/>
                    <a:pt x="23" y="179"/>
                  </a:cubicBezTo>
                  <a:cubicBezTo>
                    <a:pt x="64" y="264"/>
                    <a:pt x="96" y="335"/>
                    <a:pt x="131" y="407"/>
                  </a:cubicBezTo>
                  <a:cubicBezTo>
                    <a:pt x="126" y="375"/>
                    <a:pt x="121" y="342"/>
                    <a:pt x="114" y="297"/>
                  </a:cubicBezTo>
                  <a:cubicBezTo>
                    <a:pt x="86" y="232"/>
                    <a:pt x="49" y="1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220550" y="4522950"/>
              <a:ext cx="2300" cy="7775"/>
            </a:xfrm>
            <a:custGeom>
              <a:avLst/>
              <a:gdLst/>
              <a:ahLst/>
              <a:cxnLst/>
              <a:rect l="l" t="t" r="r" b="b"/>
              <a:pathLst>
                <a:path w="92" h="311" extrusionOk="0">
                  <a:moveTo>
                    <a:pt x="90" y="0"/>
                  </a:moveTo>
                  <a:cubicBezTo>
                    <a:pt x="55" y="61"/>
                    <a:pt x="30" y="103"/>
                    <a:pt x="2" y="150"/>
                  </a:cubicBezTo>
                  <a:cubicBezTo>
                    <a:pt x="0" y="245"/>
                    <a:pt x="46" y="150"/>
                    <a:pt x="22" y="311"/>
                  </a:cubicBezTo>
                  <a:cubicBezTo>
                    <a:pt x="25" y="302"/>
                    <a:pt x="30" y="292"/>
                    <a:pt x="36" y="275"/>
                  </a:cubicBezTo>
                  <a:cubicBezTo>
                    <a:pt x="49" y="212"/>
                    <a:pt x="62" y="143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15275" y="4518200"/>
              <a:ext cx="2350" cy="8000"/>
            </a:xfrm>
            <a:custGeom>
              <a:avLst/>
              <a:gdLst/>
              <a:ahLst/>
              <a:cxnLst/>
              <a:rect l="l" t="t" r="r" b="b"/>
              <a:pathLst>
                <a:path w="94" h="320" extrusionOk="0">
                  <a:moveTo>
                    <a:pt x="93" y="1"/>
                  </a:moveTo>
                  <a:cubicBezTo>
                    <a:pt x="76" y="9"/>
                    <a:pt x="68" y="14"/>
                    <a:pt x="58" y="21"/>
                  </a:cubicBezTo>
                  <a:cubicBezTo>
                    <a:pt x="42" y="109"/>
                    <a:pt x="26" y="189"/>
                    <a:pt x="1" y="320"/>
                  </a:cubicBezTo>
                  <a:cubicBezTo>
                    <a:pt x="38" y="195"/>
                    <a:pt x="58" y="120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204475" y="4379150"/>
              <a:ext cx="1075" cy="2275"/>
            </a:xfrm>
            <a:custGeom>
              <a:avLst/>
              <a:gdLst/>
              <a:ahLst/>
              <a:cxnLst/>
              <a:rect l="l" t="t" r="r" b="b"/>
              <a:pathLst>
                <a:path w="43" h="91" extrusionOk="0">
                  <a:moveTo>
                    <a:pt x="11" y="1"/>
                  </a:moveTo>
                  <a:cubicBezTo>
                    <a:pt x="4" y="1"/>
                    <a:pt x="1" y="14"/>
                    <a:pt x="16" y="88"/>
                  </a:cubicBezTo>
                  <a:cubicBezTo>
                    <a:pt x="17" y="87"/>
                    <a:pt x="19" y="86"/>
                    <a:pt x="20" y="86"/>
                  </a:cubicBezTo>
                  <a:cubicBezTo>
                    <a:pt x="24" y="86"/>
                    <a:pt x="29" y="91"/>
                    <a:pt x="33" y="91"/>
                  </a:cubicBezTo>
                  <a:cubicBezTo>
                    <a:pt x="40" y="91"/>
                    <a:pt x="43" y="77"/>
                    <a:pt x="27" y="3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0" y="5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5815075" y="4447425"/>
              <a:ext cx="3625" cy="2650"/>
            </a:xfrm>
            <a:custGeom>
              <a:avLst/>
              <a:gdLst/>
              <a:ahLst/>
              <a:cxnLst/>
              <a:rect l="l" t="t" r="r" b="b"/>
              <a:pathLst>
                <a:path w="145" h="106" extrusionOk="0">
                  <a:moveTo>
                    <a:pt x="145" y="1"/>
                  </a:moveTo>
                  <a:lnTo>
                    <a:pt x="86" y="26"/>
                  </a:lnTo>
                  <a:lnTo>
                    <a:pt x="0" y="105"/>
                  </a:lnTo>
                  <a:cubicBezTo>
                    <a:pt x="49" y="70"/>
                    <a:pt x="98" y="3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216950" y="4492525"/>
              <a:ext cx="825" cy="1450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4" y="1"/>
                  </a:moveTo>
                  <a:cubicBezTo>
                    <a:pt x="3" y="17"/>
                    <a:pt x="1" y="30"/>
                    <a:pt x="0" y="45"/>
                  </a:cubicBezTo>
                  <a:lnTo>
                    <a:pt x="28" y="58"/>
                  </a:lnTo>
                  <a:cubicBezTo>
                    <a:pt x="29" y="43"/>
                    <a:pt x="31" y="27"/>
                    <a:pt x="32" y="1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5900875" y="435632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99" y="1"/>
                  </a:moveTo>
                  <a:cubicBezTo>
                    <a:pt x="67" y="46"/>
                    <a:pt x="33" y="93"/>
                    <a:pt x="2" y="139"/>
                  </a:cubicBezTo>
                  <a:lnTo>
                    <a:pt x="1" y="139"/>
                  </a:lnTo>
                  <a:cubicBezTo>
                    <a:pt x="4" y="142"/>
                    <a:pt x="8" y="145"/>
                    <a:pt x="11" y="146"/>
                  </a:cubicBezTo>
                  <a:lnTo>
                    <a:pt x="110" y="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145625" y="431332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cubicBezTo>
                    <a:pt x="33" y="32"/>
                    <a:pt x="0" y="46"/>
                    <a:pt x="0" y="46"/>
                  </a:cubicBezTo>
                  <a:cubicBezTo>
                    <a:pt x="6" y="51"/>
                    <a:pt x="24" y="52"/>
                    <a:pt x="39" y="55"/>
                  </a:cubicBezTo>
                  <a:cubicBezTo>
                    <a:pt x="53" y="42"/>
                    <a:pt x="70" y="29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983525" y="4237975"/>
              <a:ext cx="1600" cy="4550"/>
            </a:xfrm>
            <a:custGeom>
              <a:avLst/>
              <a:gdLst/>
              <a:ahLst/>
              <a:cxnLst/>
              <a:rect l="l" t="t" r="r" b="b"/>
              <a:pathLst>
                <a:path w="64" h="182" extrusionOk="0">
                  <a:moveTo>
                    <a:pt x="58" y="0"/>
                  </a:moveTo>
                  <a:cubicBezTo>
                    <a:pt x="39" y="59"/>
                    <a:pt x="20" y="118"/>
                    <a:pt x="1" y="177"/>
                  </a:cubicBezTo>
                  <a:cubicBezTo>
                    <a:pt x="2" y="178"/>
                    <a:pt x="4" y="180"/>
                    <a:pt x="7" y="181"/>
                  </a:cubicBezTo>
                  <a:lnTo>
                    <a:pt x="64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585975" y="4284050"/>
              <a:ext cx="1075" cy="1525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21" y="1"/>
                  </a:moveTo>
                  <a:cubicBezTo>
                    <a:pt x="13" y="14"/>
                    <a:pt x="7" y="26"/>
                    <a:pt x="0" y="40"/>
                  </a:cubicBezTo>
                  <a:lnTo>
                    <a:pt x="22" y="61"/>
                  </a:lnTo>
                  <a:lnTo>
                    <a:pt x="43" y="2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451900" y="4346775"/>
              <a:ext cx="2750" cy="3775"/>
            </a:xfrm>
            <a:custGeom>
              <a:avLst/>
              <a:gdLst/>
              <a:ahLst/>
              <a:cxnLst/>
              <a:rect l="l" t="t" r="r" b="b"/>
              <a:pathLst>
                <a:path w="110" h="151" extrusionOk="0">
                  <a:moveTo>
                    <a:pt x="109" y="0"/>
                  </a:moveTo>
                  <a:lnTo>
                    <a:pt x="59" y="44"/>
                  </a:lnTo>
                  <a:cubicBezTo>
                    <a:pt x="40" y="80"/>
                    <a:pt x="20" y="115"/>
                    <a:pt x="0" y="150"/>
                  </a:cubicBezTo>
                  <a:cubicBezTo>
                    <a:pt x="36" y="100"/>
                    <a:pt x="74" y="5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975150" y="4168075"/>
              <a:ext cx="5175" cy="1700"/>
            </a:xfrm>
            <a:custGeom>
              <a:avLst/>
              <a:gdLst/>
              <a:ahLst/>
              <a:cxnLst/>
              <a:rect l="l" t="t" r="r" b="b"/>
              <a:pathLst>
                <a:path w="207" h="68" extrusionOk="0">
                  <a:moveTo>
                    <a:pt x="0" y="1"/>
                  </a:moveTo>
                  <a:cubicBezTo>
                    <a:pt x="49" y="17"/>
                    <a:pt x="100" y="33"/>
                    <a:pt x="206" y="67"/>
                  </a:cubicBezTo>
                  <a:cubicBezTo>
                    <a:pt x="150" y="41"/>
                    <a:pt x="135" y="32"/>
                    <a:pt x="124" y="27"/>
                  </a:cubicBezTo>
                  <a:cubicBezTo>
                    <a:pt x="81" y="19"/>
                    <a:pt x="40" y="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761975" y="4493075"/>
              <a:ext cx="2025" cy="1200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1" y="1"/>
                  </a:moveTo>
                  <a:lnTo>
                    <a:pt x="81" y="1"/>
                  </a:lnTo>
                  <a:cubicBezTo>
                    <a:pt x="77" y="2"/>
                    <a:pt x="69" y="4"/>
                    <a:pt x="65" y="5"/>
                  </a:cubicBezTo>
                  <a:cubicBezTo>
                    <a:pt x="43" y="20"/>
                    <a:pt x="22" y="35"/>
                    <a:pt x="0" y="48"/>
                  </a:cubicBezTo>
                  <a:cubicBezTo>
                    <a:pt x="7" y="46"/>
                    <a:pt x="16" y="43"/>
                    <a:pt x="25" y="40"/>
                  </a:cubicBezTo>
                  <a:cubicBezTo>
                    <a:pt x="44" y="27"/>
                    <a:pt x="63" y="14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825825" y="443975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4" y="0"/>
                  </a:moveTo>
                  <a:cubicBezTo>
                    <a:pt x="15" y="6"/>
                    <a:pt x="7" y="12"/>
                    <a:pt x="0" y="18"/>
                  </a:cubicBezTo>
                  <a:lnTo>
                    <a:pt x="4" y="33"/>
                  </a:lnTo>
                  <a:lnTo>
                    <a:pt x="28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5869575" y="4398850"/>
              <a:ext cx="725" cy="875"/>
            </a:xfrm>
            <a:custGeom>
              <a:avLst/>
              <a:gdLst/>
              <a:ahLst/>
              <a:cxnLst/>
              <a:rect l="l" t="t" r="r" b="b"/>
              <a:pathLst>
                <a:path w="29" h="35" extrusionOk="0">
                  <a:moveTo>
                    <a:pt x="21" y="0"/>
                  </a:moveTo>
                  <a:lnTo>
                    <a:pt x="1" y="21"/>
                  </a:lnTo>
                  <a:lnTo>
                    <a:pt x="8" y="34"/>
                  </a:lnTo>
                  <a:lnTo>
                    <a:pt x="29" y="14"/>
                  </a:lnTo>
                  <a:cubicBezTo>
                    <a:pt x="26" y="9"/>
                    <a:pt x="24" y="3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5886125" y="43772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0"/>
                  </a:moveTo>
                  <a:lnTo>
                    <a:pt x="16" y="37"/>
                  </a:lnTo>
                  <a:cubicBezTo>
                    <a:pt x="11" y="44"/>
                    <a:pt x="7" y="53"/>
                    <a:pt x="1" y="62"/>
                  </a:cubicBezTo>
                  <a:cubicBezTo>
                    <a:pt x="19" y="46"/>
                    <a:pt x="36" y="31"/>
                    <a:pt x="52" y="1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5913900" y="4368800"/>
              <a:ext cx="1425" cy="2000"/>
            </a:xfrm>
            <a:custGeom>
              <a:avLst/>
              <a:gdLst/>
              <a:ahLst/>
              <a:cxnLst/>
              <a:rect l="l" t="t" r="r" b="b"/>
              <a:pathLst>
                <a:path w="57" h="80" extrusionOk="0">
                  <a:moveTo>
                    <a:pt x="54" y="0"/>
                  </a:moveTo>
                  <a:cubicBezTo>
                    <a:pt x="36" y="25"/>
                    <a:pt x="18" y="50"/>
                    <a:pt x="1" y="75"/>
                  </a:cubicBezTo>
                  <a:lnTo>
                    <a:pt x="4" y="80"/>
                  </a:lnTo>
                  <a:lnTo>
                    <a:pt x="57" y="5"/>
                  </a:lnTo>
                  <a:cubicBezTo>
                    <a:pt x="57" y="3"/>
                    <a:pt x="55" y="2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952450" y="4264850"/>
              <a:ext cx="975" cy="1975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39" y="1"/>
                  </a:moveTo>
                  <a:lnTo>
                    <a:pt x="6" y="49"/>
                  </a:lnTo>
                  <a:cubicBezTo>
                    <a:pt x="5" y="60"/>
                    <a:pt x="2" y="70"/>
                    <a:pt x="1" y="79"/>
                  </a:cubicBezTo>
                  <a:lnTo>
                    <a:pt x="34" y="18"/>
                  </a:lnTo>
                  <a:cubicBezTo>
                    <a:pt x="36" y="12"/>
                    <a:pt x="37" y="7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991650" y="4195850"/>
              <a:ext cx="650" cy="2200"/>
            </a:xfrm>
            <a:custGeom>
              <a:avLst/>
              <a:gdLst/>
              <a:ahLst/>
              <a:cxnLst/>
              <a:rect l="l" t="t" r="r" b="b"/>
              <a:pathLst>
                <a:path w="26" h="88" extrusionOk="0">
                  <a:moveTo>
                    <a:pt x="26" y="1"/>
                  </a:moveTo>
                  <a:cubicBezTo>
                    <a:pt x="19" y="24"/>
                    <a:pt x="10" y="46"/>
                    <a:pt x="2" y="68"/>
                  </a:cubicBezTo>
                  <a:lnTo>
                    <a:pt x="1" y="87"/>
                  </a:lnTo>
                  <a:cubicBezTo>
                    <a:pt x="8" y="70"/>
                    <a:pt x="17" y="51"/>
                    <a:pt x="24" y="32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887375" y="4376050"/>
              <a:ext cx="1550" cy="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1" y="0"/>
                  </a:moveTo>
                  <a:lnTo>
                    <a:pt x="11" y="47"/>
                  </a:lnTo>
                  <a:cubicBezTo>
                    <a:pt x="8" y="53"/>
                    <a:pt x="4" y="58"/>
                    <a:pt x="1" y="64"/>
                  </a:cubicBezTo>
                  <a:lnTo>
                    <a:pt x="47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978125" y="4074100"/>
              <a:ext cx="2750" cy="1950"/>
            </a:xfrm>
            <a:custGeom>
              <a:avLst/>
              <a:gdLst/>
              <a:ahLst/>
              <a:cxnLst/>
              <a:rect l="l" t="t" r="r" b="b"/>
              <a:pathLst>
                <a:path w="110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23"/>
                    <a:pt x="74" y="51"/>
                    <a:pt x="109" y="77"/>
                  </a:cubicBezTo>
                  <a:lnTo>
                    <a:pt x="87" y="45"/>
                  </a:lnTo>
                  <a:cubicBezTo>
                    <a:pt x="61" y="29"/>
                    <a:pt x="33" y="1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956900" y="4242150"/>
              <a:ext cx="1375" cy="2050"/>
            </a:xfrm>
            <a:custGeom>
              <a:avLst/>
              <a:gdLst/>
              <a:ahLst/>
              <a:cxnLst/>
              <a:rect l="l" t="t" r="r" b="b"/>
              <a:pathLst>
                <a:path w="55" h="82" extrusionOk="0">
                  <a:moveTo>
                    <a:pt x="5" y="1"/>
                  </a:moveTo>
                  <a:lnTo>
                    <a:pt x="1" y="2"/>
                  </a:lnTo>
                  <a:lnTo>
                    <a:pt x="51" y="82"/>
                  </a:lnTo>
                  <a:cubicBezTo>
                    <a:pt x="52" y="80"/>
                    <a:pt x="54" y="80"/>
                    <a:pt x="55" y="80"/>
                  </a:cubicBezTo>
                  <a:cubicBezTo>
                    <a:pt x="39" y="54"/>
                    <a:pt x="23" y="27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6497025" y="4433300"/>
              <a:ext cx="750" cy="875"/>
            </a:xfrm>
            <a:custGeom>
              <a:avLst/>
              <a:gdLst/>
              <a:ahLst/>
              <a:cxnLst/>
              <a:rect l="l" t="t" r="r" b="b"/>
              <a:pathLst>
                <a:path w="30" h="35" extrusionOk="0">
                  <a:moveTo>
                    <a:pt x="26" y="1"/>
                  </a:moveTo>
                  <a:lnTo>
                    <a:pt x="1" y="20"/>
                  </a:lnTo>
                  <a:lnTo>
                    <a:pt x="6" y="35"/>
                  </a:lnTo>
                  <a:cubicBezTo>
                    <a:pt x="14" y="29"/>
                    <a:pt x="23" y="22"/>
                    <a:pt x="30" y="16"/>
                  </a:cubicBezTo>
                  <a:cubicBezTo>
                    <a:pt x="29" y="10"/>
                    <a:pt x="27" y="5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6434050" y="444667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4" y="0"/>
                  </a:moveTo>
                  <a:cubicBezTo>
                    <a:pt x="11" y="4"/>
                    <a:pt x="7" y="6"/>
                    <a:pt x="1" y="7"/>
                  </a:cubicBezTo>
                  <a:cubicBezTo>
                    <a:pt x="11" y="16"/>
                    <a:pt x="21" y="26"/>
                    <a:pt x="32" y="34"/>
                  </a:cubicBezTo>
                  <a:lnTo>
                    <a:pt x="45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6422475" y="4417825"/>
              <a:ext cx="250" cy="2750"/>
            </a:xfrm>
            <a:custGeom>
              <a:avLst/>
              <a:gdLst/>
              <a:ahLst/>
              <a:cxnLst/>
              <a:rect l="l" t="t" r="r" b="b"/>
              <a:pathLst>
                <a:path w="10" h="110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34"/>
                    <a:pt x="3" y="71"/>
                    <a:pt x="5" y="106"/>
                  </a:cubicBezTo>
                  <a:cubicBezTo>
                    <a:pt x="6" y="108"/>
                    <a:pt x="8" y="108"/>
                    <a:pt x="9" y="109"/>
                  </a:cubicBezTo>
                  <a:cubicBezTo>
                    <a:pt x="8" y="74"/>
                    <a:pt x="5" y="37"/>
                    <a:pt x="8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422650" y="4409775"/>
              <a:ext cx="575" cy="2525"/>
            </a:xfrm>
            <a:custGeom>
              <a:avLst/>
              <a:gdLst/>
              <a:ahLst/>
              <a:cxnLst/>
              <a:rect l="l" t="t" r="r" b="b"/>
              <a:pathLst>
                <a:path w="23" h="101" extrusionOk="0">
                  <a:moveTo>
                    <a:pt x="23" y="0"/>
                  </a:moveTo>
                  <a:cubicBezTo>
                    <a:pt x="15" y="22"/>
                    <a:pt x="8" y="43"/>
                    <a:pt x="1" y="65"/>
                  </a:cubicBezTo>
                  <a:lnTo>
                    <a:pt x="1" y="100"/>
                  </a:lnTo>
                  <a:lnTo>
                    <a:pt x="23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612600" y="4223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77" y="0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78" y="6"/>
                  </a:lnTo>
                  <a:cubicBezTo>
                    <a:pt x="77" y="5"/>
                    <a:pt x="77" y="2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52250" y="4163775"/>
              <a:ext cx="2200" cy="700"/>
            </a:xfrm>
            <a:custGeom>
              <a:avLst/>
              <a:gdLst/>
              <a:ahLst/>
              <a:cxnLst/>
              <a:rect l="l" t="t" r="r" b="b"/>
              <a:pathLst>
                <a:path w="88" h="28" extrusionOk="0">
                  <a:moveTo>
                    <a:pt x="87" y="1"/>
                  </a:moveTo>
                  <a:lnTo>
                    <a:pt x="0" y="21"/>
                  </a:lnTo>
                  <a:cubicBezTo>
                    <a:pt x="0" y="23"/>
                    <a:pt x="0" y="24"/>
                    <a:pt x="0" y="27"/>
                  </a:cubicBezTo>
                  <a:cubicBezTo>
                    <a:pt x="30" y="20"/>
                    <a:pt x="59" y="13"/>
                    <a:pt x="87" y="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952050" y="4160725"/>
              <a:ext cx="2125" cy="700"/>
            </a:xfrm>
            <a:custGeom>
              <a:avLst/>
              <a:gdLst/>
              <a:ahLst/>
              <a:cxnLst/>
              <a:rect l="l" t="t" r="r" b="b"/>
              <a:pathLst>
                <a:path w="85" h="28" extrusionOk="0">
                  <a:moveTo>
                    <a:pt x="0" y="1"/>
                  </a:moveTo>
                  <a:lnTo>
                    <a:pt x="55" y="24"/>
                  </a:lnTo>
                  <a:cubicBezTo>
                    <a:pt x="65" y="26"/>
                    <a:pt x="75" y="26"/>
                    <a:pt x="84" y="27"/>
                  </a:cubicBezTo>
                  <a:lnTo>
                    <a:pt x="18" y="2"/>
                  </a:lnTo>
                  <a:cubicBezTo>
                    <a:pt x="12" y="2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973375" y="4167200"/>
              <a:ext cx="2075" cy="800"/>
            </a:xfrm>
            <a:custGeom>
              <a:avLst/>
              <a:gdLst/>
              <a:ahLst/>
              <a:cxnLst/>
              <a:rect l="l" t="t" r="r" b="b"/>
              <a:pathLst>
                <a:path w="83" h="32" extrusionOk="0">
                  <a:moveTo>
                    <a:pt x="1" y="1"/>
                  </a:moveTo>
                  <a:cubicBezTo>
                    <a:pt x="23" y="9"/>
                    <a:pt x="43" y="20"/>
                    <a:pt x="65" y="29"/>
                  </a:cubicBezTo>
                  <a:lnTo>
                    <a:pt x="83" y="31"/>
                  </a:lnTo>
                  <a:lnTo>
                    <a:pt x="3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028475" y="4185475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9" y="1"/>
                  </a:moveTo>
                  <a:lnTo>
                    <a:pt x="0" y="14"/>
                  </a:lnTo>
                  <a:cubicBezTo>
                    <a:pt x="9" y="17"/>
                    <a:pt x="20" y="21"/>
                    <a:pt x="28" y="24"/>
                  </a:cubicBezTo>
                  <a:lnTo>
                    <a:pt x="37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7129100" y="4251475"/>
              <a:ext cx="1650" cy="1675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5" y="0"/>
                  </a:moveTo>
                  <a:lnTo>
                    <a:pt x="1" y="2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7164150" y="4292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6" y="1"/>
                  </a:moveTo>
                  <a:lnTo>
                    <a:pt x="1" y="5"/>
                  </a:lnTo>
                  <a:lnTo>
                    <a:pt x="1" y="7"/>
                  </a:lnTo>
                  <a:cubicBezTo>
                    <a:pt x="7" y="14"/>
                    <a:pt x="11" y="23"/>
                    <a:pt x="17" y="30"/>
                  </a:cubicBezTo>
                  <a:cubicBezTo>
                    <a:pt x="21" y="29"/>
                    <a:pt x="27" y="29"/>
                    <a:pt x="32" y="27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6143450" y="4314975"/>
              <a:ext cx="2350" cy="8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93" y="1"/>
                  </a:moveTo>
                  <a:cubicBezTo>
                    <a:pt x="87" y="1"/>
                    <a:pt x="82" y="2"/>
                    <a:pt x="76" y="2"/>
                  </a:cubicBezTo>
                  <a:lnTo>
                    <a:pt x="1" y="35"/>
                  </a:lnTo>
                  <a:cubicBezTo>
                    <a:pt x="11" y="35"/>
                    <a:pt x="20" y="33"/>
                    <a:pt x="29" y="3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204875" y="4381350"/>
              <a:ext cx="125" cy="2175"/>
            </a:xfrm>
            <a:custGeom>
              <a:avLst/>
              <a:gdLst/>
              <a:ahLst/>
              <a:cxnLst/>
              <a:rect l="l" t="t" r="r" b="b"/>
              <a:pathLst>
                <a:path w="5" h="87" extrusionOk="0">
                  <a:moveTo>
                    <a:pt x="5" y="8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204900" y="4383250"/>
              <a:ext cx="325" cy="2225"/>
            </a:xfrm>
            <a:custGeom>
              <a:avLst/>
              <a:gdLst/>
              <a:ahLst/>
              <a:cxnLst/>
              <a:rect l="l" t="t" r="r" b="b"/>
              <a:pathLst>
                <a:path w="13" h="89" extrusionOk="0">
                  <a:moveTo>
                    <a:pt x="1" y="1"/>
                  </a:moveTo>
                  <a:lnTo>
                    <a:pt x="2" y="61"/>
                  </a:lnTo>
                  <a:cubicBezTo>
                    <a:pt x="5" y="70"/>
                    <a:pt x="10" y="80"/>
                    <a:pt x="13" y="89"/>
                  </a:cubicBezTo>
                  <a:lnTo>
                    <a:pt x="7" y="18"/>
                  </a:lnTo>
                  <a:lnTo>
                    <a:pt x="8" y="18"/>
                  </a:lnTo>
                  <a:cubicBezTo>
                    <a:pt x="5" y="12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208250" y="4396650"/>
              <a:ext cx="550" cy="2225"/>
            </a:xfrm>
            <a:custGeom>
              <a:avLst/>
              <a:gdLst/>
              <a:ahLst/>
              <a:cxnLst/>
              <a:rect l="l" t="t" r="r" b="b"/>
              <a:pathLst>
                <a:path w="22" h="89" extrusionOk="0">
                  <a:moveTo>
                    <a:pt x="1" y="0"/>
                  </a:moveTo>
                  <a:cubicBezTo>
                    <a:pt x="7" y="28"/>
                    <a:pt x="11" y="58"/>
                    <a:pt x="17" y="87"/>
                  </a:cubicBezTo>
                  <a:cubicBezTo>
                    <a:pt x="18" y="87"/>
                    <a:pt x="20" y="87"/>
                    <a:pt x="21" y="88"/>
                  </a:cubicBezTo>
                  <a:cubicBezTo>
                    <a:pt x="17" y="59"/>
                    <a:pt x="11" y="3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210175" y="4405475"/>
              <a:ext cx="525" cy="2250"/>
            </a:xfrm>
            <a:custGeom>
              <a:avLst/>
              <a:gdLst/>
              <a:ahLst/>
              <a:cxnLst/>
              <a:rect l="l" t="t" r="r" b="b"/>
              <a:pathLst>
                <a:path w="21" h="90" extrusionOk="0">
                  <a:moveTo>
                    <a:pt x="0" y="0"/>
                  </a:moveTo>
                  <a:lnTo>
                    <a:pt x="15" y="88"/>
                  </a:lnTo>
                  <a:cubicBezTo>
                    <a:pt x="16" y="89"/>
                    <a:pt x="17" y="89"/>
                    <a:pt x="18" y="89"/>
                  </a:cubicBezTo>
                  <a:cubicBezTo>
                    <a:pt x="19" y="89"/>
                    <a:pt x="20" y="88"/>
                    <a:pt x="21" y="88"/>
                  </a:cubicBezTo>
                  <a:cubicBezTo>
                    <a:pt x="15" y="59"/>
                    <a:pt x="11" y="30"/>
                    <a:pt x="5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217050" y="4458250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0" y="0"/>
                  </a:moveTo>
                  <a:lnTo>
                    <a:pt x="0" y="31"/>
                  </a:lnTo>
                  <a:lnTo>
                    <a:pt x="15" y="36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633075" y="4143525"/>
              <a:ext cx="400" cy="2175"/>
            </a:xfrm>
            <a:custGeom>
              <a:avLst/>
              <a:gdLst/>
              <a:ahLst/>
              <a:cxnLst/>
              <a:rect l="l" t="t" r="r" b="b"/>
              <a:pathLst>
                <a:path w="16" h="87" extrusionOk="0">
                  <a:moveTo>
                    <a:pt x="15" y="0"/>
                  </a:moveTo>
                  <a:lnTo>
                    <a:pt x="1" y="25"/>
                  </a:lnTo>
                  <a:cubicBezTo>
                    <a:pt x="2" y="46"/>
                    <a:pt x="4" y="66"/>
                    <a:pt x="5" y="8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215950" y="4508225"/>
              <a:ext cx="500" cy="2325"/>
            </a:xfrm>
            <a:custGeom>
              <a:avLst/>
              <a:gdLst/>
              <a:ahLst/>
              <a:cxnLst/>
              <a:rect l="l" t="t" r="r" b="b"/>
              <a:pathLst>
                <a:path w="20" h="93" extrusionOk="0">
                  <a:moveTo>
                    <a:pt x="15" y="1"/>
                  </a:moveTo>
                  <a:cubicBezTo>
                    <a:pt x="11" y="30"/>
                    <a:pt x="6" y="60"/>
                    <a:pt x="2" y="91"/>
                  </a:cubicBezTo>
                  <a:lnTo>
                    <a:pt x="0" y="91"/>
                  </a:lnTo>
                  <a:cubicBezTo>
                    <a:pt x="3" y="91"/>
                    <a:pt x="3" y="92"/>
                    <a:pt x="6" y="92"/>
                  </a:cubicBezTo>
                  <a:lnTo>
                    <a:pt x="19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222650" y="4516625"/>
              <a:ext cx="500" cy="2375"/>
            </a:xfrm>
            <a:custGeom>
              <a:avLst/>
              <a:gdLst/>
              <a:ahLst/>
              <a:cxnLst/>
              <a:rect l="l" t="t" r="r" b="b"/>
              <a:pathLst>
                <a:path w="20" h="95" extrusionOk="0">
                  <a:moveTo>
                    <a:pt x="15" y="0"/>
                  </a:moveTo>
                  <a:cubicBezTo>
                    <a:pt x="9" y="31"/>
                    <a:pt x="4" y="61"/>
                    <a:pt x="0" y="92"/>
                  </a:cubicBezTo>
                  <a:cubicBezTo>
                    <a:pt x="2" y="92"/>
                    <a:pt x="3" y="94"/>
                    <a:pt x="4" y="94"/>
                  </a:cubicBezTo>
                  <a:lnTo>
                    <a:pt x="19" y="2"/>
                  </a:lnTo>
                  <a:cubicBezTo>
                    <a:pt x="18" y="2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214075" y="4527500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6" y="1"/>
                  </a:moveTo>
                  <a:lnTo>
                    <a:pt x="0" y="32"/>
                  </a:lnTo>
                  <a:lnTo>
                    <a:pt x="13" y="39"/>
                  </a:lnTo>
                  <a:lnTo>
                    <a:pt x="19" y="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214475" y="45327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6" y="1"/>
                  </a:moveTo>
                  <a:cubicBezTo>
                    <a:pt x="5" y="11"/>
                    <a:pt x="3" y="21"/>
                    <a:pt x="0" y="32"/>
                  </a:cubicBezTo>
                  <a:cubicBezTo>
                    <a:pt x="5" y="35"/>
                    <a:pt x="9" y="37"/>
                    <a:pt x="14" y="39"/>
                  </a:cubicBezTo>
                  <a:cubicBezTo>
                    <a:pt x="15" y="30"/>
                    <a:pt x="18" y="20"/>
                    <a:pt x="20" y="1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31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Рисунок 51" descr="v8MdMVdlx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88" y="903888"/>
            <a:ext cx="3262149" cy="32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body" idx="1"/>
          </p:nvPr>
        </p:nvSpPr>
        <p:spPr>
          <a:xfrm>
            <a:off x="285505" y="706895"/>
            <a:ext cx="5116812" cy="3896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Ксения Решетникова</a:t>
            </a: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89526622264</a:t>
            </a:r>
          </a:p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-Запись на мероприятия</a:t>
            </a:r>
          </a:p>
          <a:p>
            <a:pPr marL="25400" lvl="0" indent="0">
              <a:buClr>
                <a:schemeClr val="dk1"/>
              </a:buClr>
              <a:buNone/>
            </a:pPr>
            <a:endParaRPr lang="ru-RU" sz="1100" dirty="0" smtClean="0">
              <a:solidFill>
                <a:schemeClr val="dk1"/>
              </a:solidFill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7577944" y="720340"/>
            <a:ext cx="1363955" cy="1297210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16;p31"/>
          <p:cNvGrpSpPr/>
          <p:nvPr/>
        </p:nvGrpSpPr>
        <p:grpSpPr>
          <a:xfrm>
            <a:off x="4644187" y="4214484"/>
            <a:ext cx="1514475" cy="499150"/>
            <a:chOff x="5715350" y="4034550"/>
            <a:chExt cx="1514475" cy="499150"/>
          </a:xfrm>
        </p:grpSpPr>
        <p:sp>
          <p:nvSpPr>
            <p:cNvPr id="417" name="Google Shape;417;p31"/>
            <p:cNvSpPr/>
            <p:nvPr/>
          </p:nvSpPr>
          <p:spPr>
            <a:xfrm>
              <a:off x="5715350" y="4034550"/>
              <a:ext cx="1514475" cy="494775"/>
            </a:xfrm>
            <a:custGeom>
              <a:avLst/>
              <a:gdLst/>
              <a:ahLst/>
              <a:cxnLst/>
              <a:rect l="l" t="t" r="r" b="b"/>
              <a:pathLst>
                <a:path w="60579" h="19791" extrusionOk="0">
                  <a:moveTo>
                    <a:pt x="36136" y="403"/>
                  </a:moveTo>
                  <a:lnTo>
                    <a:pt x="36164" y="427"/>
                  </a:lnTo>
                  <a:lnTo>
                    <a:pt x="36151" y="434"/>
                  </a:lnTo>
                  <a:lnTo>
                    <a:pt x="36123" y="410"/>
                  </a:lnTo>
                  <a:lnTo>
                    <a:pt x="36136" y="403"/>
                  </a:lnTo>
                  <a:close/>
                  <a:moveTo>
                    <a:pt x="35480" y="469"/>
                  </a:moveTo>
                  <a:cubicBezTo>
                    <a:pt x="35508" y="477"/>
                    <a:pt x="35536" y="485"/>
                    <a:pt x="35562" y="497"/>
                  </a:cubicBezTo>
                  <a:cubicBezTo>
                    <a:pt x="35561" y="499"/>
                    <a:pt x="35561" y="500"/>
                    <a:pt x="35559" y="500"/>
                  </a:cubicBezTo>
                  <a:cubicBezTo>
                    <a:pt x="35533" y="488"/>
                    <a:pt x="35505" y="481"/>
                    <a:pt x="35477" y="474"/>
                  </a:cubicBezTo>
                  <a:lnTo>
                    <a:pt x="35480" y="469"/>
                  </a:lnTo>
                  <a:close/>
                  <a:moveTo>
                    <a:pt x="36392" y="591"/>
                  </a:moveTo>
                  <a:lnTo>
                    <a:pt x="36421" y="615"/>
                  </a:lnTo>
                  <a:cubicBezTo>
                    <a:pt x="36435" y="635"/>
                    <a:pt x="36446" y="656"/>
                    <a:pt x="36457" y="675"/>
                  </a:cubicBezTo>
                  <a:lnTo>
                    <a:pt x="36442" y="662"/>
                  </a:lnTo>
                  <a:lnTo>
                    <a:pt x="36440" y="659"/>
                  </a:lnTo>
                  <a:lnTo>
                    <a:pt x="36440" y="659"/>
                  </a:lnTo>
                  <a:cubicBezTo>
                    <a:pt x="36445" y="663"/>
                    <a:pt x="36451" y="669"/>
                    <a:pt x="36455" y="674"/>
                  </a:cubicBezTo>
                  <a:cubicBezTo>
                    <a:pt x="36426" y="635"/>
                    <a:pt x="36410" y="613"/>
                    <a:pt x="36392" y="591"/>
                  </a:cubicBezTo>
                  <a:close/>
                  <a:moveTo>
                    <a:pt x="36443" y="663"/>
                  </a:moveTo>
                  <a:cubicBezTo>
                    <a:pt x="36471" y="698"/>
                    <a:pt x="36483" y="718"/>
                    <a:pt x="36495" y="741"/>
                  </a:cubicBezTo>
                  <a:cubicBezTo>
                    <a:pt x="36488" y="734"/>
                    <a:pt x="36480" y="725"/>
                    <a:pt x="36471" y="718"/>
                  </a:cubicBezTo>
                  <a:lnTo>
                    <a:pt x="36443" y="663"/>
                  </a:lnTo>
                  <a:close/>
                  <a:moveTo>
                    <a:pt x="32987" y="849"/>
                  </a:moveTo>
                  <a:cubicBezTo>
                    <a:pt x="32987" y="850"/>
                    <a:pt x="32986" y="853"/>
                    <a:pt x="32987" y="855"/>
                  </a:cubicBezTo>
                  <a:cubicBezTo>
                    <a:pt x="32960" y="868"/>
                    <a:pt x="32933" y="881"/>
                    <a:pt x="32905" y="896"/>
                  </a:cubicBezTo>
                  <a:cubicBezTo>
                    <a:pt x="32905" y="893"/>
                    <a:pt x="32905" y="891"/>
                    <a:pt x="32904" y="890"/>
                  </a:cubicBezTo>
                  <a:cubicBezTo>
                    <a:pt x="32932" y="877"/>
                    <a:pt x="32960" y="863"/>
                    <a:pt x="32987" y="849"/>
                  </a:cubicBezTo>
                  <a:close/>
                  <a:moveTo>
                    <a:pt x="32976" y="1061"/>
                  </a:moveTo>
                  <a:lnTo>
                    <a:pt x="32976" y="1061"/>
                  </a:lnTo>
                  <a:cubicBezTo>
                    <a:pt x="32871" y="1125"/>
                    <a:pt x="32812" y="1169"/>
                    <a:pt x="32727" y="1225"/>
                  </a:cubicBezTo>
                  <a:cubicBezTo>
                    <a:pt x="32709" y="1218"/>
                    <a:pt x="32701" y="1215"/>
                    <a:pt x="32687" y="1209"/>
                  </a:cubicBezTo>
                  <a:cubicBezTo>
                    <a:pt x="32779" y="1162"/>
                    <a:pt x="32848" y="1122"/>
                    <a:pt x="32976" y="1061"/>
                  </a:cubicBezTo>
                  <a:close/>
                  <a:moveTo>
                    <a:pt x="32840" y="1224"/>
                  </a:moveTo>
                  <a:lnTo>
                    <a:pt x="32843" y="1239"/>
                  </a:lnTo>
                  <a:cubicBezTo>
                    <a:pt x="32834" y="1243"/>
                    <a:pt x="32826" y="1247"/>
                    <a:pt x="32817" y="1252"/>
                  </a:cubicBezTo>
                  <a:cubicBezTo>
                    <a:pt x="32815" y="1247"/>
                    <a:pt x="32815" y="1242"/>
                    <a:pt x="32814" y="1237"/>
                  </a:cubicBezTo>
                  <a:lnTo>
                    <a:pt x="32840" y="1224"/>
                  </a:lnTo>
                  <a:close/>
                  <a:moveTo>
                    <a:pt x="10145" y="1492"/>
                  </a:moveTo>
                  <a:cubicBezTo>
                    <a:pt x="10175" y="1499"/>
                    <a:pt x="10205" y="1506"/>
                    <a:pt x="10235" y="1514"/>
                  </a:cubicBezTo>
                  <a:cubicBezTo>
                    <a:pt x="10225" y="1514"/>
                    <a:pt x="10214" y="1512"/>
                    <a:pt x="10205" y="1512"/>
                  </a:cubicBezTo>
                  <a:lnTo>
                    <a:pt x="10219" y="1512"/>
                  </a:lnTo>
                  <a:cubicBezTo>
                    <a:pt x="10172" y="1505"/>
                    <a:pt x="10136" y="1498"/>
                    <a:pt x="10100" y="1492"/>
                  </a:cubicBezTo>
                  <a:close/>
                  <a:moveTo>
                    <a:pt x="10205" y="1512"/>
                  </a:moveTo>
                  <a:cubicBezTo>
                    <a:pt x="10297" y="1530"/>
                    <a:pt x="10379" y="1553"/>
                    <a:pt x="10467" y="1608"/>
                  </a:cubicBezTo>
                  <a:cubicBezTo>
                    <a:pt x="10453" y="1612"/>
                    <a:pt x="10442" y="1614"/>
                    <a:pt x="10428" y="1618"/>
                  </a:cubicBezTo>
                  <a:cubicBezTo>
                    <a:pt x="10330" y="1556"/>
                    <a:pt x="10236" y="1524"/>
                    <a:pt x="10147" y="1512"/>
                  </a:cubicBezTo>
                  <a:close/>
                  <a:moveTo>
                    <a:pt x="9573" y="1629"/>
                  </a:moveTo>
                  <a:cubicBezTo>
                    <a:pt x="9573" y="1633"/>
                    <a:pt x="9573" y="1639"/>
                    <a:pt x="9576" y="1643"/>
                  </a:cubicBezTo>
                  <a:lnTo>
                    <a:pt x="9545" y="1664"/>
                  </a:lnTo>
                  <a:lnTo>
                    <a:pt x="9542" y="1648"/>
                  </a:lnTo>
                  <a:lnTo>
                    <a:pt x="9573" y="1629"/>
                  </a:lnTo>
                  <a:close/>
                  <a:moveTo>
                    <a:pt x="36567" y="1749"/>
                  </a:moveTo>
                  <a:cubicBezTo>
                    <a:pt x="36570" y="1758"/>
                    <a:pt x="36574" y="1767"/>
                    <a:pt x="36579" y="1776"/>
                  </a:cubicBezTo>
                  <a:lnTo>
                    <a:pt x="36563" y="1777"/>
                  </a:lnTo>
                  <a:cubicBezTo>
                    <a:pt x="36560" y="1768"/>
                    <a:pt x="36555" y="1759"/>
                    <a:pt x="36551" y="1751"/>
                  </a:cubicBezTo>
                  <a:lnTo>
                    <a:pt x="36567" y="1749"/>
                  </a:lnTo>
                  <a:close/>
                  <a:moveTo>
                    <a:pt x="10687" y="1748"/>
                  </a:moveTo>
                  <a:lnTo>
                    <a:pt x="10687" y="1748"/>
                  </a:lnTo>
                  <a:cubicBezTo>
                    <a:pt x="10811" y="1859"/>
                    <a:pt x="10849" y="1940"/>
                    <a:pt x="10816" y="1940"/>
                  </a:cubicBezTo>
                  <a:cubicBezTo>
                    <a:pt x="10816" y="1940"/>
                    <a:pt x="10815" y="1940"/>
                    <a:pt x="10815" y="1940"/>
                  </a:cubicBezTo>
                  <a:cubicBezTo>
                    <a:pt x="10767" y="1868"/>
                    <a:pt x="10734" y="1829"/>
                    <a:pt x="10688" y="1780"/>
                  </a:cubicBezTo>
                  <a:cubicBezTo>
                    <a:pt x="10687" y="1768"/>
                    <a:pt x="10687" y="1759"/>
                    <a:pt x="10687" y="1748"/>
                  </a:cubicBezTo>
                  <a:close/>
                  <a:moveTo>
                    <a:pt x="9354" y="1893"/>
                  </a:moveTo>
                  <a:lnTo>
                    <a:pt x="9354" y="1893"/>
                  </a:lnTo>
                  <a:cubicBezTo>
                    <a:pt x="9336" y="1916"/>
                    <a:pt x="9318" y="1939"/>
                    <a:pt x="9301" y="1962"/>
                  </a:cubicBezTo>
                  <a:lnTo>
                    <a:pt x="9301" y="1962"/>
                  </a:lnTo>
                  <a:cubicBezTo>
                    <a:pt x="9300" y="1954"/>
                    <a:pt x="9314" y="1934"/>
                    <a:pt x="9329" y="1912"/>
                  </a:cubicBezTo>
                  <a:lnTo>
                    <a:pt x="9354" y="1893"/>
                  </a:lnTo>
                  <a:close/>
                  <a:moveTo>
                    <a:pt x="9300" y="1963"/>
                  </a:moveTo>
                  <a:lnTo>
                    <a:pt x="9300" y="1963"/>
                  </a:lnTo>
                  <a:cubicBezTo>
                    <a:pt x="9300" y="1963"/>
                    <a:pt x="9299" y="1964"/>
                    <a:pt x="9299" y="1964"/>
                  </a:cubicBezTo>
                  <a:lnTo>
                    <a:pt x="9284" y="1976"/>
                  </a:lnTo>
                  <a:cubicBezTo>
                    <a:pt x="9286" y="1983"/>
                    <a:pt x="9271" y="2005"/>
                    <a:pt x="9256" y="2026"/>
                  </a:cubicBezTo>
                  <a:lnTo>
                    <a:pt x="9233" y="2045"/>
                  </a:lnTo>
                  <a:lnTo>
                    <a:pt x="9284" y="1974"/>
                  </a:lnTo>
                  <a:cubicBezTo>
                    <a:pt x="9290" y="1970"/>
                    <a:pt x="9294" y="1967"/>
                    <a:pt x="9300" y="1963"/>
                  </a:cubicBezTo>
                  <a:close/>
                  <a:moveTo>
                    <a:pt x="31088" y="2017"/>
                  </a:moveTo>
                  <a:cubicBezTo>
                    <a:pt x="31090" y="2021"/>
                    <a:pt x="31090" y="2027"/>
                    <a:pt x="31091" y="2032"/>
                  </a:cubicBezTo>
                  <a:lnTo>
                    <a:pt x="31066" y="2048"/>
                  </a:lnTo>
                  <a:lnTo>
                    <a:pt x="31062" y="2033"/>
                  </a:lnTo>
                  <a:lnTo>
                    <a:pt x="31088" y="2017"/>
                  </a:lnTo>
                  <a:close/>
                  <a:moveTo>
                    <a:pt x="31577" y="2083"/>
                  </a:moveTo>
                  <a:lnTo>
                    <a:pt x="31578" y="2088"/>
                  </a:lnTo>
                  <a:lnTo>
                    <a:pt x="31502" y="2136"/>
                  </a:lnTo>
                  <a:cubicBezTo>
                    <a:pt x="31502" y="2135"/>
                    <a:pt x="31502" y="2133"/>
                    <a:pt x="31500" y="2132"/>
                  </a:cubicBezTo>
                  <a:cubicBezTo>
                    <a:pt x="31527" y="2115"/>
                    <a:pt x="31552" y="2099"/>
                    <a:pt x="31577" y="2085"/>
                  </a:cubicBezTo>
                  <a:lnTo>
                    <a:pt x="31577" y="2083"/>
                  </a:lnTo>
                  <a:close/>
                  <a:moveTo>
                    <a:pt x="10862" y="2168"/>
                  </a:moveTo>
                  <a:lnTo>
                    <a:pt x="10876" y="2198"/>
                  </a:lnTo>
                  <a:lnTo>
                    <a:pt x="10860" y="2199"/>
                  </a:lnTo>
                  <a:lnTo>
                    <a:pt x="10860" y="2198"/>
                  </a:lnTo>
                  <a:cubicBezTo>
                    <a:pt x="10856" y="2189"/>
                    <a:pt x="10853" y="2179"/>
                    <a:pt x="10847" y="2168"/>
                  </a:cubicBezTo>
                  <a:close/>
                  <a:moveTo>
                    <a:pt x="31246" y="2224"/>
                  </a:moveTo>
                  <a:lnTo>
                    <a:pt x="31251" y="2249"/>
                  </a:lnTo>
                  <a:cubicBezTo>
                    <a:pt x="31240" y="2257"/>
                    <a:pt x="31228" y="2266"/>
                    <a:pt x="31216" y="2273"/>
                  </a:cubicBezTo>
                  <a:lnTo>
                    <a:pt x="31181" y="2268"/>
                  </a:lnTo>
                  <a:lnTo>
                    <a:pt x="31246" y="2224"/>
                  </a:lnTo>
                  <a:close/>
                  <a:moveTo>
                    <a:pt x="10960" y="2220"/>
                  </a:moveTo>
                  <a:lnTo>
                    <a:pt x="10997" y="2302"/>
                  </a:lnTo>
                  <a:lnTo>
                    <a:pt x="10972" y="2302"/>
                  </a:lnTo>
                  <a:lnTo>
                    <a:pt x="10951" y="2258"/>
                  </a:lnTo>
                  <a:lnTo>
                    <a:pt x="10960" y="2220"/>
                  </a:lnTo>
                  <a:close/>
                  <a:moveTo>
                    <a:pt x="10932" y="2335"/>
                  </a:moveTo>
                  <a:lnTo>
                    <a:pt x="10948" y="2379"/>
                  </a:lnTo>
                  <a:lnTo>
                    <a:pt x="10937" y="2414"/>
                  </a:lnTo>
                  <a:lnTo>
                    <a:pt x="10907" y="2335"/>
                  </a:lnTo>
                  <a:close/>
                  <a:moveTo>
                    <a:pt x="8850" y="2380"/>
                  </a:moveTo>
                  <a:lnTo>
                    <a:pt x="8868" y="2399"/>
                  </a:lnTo>
                  <a:lnTo>
                    <a:pt x="8867" y="2399"/>
                  </a:lnTo>
                  <a:cubicBezTo>
                    <a:pt x="8861" y="2416"/>
                    <a:pt x="8855" y="2430"/>
                    <a:pt x="8847" y="2445"/>
                  </a:cubicBezTo>
                  <a:lnTo>
                    <a:pt x="8815" y="2463"/>
                  </a:lnTo>
                  <a:cubicBezTo>
                    <a:pt x="8825" y="2436"/>
                    <a:pt x="8839" y="2408"/>
                    <a:pt x="8850" y="2380"/>
                  </a:cubicBezTo>
                  <a:close/>
                  <a:moveTo>
                    <a:pt x="30124" y="2385"/>
                  </a:moveTo>
                  <a:lnTo>
                    <a:pt x="30132" y="2394"/>
                  </a:lnTo>
                  <a:lnTo>
                    <a:pt x="30007" y="2479"/>
                  </a:lnTo>
                  <a:lnTo>
                    <a:pt x="30007" y="2479"/>
                  </a:lnTo>
                  <a:lnTo>
                    <a:pt x="30001" y="2476"/>
                  </a:lnTo>
                  <a:lnTo>
                    <a:pt x="30124" y="2385"/>
                  </a:lnTo>
                  <a:close/>
                  <a:moveTo>
                    <a:pt x="8915" y="2473"/>
                  </a:moveTo>
                  <a:lnTo>
                    <a:pt x="8925" y="2485"/>
                  </a:lnTo>
                  <a:lnTo>
                    <a:pt x="8912" y="2516"/>
                  </a:lnTo>
                  <a:lnTo>
                    <a:pt x="8902" y="2504"/>
                  </a:lnTo>
                  <a:cubicBezTo>
                    <a:pt x="8906" y="2494"/>
                    <a:pt x="8911" y="2483"/>
                    <a:pt x="8915" y="2473"/>
                  </a:cubicBezTo>
                  <a:close/>
                  <a:moveTo>
                    <a:pt x="37001" y="2501"/>
                  </a:moveTo>
                  <a:lnTo>
                    <a:pt x="37016" y="2592"/>
                  </a:lnTo>
                  <a:lnTo>
                    <a:pt x="37011" y="2591"/>
                  </a:lnTo>
                  <a:cubicBezTo>
                    <a:pt x="37005" y="2561"/>
                    <a:pt x="37001" y="2530"/>
                    <a:pt x="36997" y="2501"/>
                  </a:cubicBezTo>
                  <a:close/>
                  <a:moveTo>
                    <a:pt x="11087" y="2602"/>
                  </a:moveTo>
                  <a:cubicBezTo>
                    <a:pt x="11088" y="2602"/>
                    <a:pt x="11089" y="2602"/>
                    <a:pt x="11090" y="2602"/>
                  </a:cubicBezTo>
                  <a:cubicBezTo>
                    <a:pt x="11097" y="2633"/>
                    <a:pt x="11107" y="2666"/>
                    <a:pt x="11115" y="2697"/>
                  </a:cubicBezTo>
                  <a:lnTo>
                    <a:pt x="11109" y="2697"/>
                  </a:lnTo>
                  <a:cubicBezTo>
                    <a:pt x="11103" y="2664"/>
                    <a:pt x="11093" y="2633"/>
                    <a:pt x="11085" y="2602"/>
                  </a:cubicBezTo>
                  <a:cubicBezTo>
                    <a:pt x="11086" y="2602"/>
                    <a:pt x="11086" y="2602"/>
                    <a:pt x="11087" y="2602"/>
                  </a:cubicBezTo>
                  <a:close/>
                  <a:moveTo>
                    <a:pt x="10965" y="2545"/>
                  </a:moveTo>
                  <a:lnTo>
                    <a:pt x="10965" y="2545"/>
                  </a:lnTo>
                  <a:cubicBezTo>
                    <a:pt x="11001" y="2623"/>
                    <a:pt x="11031" y="2676"/>
                    <a:pt x="11062" y="2753"/>
                  </a:cubicBezTo>
                  <a:cubicBezTo>
                    <a:pt x="11026" y="2741"/>
                    <a:pt x="11031" y="2739"/>
                    <a:pt x="10965" y="2545"/>
                  </a:cubicBezTo>
                  <a:close/>
                  <a:moveTo>
                    <a:pt x="36741" y="2747"/>
                  </a:moveTo>
                  <a:lnTo>
                    <a:pt x="36755" y="2748"/>
                  </a:lnTo>
                  <a:lnTo>
                    <a:pt x="36760" y="2778"/>
                  </a:lnTo>
                  <a:lnTo>
                    <a:pt x="36745" y="2775"/>
                  </a:lnTo>
                  <a:lnTo>
                    <a:pt x="36741" y="2747"/>
                  </a:lnTo>
                  <a:close/>
                  <a:moveTo>
                    <a:pt x="30648" y="2663"/>
                  </a:moveTo>
                  <a:cubicBezTo>
                    <a:pt x="30556" y="2730"/>
                    <a:pt x="30514" y="2760"/>
                    <a:pt x="30463" y="2797"/>
                  </a:cubicBezTo>
                  <a:cubicBezTo>
                    <a:pt x="30451" y="2794"/>
                    <a:pt x="30444" y="2792"/>
                    <a:pt x="30435" y="2789"/>
                  </a:cubicBezTo>
                  <a:lnTo>
                    <a:pt x="30480" y="2747"/>
                  </a:lnTo>
                  <a:cubicBezTo>
                    <a:pt x="30525" y="2725"/>
                    <a:pt x="30567" y="2704"/>
                    <a:pt x="30647" y="2663"/>
                  </a:cubicBezTo>
                  <a:close/>
                  <a:moveTo>
                    <a:pt x="30247" y="2841"/>
                  </a:moveTo>
                  <a:cubicBezTo>
                    <a:pt x="30249" y="2845"/>
                    <a:pt x="30249" y="2850"/>
                    <a:pt x="30252" y="2854"/>
                  </a:cubicBezTo>
                  <a:lnTo>
                    <a:pt x="30227" y="2872"/>
                  </a:lnTo>
                  <a:lnTo>
                    <a:pt x="30223" y="2857"/>
                  </a:lnTo>
                  <a:cubicBezTo>
                    <a:pt x="30230" y="2851"/>
                    <a:pt x="30239" y="2845"/>
                    <a:pt x="30247" y="2841"/>
                  </a:cubicBezTo>
                  <a:close/>
                  <a:moveTo>
                    <a:pt x="30136" y="3012"/>
                  </a:moveTo>
                  <a:cubicBezTo>
                    <a:pt x="30147" y="3012"/>
                    <a:pt x="30140" y="3029"/>
                    <a:pt x="30147" y="3050"/>
                  </a:cubicBezTo>
                  <a:cubicBezTo>
                    <a:pt x="30063" y="3076"/>
                    <a:pt x="30023" y="3089"/>
                    <a:pt x="29983" y="3101"/>
                  </a:cubicBezTo>
                  <a:lnTo>
                    <a:pt x="30027" y="3061"/>
                  </a:lnTo>
                  <a:cubicBezTo>
                    <a:pt x="30063" y="3044"/>
                    <a:pt x="30110" y="3019"/>
                    <a:pt x="30132" y="3013"/>
                  </a:cubicBezTo>
                  <a:cubicBezTo>
                    <a:pt x="30134" y="3012"/>
                    <a:pt x="30135" y="3012"/>
                    <a:pt x="30136" y="3012"/>
                  </a:cubicBezTo>
                  <a:close/>
                  <a:moveTo>
                    <a:pt x="11257" y="3269"/>
                  </a:moveTo>
                  <a:cubicBezTo>
                    <a:pt x="11259" y="3273"/>
                    <a:pt x="11260" y="3277"/>
                    <a:pt x="11261" y="3282"/>
                  </a:cubicBezTo>
                  <a:lnTo>
                    <a:pt x="11261" y="3282"/>
                  </a:lnTo>
                  <a:cubicBezTo>
                    <a:pt x="11260" y="3276"/>
                    <a:pt x="11259" y="3272"/>
                    <a:pt x="11257" y="3269"/>
                  </a:cubicBezTo>
                  <a:close/>
                  <a:moveTo>
                    <a:pt x="29190" y="3493"/>
                  </a:moveTo>
                  <a:lnTo>
                    <a:pt x="29195" y="3507"/>
                  </a:lnTo>
                  <a:lnTo>
                    <a:pt x="29170" y="3525"/>
                  </a:lnTo>
                  <a:lnTo>
                    <a:pt x="29165" y="3510"/>
                  </a:lnTo>
                  <a:lnTo>
                    <a:pt x="29190" y="3493"/>
                  </a:lnTo>
                  <a:close/>
                  <a:moveTo>
                    <a:pt x="29243" y="3666"/>
                  </a:moveTo>
                  <a:lnTo>
                    <a:pt x="29248" y="3681"/>
                  </a:lnTo>
                  <a:lnTo>
                    <a:pt x="29223" y="3699"/>
                  </a:lnTo>
                  <a:lnTo>
                    <a:pt x="29218" y="3684"/>
                  </a:lnTo>
                  <a:lnTo>
                    <a:pt x="29243" y="3666"/>
                  </a:lnTo>
                  <a:close/>
                  <a:moveTo>
                    <a:pt x="8552" y="3262"/>
                  </a:moveTo>
                  <a:cubicBezTo>
                    <a:pt x="8558" y="3335"/>
                    <a:pt x="8555" y="3416"/>
                    <a:pt x="8550" y="3506"/>
                  </a:cubicBezTo>
                  <a:cubicBezTo>
                    <a:pt x="8549" y="3596"/>
                    <a:pt x="8540" y="3697"/>
                    <a:pt x="8519" y="3815"/>
                  </a:cubicBezTo>
                  <a:cubicBezTo>
                    <a:pt x="8527" y="3671"/>
                    <a:pt x="8518" y="3540"/>
                    <a:pt x="8536" y="3391"/>
                  </a:cubicBezTo>
                  <a:lnTo>
                    <a:pt x="8536" y="3391"/>
                  </a:lnTo>
                  <a:cubicBezTo>
                    <a:pt x="8519" y="3423"/>
                    <a:pt x="8506" y="3451"/>
                    <a:pt x="8490" y="3482"/>
                  </a:cubicBezTo>
                  <a:cubicBezTo>
                    <a:pt x="8509" y="3339"/>
                    <a:pt x="8522" y="3306"/>
                    <a:pt x="8530" y="3306"/>
                  </a:cubicBezTo>
                  <a:cubicBezTo>
                    <a:pt x="8538" y="3306"/>
                    <a:pt x="8542" y="3330"/>
                    <a:pt x="8545" y="3330"/>
                  </a:cubicBezTo>
                  <a:cubicBezTo>
                    <a:pt x="8548" y="3330"/>
                    <a:pt x="8550" y="3315"/>
                    <a:pt x="8552" y="3262"/>
                  </a:cubicBezTo>
                  <a:close/>
                  <a:moveTo>
                    <a:pt x="9098" y="3598"/>
                  </a:moveTo>
                  <a:cubicBezTo>
                    <a:pt x="9099" y="3598"/>
                    <a:pt x="9102" y="3600"/>
                    <a:pt x="9105" y="3601"/>
                  </a:cubicBezTo>
                  <a:cubicBezTo>
                    <a:pt x="9096" y="3685"/>
                    <a:pt x="9089" y="3771"/>
                    <a:pt x="9080" y="3856"/>
                  </a:cubicBezTo>
                  <a:cubicBezTo>
                    <a:pt x="9077" y="3854"/>
                    <a:pt x="9076" y="3854"/>
                    <a:pt x="9073" y="3853"/>
                  </a:cubicBezTo>
                  <a:cubicBezTo>
                    <a:pt x="9081" y="3768"/>
                    <a:pt x="9089" y="3684"/>
                    <a:pt x="9098" y="3598"/>
                  </a:cubicBezTo>
                  <a:close/>
                  <a:moveTo>
                    <a:pt x="29152" y="3744"/>
                  </a:moveTo>
                  <a:cubicBezTo>
                    <a:pt x="29083" y="3797"/>
                    <a:pt x="29050" y="3822"/>
                    <a:pt x="28997" y="3862"/>
                  </a:cubicBezTo>
                  <a:cubicBezTo>
                    <a:pt x="28995" y="3850"/>
                    <a:pt x="28990" y="3840"/>
                    <a:pt x="28984" y="3818"/>
                  </a:cubicBezTo>
                  <a:cubicBezTo>
                    <a:pt x="29062" y="3784"/>
                    <a:pt x="29098" y="3768"/>
                    <a:pt x="29152" y="3744"/>
                  </a:cubicBezTo>
                  <a:close/>
                  <a:moveTo>
                    <a:pt x="37245" y="3950"/>
                  </a:moveTo>
                  <a:lnTo>
                    <a:pt x="37275" y="3960"/>
                  </a:lnTo>
                  <a:lnTo>
                    <a:pt x="37273" y="3962"/>
                  </a:lnTo>
                  <a:lnTo>
                    <a:pt x="37270" y="4007"/>
                  </a:lnTo>
                  <a:lnTo>
                    <a:pt x="37242" y="3997"/>
                  </a:lnTo>
                  <a:lnTo>
                    <a:pt x="37245" y="3950"/>
                  </a:lnTo>
                  <a:close/>
                  <a:moveTo>
                    <a:pt x="8731" y="4022"/>
                  </a:moveTo>
                  <a:lnTo>
                    <a:pt x="8746" y="4028"/>
                  </a:lnTo>
                  <a:cubicBezTo>
                    <a:pt x="8746" y="4038"/>
                    <a:pt x="8744" y="4049"/>
                    <a:pt x="8744" y="4058"/>
                  </a:cubicBezTo>
                  <a:cubicBezTo>
                    <a:pt x="8740" y="4056"/>
                    <a:pt x="8736" y="4055"/>
                    <a:pt x="8731" y="4053"/>
                  </a:cubicBezTo>
                  <a:cubicBezTo>
                    <a:pt x="8731" y="4043"/>
                    <a:pt x="8731" y="4033"/>
                    <a:pt x="8731" y="4022"/>
                  </a:cubicBezTo>
                  <a:close/>
                  <a:moveTo>
                    <a:pt x="37148" y="4108"/>
                  </a:moveTo>
                  <a:lnTo>
                    <a:pt x="37163" y="4113"/>
                  </a:lnTo>
                  <a:lnTo>
                    <a:pt x="37160" y="4143"/>
                  </a:lnTo>
                  <a:lnTo>
                    <a:pt x="37147" y="4138"/>
                  </a:lnTo>
                  <a:cubicBezTo>
                    <a:pt x="37147" y="4128"/>
                    <a:pt x="37148" y="4118"/>
                    <a:pt x="37148" y="4108"/>
                  </a:cubicBezTo>
                  <a:close/>
                  <a:moveTo>
                    <a:pt x="8497" y="4021"/>
                  </a:moveTo>
                  <a:lnTo>
                    <a:pt x="8497" y="4021"/>
                  </a:lnTo>
                  <a:cubicBezTo>
                    <a:pt x="8514" y="4144"/>
                    <a:pt x="8519" y="4193"/>
                    <a:pt x="8530" y="4269"/>
                  </a:cubicBezTo>
                  <a:cubicBezTo>
                    <a:pt x="8518" y="4280"/>
                    <a:pt x="8512" y="4286"/>
                    <a:pt x="8502" y="4294"/>
                  </a:cubicBezTo>
                  <a:cubicBezTo>
                    <a:pt x="8500" y="4236"/>
                    <a:pt x="8500" y="4184"/>
                    <a:pt x="8497" y="4021"/>
                  </a:cubicBezTo>
                  <a:close/>
                  <a:moveTo>
                    <a:pt x="11154" y="4163"/>
                  </a:moveTo>
                  <a:cubicBezTo>
                    <a:pt x="11157" y="4165"/>
                    <a:pt x="11159" y="4165"/>
                    <a:pt x="11162" y="4166"/>
                  </a:cubicBezTo>
                  <a:lnTo>
                    <a:pt x="11157" y="4350"/>
                  </a:lnTo>
                  <a:cubicBezTo>
                    <a:pt x="11154" y="4349"/>
                    <a:pt x="11153" y="4349"/>
                    <a:pt x="11150" y="4347"/>
                  </a:cubicBezTo>
                  <a:cubicBezTo>
                    <a:pt x="11151" y="4287"/>
                    <a:pt x="11153" y="4225"/>
                    <a:pt x="11154" y="4163"/>
                  </a:cubicBezTo>
                  <a:close/>
                  <a:moveTo>
                    <a:pt x="8516" y="4686"/>
                  </a:moveTo>
                  <a:lnTo>
                    <a:pt x="8546" y="4693"/>
                  </a:lnTo>
                  <a:lnTo>
                    <a:pt x="8549" y="4740"/>
                  </a:lnTo>
                  <a:lnTo>
                    <a:pt x="8519" y="4733"/>
                  </a:lnTo>
                  <a:lnTo>
                    <a:pt x="8516" y="4686"/>
                  </a:lnTo>
                  <a:close/>
                  <a:moveTo>
                    <a:pt x="41653" y="4789"/>
                  </a:moveTo>
                  <a:lnTo>
                    <a:pt x="41652" y="4805"/>
                  </a:lnTo>
                  <a:lnTo>
                    <a:pt x="41622" y="4811"/>
                  </a:lnTo>
                  <a:lnTo>
                    <a:pt x="41624" y="4796"/>
                  </a:lnTo>
                  <a:lnTo>
                    <a:pt x="41653" y="4789"/>
                  </a:lnTo>
                  <a:close/>
                  <a:moveTo>
                    <a:pt x="41073" y="4792"/>
                  </a:moveTo>
                  <a:lnTo>
                    <a:pt x="41073" y="4793"/>
                  </a:lnTo>
                  <a:cubicBezTo>
                    <a:pt x="41073" y="4795"/>
                    <a:pt x="41072" y="4796"/>
                    <a:pt x="41073" y="4798"/>
                  </a:cubicBezTo>
                  <a:cubicBezTo>
                    <a:pt x="41042" y="4805"/>
                    <a:pt x="41013" y="4814"/>
                    <a:pt x="40984" y="4821"/>
                  </a:cubicBezTo>
                  <a:lnTo>
                    <a:pt x="40984" y="4817"/>
                  </a:lnTo>
                  <a:lnTo>
                    <a:pt x="41073" y="4792"/>
                  </a:lnTo>
                  <a:close/>
                  <a:moveTo>
                    <a:pt x="8599" y="4362"/>
                  </a:moveTo>
                  <a:cubicBezTo>
                    <a:pt x="8602" y="4477"/>
                    <a:pt x="8606" y="4544"/>
                    <a:pt x="8603" y="4595"/>
                  </a:cubicBezTo>
                  <a:cubicBezTo>
                    <a:pt x="8602" y="4686"/>
                    <a:pt x="8591" y="4770"/>
                    <a:pt x="8593" y="4856"/>
                  </a:cubicBezTo>
                  <a:cubicBezTo>
                    <a:pt x="8580" y="4811"/>
                    <a:pt x="8572" y="4767"/>
                    <a:pt x="8562" y="4721"/>
                  </a:cubicBezTo>
                  <a:cubicBezTo>
                    <a:pt x="8572" y="4617"/>
                    <a:pt x="8583" y="4514"/>
                    <a:pt x="8599" y="4362"/>
                  </a:cubicBezTo>
                  <a:close/>
                  <a:moveTo>
                    <a:pt x="8621" y="4895"/>
                  </a:moveTo>
                  <a:lnTo>
                    <a:pt x="8652" y="4902"/>
                  </a:lnTo>
                  <a:lnTo>
                    <a:pt x="8650" y="4902"/>
                  </a:lnTo>
                  <a:lnTo>
                    <a:pt x="8656" y="4948"/>
                  </a:lnTo>
                  <a:lnTo>
                    <a:pt x="8627" y="4942"/>
                  </a:lnTo>
                  <a:lnTo>
                    <a:pt x="8621" y="4895"/>
                  </a:lnTo>
                  <a:close/>
                  <a:moveTo>
                    <a:pt x="27512" y="4934"/>
                  </a:moveTo>
                  <a:lnTo>
                    <a:pt x="27513" y="4939"/>
                  </a:lnTo>
                  <a:cubicBezTo>
                    <a:pt x="27488" y="4956"/>
                    <a:pt x="27463" y="4974"/>
                    <a:pt x="27439" y="4992"/>
                  </a:cubicBezTo>
                  <a:lnTo>
                    <a:pt x="27438" y="4987"/>
                  </a:lnTo>
                  <a:lnTo>
                    <a:pt x="27512" y="4934"/>
                  </a:lnTo>
                  <a:close/>
                  <a:moveTo>
                    <a:pt x="40859" y="5009"/>
                  </a:moveTo>
                  <a:cubicBezTo>
                    <a:pt x="40859" y="5015"/>
                    <a:pt x="40857" y="5020"/>
                    <a:pt x="40859" y="5026"/>
                  </a:cubicBezTo>
                  <a:cubicBezTo>
                    <a:pt x="40848" y="5029"/>
                    <a:pt x="40838" y="5031"/>
                    <a:pt x="40829" y="5033"/>
                  </a:cubicBezTo>
                  <a:cubicBezTo>
                    <a:pt x="40829" y="5029"/>
                    <a:pt x="40829" y="5024"/>
                    <a:pt x="40829" y="5018"/>
                  </a:cubicBezTo>
                  <a:cubicBezTo>
                    <a:pt x="40838" y="5015"/>
                    <a:pt x="40850" y="5012"/>
                    <a:pt x="40859" y="5009"/>
                  </a:cubicBezTo>
                  <a:close/>
                  <a:moveTo>
                    <a:pt x="11249" y="4961"/>
                  </a:moveTo>
                  <a:lnTo>
                    <a:pt x="11249" y="4961"/>
                  </a:lnTo>
                  <a:cubicBezTo>
                    <a:pt x="11247" y="4980"/>
                    <a:pt x="11246" y="5001"/>
                    <a:pt x="11244" y="5020"/>
                  </a:cubicBezTo>
                  <a:lnTo>
                    <a:pt x="11221" y="5039"/>
                  </a:lnTo>
                  <a:lnTo>
                    <a:pt x="11221" y="5039"/>
                  </a:lnTo>
                  <a:cubicBezTo>
                    <a:pt x="11234" y="4963"/>
                    <a:pt x="11241" y="4962"/>
                    <a:pt x="11249" y="4961"/>
                  </a:cubicBezTo>
                  <a:close/>
                  <a:moveTo>
                    <a:pt x="49617" y="5034"/>
                  </a:moveTo>
                  <a:lnTo>
                    <a:pt x="49646" y="5040"/>
                  </a:lnTo>
                  <a:lnTo>
                    <a:pt x="49639" y="5054"/>
                  </a:lnTo>
                  <a:lnTo>
                    <a:pt x="49609" y="5048"/>
                  </a:lnTo>
                  <a:lnTo>
                    <a:pt x="49617" y="5034"/>
                  </a:lnTo>
                  <a:close/>
                  <a:moveTo>
                    <a:pt x="8697" y="4890"/>
                  </a:moveTo>
                  <a:lnTo>
                    <a:pt x="8697" y="4890"/>
                  </a:lnTo>
                  <a:cubicBezTo>
                    <a:pt x="8700" y="4890"/>
                    <a:pt x="8702" y="4890"/>
                    <a:pt x="8703" y="4892"/>
                  </a:cubicBezTo>
                  <a:lnTo>
                    <a:pt x="8727" y="5074"/>
                  </a:lnTo>
                  <a:lnTo>
                    <a:pt x="8719" y="5073"/>
                  </a:lnTo>
                  <a:cubicBezTo>
                    <a:pt x="8712" y="5011"/>
                    <a:pt x="8705" y="4951"/>
                    <a:pt x="8697" y="4890"/>
                  </a:cubicBezTo>
                  <a:close/>
                  <a:moveTo>
                    <a:pt x="11199" y="4886"/>
                  </a:moveTo>
                  <a:cubicBezTo>
                    <a:pt x="11203" y="4957"/>
                    <a:pt x="11206" y="5001"/>
                    <a:pt x="11208" y="5045"/>
                  </a:cubicBezTo>
                  <a:lnTo>
                    <a:pt x="11208" y="5045"/>
                  </a:lnTo>
                  <a:cubicBezTo>
                    <a:pt x="11196" y="5111"/>
                    <a:pt x="11188" y="5118"/>
                    <a:pt x="11179" y="5129"/>
                  </a:cubicBezTo>
                  <a:cubicBezTo>
                    <a:pt x="11184" y="5061"/>
                    <a:pt x="11191" y="5011"/>
                    <a:pt x="11199" y="4886"/>
                  </a:cubicBezTo>
                  <a:close/>
                  <a:moveTo>
                    <a:pt x="50077" y="5193"/>
                  </a:moveTo>
                  <a:cubicBezTo>
                    <a:pt x="50079" y="5195"/>
                    <a:pt x="50083" y="5196"/>
                    <a:pt x="50089" y="5198"/>
                  </a:cubicBezTo>
                  <a:lnTo>
                    <a:pt x="50092" y="5198"/>
                  </a:lnTo>
                  <a:lnTo>
                    <a:pt x="50092" y="5198"/>
                  </a:lnTo>
                  <a:cubicBezTo>
                    <a:pt x="50086" y="5196"/>
                    <a:pt x="50081" y="5195"/>
                    <a:pt x="50077" y="5193"/>
                  </a:cubicBezTo>
                  <a:close/>
                  <a:moveTo>
                    <a:pt x="8584" y="5165"/>
                  </a:moveTo>
                  <a:lnTo>
                    <a:pt x="8599" y="5168"/>
                  </a:lnTo>
                  <a:cubicBezTo>
                    <a:pt x="8600" y="5179"/>
                    <a:pt x="8600" y="5189"/>
                    <a:pt x="8602" y="5199"/>
                  </a:cubicBezTo>
                  <a:lnTo>
                    <a:pt x="8587" y="5196"/>
                  </a:lnTo>
                  <a:lnTo>
                    <a:pt x="8584" y="5165"/>
                  </a:lnTo>
                  <a:close/>
                  <a:moveTo>
                    <a:pt x="11165" y="5237"/>
                  </a:moveTo>
                  <a:lnTo>
                    <a:pt x="11178" y="5245"/>
                  </a:lnTo>
                  <a:lnTo>
                    <a:pt x="11175" y="5276"/>
                  </a:lnTo>
                  <a:lnTo>
                    <a:pt x="11162" y="5268"/>
                  </a:lnTo>
                  <a:lnTo>
                    <a:pt x="11165" y="5237"/>
                  </a:lnTo>
                  <a:close/>
                  <a:moveTo>
                    <a:pt x="37100" y="5214"/>
                  </a:moveTo>
                  <a:cubicBezTo>
                    <a:pt x="37101" y="5214"/>
                    <a:pt x="37102" y="5215"/>
                    <a:pt x="37104" y="5217"/>
                  </a:cubicBezTo>
                  <a:lnTo>
                    <a:pt x="37088" y="5307"/>
                  </a:lnTo>
                  <a:lnTo>
                    <a:pt x="37083" y="5305"/>
                  </a:lnTo>
                  <a:lnTo>
                    <a:pt x="37100" y="5214"/>
                  </a:lnTo>
                  <a:close/>
                  <a:moveTo>
                    <a:pt x="50499" y="5330"/>
                  </a:moveTo>
                  <a:cubicBezTo>
                    <a:pt x="50499" y="5332"/>
                    <a:pt x="50498" y="5334"/>
                    <a:pt x="50498" y="5336"/>
                  </a:cubicBezTo>
                  <a:lnTo>
                    <a:pt x="50512" y="5339"/>
                  </a:lnTo>
                  <a:lnTo>
                    <a:pt x="50512" y="5339"/>
                  </a:lnTo>
                  <a:cubicBezTo>
                    <a:pt x="50508" y="5336"/>
                    <a:pt x="50504" y="5333"/>
                    <a:pt x="50500" y="5330"/>
                  </a:cubicBezTo>
                  <a:lnTo>
                    <a:pt x="50500" y="5330"/>
                  </a:lnTo>
                  <a:cubicBezTo>
                    <a:pt x="50500" y="5330"/>
                    <a:pt x="50499" y="5330"/>
                    <a:pt x="50499" y="5330"/>
                  </a:cubicBezTo>
                  <a:close/>
                  <a:moveTo>
                    <a:pt x="40447" y="5346"/>
                  </a:moveTo>
                  <a:lnTo>
                    <a:pt x="40447" y="5352"/>
                  </a:lnTo>
                  <a:cubicBezTo>
                    <a:pt x="40419" y="5361"/>
                    <a:pt x="40389" y="5370"/>
                    <a:pt x="40361" y="5379"/>
                  </a:cubicBezTo>
                  <a:cubicBezTo>
                    <a:pt x="40360" y="5377"/>
                    <a:pt x="40360" y="5376"/>
                    <a:pt x="40361" y="5374"/>
                  </a:cubicBezTo>
                  <a:cubicBezTo>
                    <a:pt x="40389" y="5365"/>
                    <a:pt x="40417" y="5357"/>
                    <a:pt x="40447" y="5346"/>
                  </a:cubicBezTo>
                  <a:close/>
                  <a:moveTo>
                    <a:pt x="39242" y="5489"/>
                  </a:moveTo>
                  <a:lnTo>
                    <a:pt x="39243" y="5493"/>
                  </a:lnTo>
                  <a:lnTo>
                    <a:pt x="39158" y="5524"/>
                  </a:lnTo>
                  <a:cubicBezTo>
                    <a:pt x="39158" y="5523"/>
                    <a:pt x="39158" y="5521"/>
                    <a:pt x="39156" y="5520"/>
                  </a:cubicBezTo>
                  <a:cubicBezTo>
                    <a:pt x="39186" y="5510"/>
                    <a:pt x="39214" y="5499"/>
                    <a:pt x="39242" y="5489"/>
                  </a:cubicBezTo>
                  <a:close/>
                  <a:moveTo>
                    <a:pt x="11125" y="5476"/>
                  </a:moveTo>
                  <a:lnTo>
                    <a:pt x="11129" y="5479"/>
                  </a:lnTo>
                  <a:cubicBezTo>
                    <a:pt x="11125" y="5510"/>
                    <a:pt x="11121" y="5539"/>
                    <a:pt x="11118" y="5570"/>
                  </a:cubicBezTo>
                  <a:lnTo>
                    <a:pt x="11113" y="5568"/>
                  </a:lnTo>
                  <a:lnTo>
                    <a:pt x="11125" y="5476"/>
                  </a:lnTo>
                  <a:close/>
                  <a:moveTo>
                    <a:pt x="8800" y="6086"/>
                  </a:moveTo>
                  <a:cubicBezTo>
                    <a:pt x="8803" y="6097"/>
                    <a:pt x="8806" y="6107"/>
                    <a:pt x="8808" y="6116"/>
                  </a:cubicBezTo>
                  <a:lnTo>
                    <a:pt x="8793" y="6116"/>
                  </a:lnTo>
                  <a:cubicBezTo>
                    <a:pt x="8790" y="6105"/>
                    <a:pt x="8787" y="6095"/>
                    <a:pt x="8786" y="6086"/>
                  </a:cubicBezTo>
                  <a:close/>
                  <a:moveTo>
                    <a:pt x="53332" y="6372"/>
                  </a:moveTo>
                  <a:cubicBezTo>
                    <a:pt x="53349" y="6375"/>
                    <a:pt x="53370" y="6381"/>
                    <a:pt x="53392" y="6386"/>
                  </a:cubicBezTo>
                  <a:lnTo>
                    <a:pt x="53414" y="6401"/>
                  </a:lnTo>
                  <a:lnTo>
                    <a:pt x="53340" y="6378"/>
                  </a:lnTo>
                  <a:cubicBezTo>
                    <a:pt x="53338" y="6375"/>
                    <a:pt x="53332" y="6372"/>
                    <a:pt x="53332" y="6372"/>
                  </a:cubicBezTo>
                  <a:close/>
                  <a:moveTo>
                    <a:pt x="8917" y="6329"/>
                  </a:moveTo>
                  <a:cubicBezTo>
                    <a:pt x="8918" y="6329"/>
                    <a:pt x="8920" y="6329"/>
                    <a:pt x="8921" y="6331"/>
                  </a:cubicBezTo>
                  <a:lnTo>
                    <a:pt x="8949" y="6417"/>
                  </a:lnTo>
                  <a:lnTo>
                    <a:pt x="8945" y="6417"/>
                  </a:lnTo>
                  <a:cubicBezTo>
                    <a:pt x="8934" y="6389"/>
                    <a:pt x="8925" y="6359"/>
                    <a:pt x="8915" y="6329"/>
                  </a:cubicBezTo>
                  <a:close/>
                  <a:moveTo>
                    <a:pt x="10915" y="6660"/>
                  </a:moveTo>
                  <a:cubicBezTo>
                    <a:pt x="10912" y="6685"/>
                    <a:pt x="10910" y="6712"/>
                    <a:pt x="10907" y="6738"/>
                  </a:cubicBezTo>
                  <a:cubicBezTo>
                    <a:pt x="10905" y="6741"/>
                    <a:pt x="10904" y="6744"/>
                    <a:pt x="10903" y="6748"/>
                  </a:cubicBezTo>
                  <a:lnTo>
                    <a:pt x="10903" y="6748"/>
                  </a:lnTo>
                  <a:cubicBezTo>
                    <a:pt x="10904" y="6744"/>
                    <a:pt x="10905" y="6741"/>
                    <a:pt x="10907" y="6737"/>
                  </a:cubicBezTo>
                  <a:cubicBezTo>
                    <a:pt x="10901" y="6731"/>
                    <a:pt x="10903" y="6707"/>
                    <a:pt x="10904" y="6685"/>
                  </a:cubicBezTo>
                  <a:lnTo>
                    <a:pt x="10915" y="6660"/>
                  </a:lnTo>
                  <a:close/>
                  <a:moveTo>
                    <a:pt x="10901" y="6756"/>
                  </a:moveTo>
                  <a:lnTo>
                    <a:pt x="10901" y="6756"/>
                  </a:lnTo>
                  <a:cubicBezTo>
                    <a:pt x="10906" y="6763"/>
                    <a:pt x="10904" y="6784"/>
                    <a:pt x="10904" y="6804"/>
                  </a:cubicBezTo>
                  <a:lnTo>
                    <a:pt x="10892" y="6832"/>
                  </a:lnTo>
                  <a:lnTo>
                    <a:pt x="10901" y="6756"/>
                  </a:lnTo>
                  <a:close/>
                  <a:moveTo>
                    <a:pt x="24546" y="6806"/>
                  </a:moveTo>
                  <a:lnTo>
                    <a:pt x="24550" y="6819"/>
                  </a:lnTo>
                  <a:cubicBezTo>
                    <a:pt x="24541" y="6826"/>
                    <a:pt x="24534" y="6831"/>
                    <a:pt x="24525" y="6837"/>
                  </a:cubicBezTo>
                  <a:lnTo>
                    <a:pt x="24521" y="6822"/>
                  </a:lnTo>
                  <a:lnTo>
                    <a:pt x="24546" y="6806"/>
                  </a:lnTo>
                  <a:close/>
                  <a:moveTo>
                    <a:pt x="9006" y="6625"/>
                  </a:moveTo>
                  <a:lnTo>
                    <a:pt x="9006" y="6625"/>
                  </a:lnTo>
                  <a:cubicBezTo>
                    <a:pt x="9040" y="6654"/>
                    <a:pt x="9073" y="6682"/>
                    <a:pt x="9114" y="6717"/>
                  </a:cubicBezTo>
                  <a:cubicBezTo>
                    <a:pt x="9108" y="6772"/>
                    <a:pt x="9102" y="6818"/>
                    <a:pt x="9095" y="6876"/>
                  </a:cubicBezTo>
                  <a:cubicBezTo>
                    <a:pt x="9049" y="6763"/>
                    <a:pt x="9028" y="6694"/>
                    <a:pt x="9006" y="6625"/>
                  </a:cubicBezTo>
                  <a:close/>
                  <a:moveTo>
                    <a:pt x="9143" y="6856"/>
                  </a:moveTo>
                  <a:lnTo>
                    <a:pt x="9176" y="6943"/>
                  </a:lnTo>
                  <a:lnTo>
                    <a:pt x="9171" y="6943"/>
                  </a:lnTo>
                  <a:lnTo>
                    <a:pt x="9137" y="6856"/>
                  </a:lnTo>
                  <a:close/>
                  <a:moveTo>
                    <a:pt x="36096" y="6916"/>
                  </a:moveTo>
                  <a:cubicBezTo>
                    <a:pt x="36096" y="6918"/>
                    <a:pt x="36096" y="6919"/>
                    <a:pt x="36098" y="6921"/>
                  </a:cubicBezTo>
                  <a:cubicBezTo>
                    <a:pt x="36071" y="6935"/>
                    <a:pt x="36045" y="6950"/>
                    <a:pt x="36018" y="6965"/>
                  </a:cubicBezTo>
                  <a:cubicBezTo>
                    <a:pt x="36018" y="6965"/>
                    <a:pt x="36017" y="6963"/>
                    <a:pt x="36017" y="6960"/>
                  </a:cubicBezTo>
                  <a:lnTo>
                    <a:pt x="36096" y="6916"/>
                  </a:lnTo>
                  <a:close/>
                  <a:moveTo>
                    <a:pt x="9739" y="6991"/>
                  </a:moveTo>
                  <a:cubicBezTo>
                    <a:pt x="9739" y="6994"/>
                    <a:pt x="9740" y="6996"/>
                    <a:pt x="9741" y="6999"/>
                  </a:cubicBezTo>
                  <a:cubicBezTo>
                    <a:pt x="9741" y="6997"/>
                    <a:pt x="9740" y="6994"/>
                    <a:pt x="9739" y="6991"/>
                  </a:cubicBezTo>
                  <a:close/>
                  <a:moveTo>
                    <a:pt x="24718" y="6990"/>
                  </a:moveTo>
                  <a:cubicBezTo>
                    <a:pt x="24718" y="6991"/>
                    <a:pt x="24718" y="6993"/>
                    <a:pt x="24718" y="6994"/>
                  </a:cubicBezTo>
                  <a:cubicBezTo>
                    <a:pt x="24694" y="7012"/>
                    <a:pt x="24669" y="7028"/>
                    <a:pt x="24643" y="7046"/>
                  </a:cubicBezTo>
                  <a:cubicBezTo>
                    <a:pt x="24643" y="7044"/>
                    <a:pt x="24643" y="7043"/>
                    <a:pt x="24641" y="7040"/>
                  </a:cubicBezTo>
                  <a:cubicBezTo>
                    <a:pt x="24668" y="7024"/>
                    <a:pt x="24693" y="7006"/>
                    <a:pt x="24718" y="6990"/>
                  </a:cubicBezTo>
                  <a:close/>
                  <a:moveTo>
                    <a:pt x="10728" y="7062"/>
                  </a:moveTo>
                  <a:lnTo>
                    <a:pt x="10750" y="7075"/>
                  </a:lnTo>
                  <a:cubicBezTo>
                    <a:pt x="10745" y="7090"/>
                    <a:pt x="10742" y="7104"/>
                    <a:pt x="10739" y="7119"/>
                  </a:cubicBezTo>
                  <a:lnTo>
                    <a:pt x="10710" y="7138"/>
                  </a:lnTo>
                  <a:lnTo>
                    <a:pt x="10728" y="7062"/>
                  </a:lnTo>
                  <a:close/>
                  <a:moveTo>
                    <a:pt x="9795" y="7159"/>
                  </a:moveTo>
                  <a:lnTo>
                    <a:pt x="9795" y="7159"/>
                  </a:lnTo>
                  <a:cubicBezTo>
                    <a:pt x="9804" y="7177"/>
                    <a:pt x="9811" y="7193"/>
                    <a:pt x="9820" y="7210"/>
                  </a:cubicBezTo>
                  <a:lnTo>
                    <a:pt x="9807" y="7238"/>
                  </a:lnTo>
                  <a:lnTo>
                    <a:pt x="9807" y="7238"/>
                  </a:lnTo>
                  <a:cubicBezTo>
                    <a:pt x="9785" y="7166"/>
                    <a:pt x="9790" y="7163"/>
                    <a:pt x="9795" y="7159"/>
                  </a:cubicBezTo>
                  <a:close/>
                  <a:moveTo>
                    <a:pt x="9292" y="7197"/>
                  </a:moveTo>
                  <a:cubicBezTo>
                    <a:pt x="9301" y="7222"/>
                    <a:pt x="9312" y="7246"/>
                    <a:pt x="9324" y="7271"/>
                  </a:cubicBezTo>
                  <a:lnTo>
                    <a:pt x="9299" y="7271"/>
                  </a:lnTo>
                  <a:lnTo>
                    <a:pt x="9299" y="7272"/>
                  </a:lnTo>
                  <a:cubicBezTo>
                    <a:pt x="9292" y="7259"/>
                    <a:pt x="9286" y="7244"/>
                    <a:pt x="9279" y="7231"/>
                  </a:cubicBezTo>
                  <a:lnTo>
                    <a:pt x="9292" y="7197"/>
                  </a:lnTo>
                  <a:close/>
                  <a:moveTo>
                    <a:pt x="9793" y="7238"/>
                  </a:moveTo>
                  <a:cubicBezTo>
                    <a:pt x="9796" y="7244"/>
                    <a:pt x="9800" y="7250"/>
                    <a:pt x="9803" y="7255"/>
                  </a:cubicBezTo>
                  <a:lnTo>
                    <a:pt x="9803" y="7255"/>
                  </a:lnTo>
                  <a:cubicBezTo>
                    <a:pt x="9811" y="7276"/>
                    <a:pt x="9814" y="7284"/>
                    <a:pt x="9813" y="7284"/>
                  </a:cubicBezTo>
                  <a:cubicBezTo>
                    <a:pt x="9813" y="7284"/>
                    <a:pt x="9803" y="7261"/>
                    <a:pt x="9793" y="7238"/>
                  </a:cubicBezTo>
                  <a:close/>
                  <a:moveTo>
                    <a:pt x="23959" y="7232"/>
                  </a:moveTo>
                  <a:cubicBezTo>
                    <a:pt x="23917" y="7260"/>
                    <a:pt x="23885" y="7281"/>
                    <a:pt x="23839" y="7312"/>
                  </a:cubicBezTo>
                  <a:cubicBezTo>
                    <a:pt x="23836" y="7303"/>
                    <a:pt x="23835" y="7294"/>
                    <a:pt x="23828" y="7269"/>
                  </a:cubicBezTo>
                  <a:cubicBezTo>
                    <a:pt x="23897" y="7250"/>
                    <a:pt x="23925" y="7241"/>
                    <a:pt x="23959" y="7232"/>
                  </a:cubicBezTo>
                  <a:close/>
                  <a:moveTo>
                    <a:pt x="10804" y="7334"/>
                  </a:moveTo>
                  <a:cubicBezTo>
                    <a:pt x="10809" y="7337"/>
                    <a:pt x="10813" y="7340"/>
                    <a:pt x="10817" y="7343"/>
                  </a:cubicBezTo>
                  <a:cubicBezTo>
                    <a:pt x="10815" y="7353"/>
                    <a:pt x="10812" y="7363"/>
                    <a:pt x="10809" y="7372"/>
                  </a:cubicBezTo>
                  <a:lnTo>
                    <a:pt x="10797" y="7363"/>
                  </a:lnTo>
                  <a:cubicBezTo>
                    <a:pt x="10800" y="7355"/>
                    <a:pt x="10801" y="7344"/>
                    <a:pt x="10804" y="7334"/>
                  </a:cubicBezTo>
                  <a:close/>
                  <a:moveTo>
                    <a:pt x="9826" y="7301"/>
                  </a:moveTo>
                  <a:cubicBezTo>
                    <a:pt x="9835" y="7317"/>
                    <a:pt x="9843" y="7333"/>
                    <a:pt x="9851" y="7349"/>
                  </a:cubicBezTo>
                  <a:cubicBezTo>
                    <a:pt x="9857" y="7360"/>
                    <a:pt x="9858" y="7377"/>
                    <a:pt x="9871" y="7433"/>
                  </a:cubicBezTo>
                  <a:cubicBezTo>
                    <a:pt x="9853" y="7379"/>
                    <a:pt x="9838" y="7336"/>
                    <a:pt x="9826" y="7301"/>
                  </a:cubicBezTo>
                  <a:close/>
                  <a:moveTo>
                    <a:pt x="23614" y="7634"/>
                  </a:moveTo>
                  <a:lnTo>
                    <a:pt x="23617" y="7647"/>
                  </a:lnTo>
                  <a:lnTo>
                    <a:pt x="23592" y="7665"/>
                  </a:lnTo>
                  <a:lnTo>
                    <a:pt x="23589" y="7650"/>
                  </a:lnTo>
                  <a:lnTo>
                    <a:pt x="23614" y="7634"/>
                  </a:lnTo>
                  <a:close/>
                  <a:moveTo>
                    <a:pt x="10069" y="2090"/>
                  </a:moveTo>
                  <a:cubicBezTo>
                    <a:pt x="10086" y="2090"/>
                    <a:pt x="10101" y="2091"/>
                    <a:pt x="10114" y="2093"/>
                  </a:cubicBezTo>
                  <a:cubicBezTo>
                    <a:pt x="10166" y="2102"/>
                    <a:pt x="10227" y="2138"/>
                    <a:pt x="10288" y="2216"/>
                  </a:cubicBezTo>
                  <a:cubicBezTo>
                    <a:pt x="10420" y="2380"/>
                    <a:pt x="10501" y="2654"/>
                    <a:pt x="10576" y="2922"/>
                  </a:cubicBezTo>
                  <a:cubicBezTo>
                    <a:pt x="10611" y="3145"/>
                    <a:pt x="10672" y="3406"/>
                    <a:pt x="10657" y="3637"/>
                  </a:cubicBezTo>
                  <a:cubicBezTo>
                    <a:pt x="10667" y="3690"/>
                    <a:pt x="10679" y="3740"/>
                    <a:pt x="10689" y="3791"/>
                  </a:cubicBezTo>
                  <a:cubicBezTo>
                    <a:pt x="10684" y="3843"/>
                    <a:pt x="10675" y="3891"/>
                    <a:pt x="10669" y="3930"/>
                  </a:cubicBezTo>
                  <a:cubicBezTo>
                    <a:pt x="10678" y="4303"/>
                    <a:pt x="10647" y="4675"/>
                    <a:pt x="10637" y="5004"/>
                  </a:cubicBezTo>
                  <a:cubicBezTo>
                    <a:pt x="10623" y="5084"/>
                    <a:pt x="10614" y="5142"/>
                    <a:pt x="10606" y="5199"/>
                  </a:cubicBezTo>
                  <a:cubicBezTo>
                    <a:pt x="10614" y="5233"/>
                    <a:pt x="10620" y="5255"/>
                    <a:pt x="10629" y="5285"/>
                  </a:cubicBezTo>
                  <a:cubicBezTo>
                    <a:pt x="10597" y="5287"/>
                    <a:pt x="10575" y="5451"/>
                    <a:pt x="10550" y="5536"/>
                  </a:cubicBezTo>
                  <a:cubicBezTo>
                    <a:pt x="10550" y="5677"/>
                    <a:pt x="10516" y="5842"/>
                    <a:pt x="10486" y="5988"/>
                  </a:cubicBezTo>
                  <a:cubicBezTo>
                    <a:pt x="10464" y="6110"/>
                    <a:pt x="10464" y="6216"/>
                    <a:pt x="10419" y="6361"/>
                  </a:cubicBezTo>
                  <a:cubicBezTo>
                    <a:pt x="10394" y="6450"/>
                    <a:pt x="10367" y="6641"/>
                    <a:pt x="10341" y="6785"/>
                  </a:cubicBezTo>
                  <a:cubicBezTo>
                    <a:pt x="10345" y="6809"/>
                    <a:pt x="10348" y="6829"/>
                    <a:pt x="10351" y="6848"/>
                  </a:cubicBezTo>
                  <a:cubicBezTo>
                    <a:pt x="10341" y="6891"/>
                    <a:pt x="10333" y="6918"/>
                    <a:pt x="10323" y="6962"/>
                  </a:cubicBezTo>
                  <a:cubicBezTo>
                    <a:pt x="10305" y="6972"/>
                    <a:pt x="10288" y="6982"/>
                    <a:pt x="10263" y="6997"/>
                  </a:cubicBezTo>
                  <a:cubicBezTo>
                    <a:pt x="10250" y="7087"/>
                    <a:pt x="10241" y="7144"/>
                    <a:pt x="10230" y="7210"/>
                  </a:cubicBezTo>
                  <a:cubicBezTo>
                    <a:pt x="10170" y="7375"/>
                    <a:pt x="10116" y="7549"/>
                    <a:pt x="10065" y="7731"/>
                  </a:cubicBezTo>
                  <a:lnTo>
                    <a:pt x="10065" y="7731"/>
                  </a:lnTo>
                  <a:cubicBezTo>
                    <a:pt x="10065" y="7730"/>
                    <a:pt x="10065" y="7729"/>
                    <a:pt x="10064" y="7728"/>
                  </a:cubicBezTo>
                  <a:cubicBezTo>
                    <a:pt x="10063" y="7712"/>
                    <a:pt x="10063" y="7693"/>
                    <a:pt x="10063" y="7666"/>
                  </a:cubicBezTo>
                  <a:cubicBezTo>
                    <a:pt x="10017" y="7586"/>
                    <a:pt x="9966" y="7512"/>
                    <a:pt x="9920" y="7416"/>
                  </a:cubicBezTo>
                  <a:cubicBezTo>
                    <a:pt x="9895" y="7306"/>
                    <a:pt x="9796" y="7143"/>
                    <a:pt x="9741" y="6999"/>
                  </a:cubicBezTo>
                  <a:cubicBezTo>
                    <a:pt x="9730" y="6982"/>
                    <a:pt x="9718" y="6965"/>
                    <a:pt x="9708" y="6947"/>
                  </a:cubicBezTo>
                  <a:lnTo>
                    <a:pt x="9702" y="6921"/>
                  </a:lnTo>
                  <a:lnTo>
                    <a:pt x="9738" y="6987"/>
                  </a:lnTo>
                  <a:cubicBezTo>
                    <a:pt x="9738" y="6988"/>
                    <a:pt x="9738" y="6990"/>
                    <a:pt x="9739" y="6991"/>
                  </a:cubicBezTo>
                  <a:lnTo>
                    <a:pt x="9739" y="6991"/>
                  </a:lnTo>
                  <a:cubicBezTo>
                    <a:pt x="9731" y="6954"/>
                    <a:pt x="9725" y="6919"/>
                    <a:pt x="9714" y="6888"/>
                  </a:cubicBezTo>
                  <a:cubicBezTo>
                    <a:pt x="9667" y="6775"/>
                    <a:pt x="9620" y="6660"/>
                    <a:pt x="9574" y="6547"/>
                  </a:cubicBezTo>
                  <a:cubicBezTo>
                    <a:pt x="9535" y="6432"/>
                    <a:pt x="9495" y="6319"/>
                    <a:pt x="9457" y="6208"/>
                  </a:cubicBezTo>
                  <a:cubicBezTo>
                    <a:pt x="9402" y="6086"/>
                    <a:pt x="9367" y="6045"/>
                    <a:pt x="9321" y="5866"/>
                  </a:cubicBezTo>
                  <a:cubicBezTo>
                    <a:pt x="9326" y="5848"/>
                    <a:pt x="9330" y="5832"/>
                    <a:pt x="9333" y="5823"/>
                  </a:cubicBezTo>
                  <a:cubicBezTo>
                    <a:pt x="9296" y="5685"/>
                    <a:pt x="9276" y="5557"/>
                    <a:pt x="9254" y="5429"/>
                  </a:cubicBezTo>
                  <a:cubicBezTo>
                    <a:pt x="9218" y="5261"/>
                    <a:pt x="9193" y="5093"/>
                    <a:pt x="9168" y="4873"/>
                  </a:cubicBezTo>
                  <a:cubicBezTo>
                    <a:pt x="9155" y="4843"/>
                    <a:pt x="9137" y="4805"/>
                    <a:pt x="9121" y="4768"/>
                  </a:cubicBezTo>
                  <a:cubicBezTo>
                    <a:pt x="9124" y="4665"/>
                    <a:pt x="9127" y="4609"/>
                    <a:pt x="9127" y="4584"/>
                  </a:cubicBezTo>
                  <a:cubicBezTo>
                    <a:pt x="9117" y="4447"/>
                    <a:pt x="9098" y="4343"/>
                    <a:pt x="9102" y="4238"/>
                  </a:cubicBezTo>
                  <a:cubicBezTo>
                    <a:pt x="9103" y="4125"/>
                    <a:pt x="9103" y="4010"/>
                    <a:pt x="9109" y="3899"/>
                  </a:cubicBezTo>
                  <a:cubicBezTo>
                    <a:pt x="9117" y="3803"/>
                    <a:pt x="9120" y="3665"/>
                    <a:pt x="9130" y="3621"/>
                  </a:cubicBezTo>
                  <a:cubicBezTo>
                    <a:pt x="9164" y="3491"/>
                    <a:pt x="9146" y="3429"/>
                    <a:pt x="9171" y="3331"/>
                  </a:cubicBezTo>
                  <a:cubicBezTo>
                    <a:pt x="9183" y="3294"/>
                    <a:pt x="9196" y="3256"/>
                    <a:pt x="9206" y="3222"/>
                  </a:cubicBezTo>
                  <a:cubicBezTo>
                    <a:pt x="9227" y="3131"/>
                    <a:pt x="9243" y="3051"/>
                    <a:pt x="9261" y="2972"/>
                  </a:cubicBezTo>
                  <a:lnTo>
                    <a:pt x="9261" y="2972"/>
                  </a:lnTo>
                  <a:cubicBezTo>
                    <a:pt x="9249" y="2988"/>
                    <a:pt x="9237" y="3004"/>
                    <a:pt x="9215" y="3036"/>
                  </a:cubicBezTo>
                  <a:cubicBezTo>
                    <a:pt x="9243" y="2957"/>
                    <a:pt x="9255" y="2911"/>
                    <a:pt x="9270" y="2883"/>
                  </a:cubicBezTo>
                  <a:cubicBezTo>
                    <a:pt x="9283" y="2879"/>
                    <a:pt x="9292" y="2876"/>
                    <a:pt x="9307" y="2872"/>
                  </a:cubicBezTo>
                  <a:cubicBezTo>
                    <a:pt x="9334" y="2789"/>
                    <a:pt x="9370" y="2728"/>
                    <a:pt x="9405" y="2663"/>
                  </a:cubicBezTo>
                  <a:cubicBezTo>
                    <a:pt x="9449" y="2602"/>
                    <a:pt x="9496" y="2545"/>
                    <a:pt x="9537" y="2447"/>
                  </a:cubicBezTo>
                  <a:cubicBezTo>
                    <a:pt x="9568" y="2395"/>
                    <a:pt x="9633" y="2339"/>
                    <a:pt x="9692" y="2274"/>
                  </a:cubicBezTo>
                  <a:cubicBezTo>
                    <a:pt x="9763" y="2227"/>
                    <a:pt x="9835" y="2179"/>
                    <a:pt x="9883" y="2133"/>
                  </a:cubicBezTo>
                  <a:cubicBezTo>
                    <a:pt x="9958" y="2101"/>
                    <a:pt x="10021" y="2090"/>
                    <a:pt x="10069" y="2090"/>
                  </a:cubicBezTo>
                  <a:close/>
                  <a:moveTo>
                    <a:pt x="55558" y="7700"/>
                  </a:moveTo>
                  <a:lnTo>
                    <a:pt x="55627" y="7756"/>
                  </a:lnTo>
                  <a:lnTo>
                    <a:pt x="55622" y="7759"/>
                  </a:lnTo>
                  <a:cubicBezTo>
                    <a:pt x="55599" y="7740"/>
                    <a:pt x="55575" y="7721"/>
                    <a:pt x="55553" y="7703"/>
                  </a:cubicBezTo>
                  <a:lnTo>
                    <a:pt x="55558" y="7700"/>
                  </a:lnTo>
                  <a:close/>
                  <a:moveTo>
                    <a:pt x="23407" y="7837"/>
                  </a:moveTo>
                  <a:lnTo>
                    <a:pt x="23414" y="7865"/>
                  </a:lnTo>
                  <a:lnTo>
                    <a:pt x="23376" y="7890"/>
                  </a:lnTo>
                  <a:cubicBezTo>
                    <a:pt x="23374" y="7880"/>
                    <a:pt x="23371" y="7871"/>
                    <a:pt x="23369" y="7861"/>
                  </a:cubicBezTo>
                  <a:cubicBezTo>
                    <a:pt x="23382" y="7853"/>
                    <a:pt x="23395" y="7844"/>
                    <a:pt x="23407" y="7837"/>
                  </a:cubicBezTo>
                  <a:close/>
                  <a:moveTo>
                    <a:pt x="56217" y="8025"/>
                  </a:moveTo>
                  <a:lnTo>
                    <a:pt x="56239" y="8046"/>
                  </a:lnTo>
                  <a:cubicBezTo>
                    <a:pt x="56234" y="8049"/>
                    <a:pt x="56230" y="8052"/>
                    <a:pt x="56224" y="8053"/>
                  </a:cubicBezTo>
                  <a:lnTo>
                    <a:pt x="56203" y="8033"/>
                  </a:lnTo>
                  <a:lnTo>
                    <a:pt x="56217" y="8025"/>
                  </a:lnTo>
                  <a:close/>
                  <a:moveTo>
                    <a:pt x="10656" y="7956"/>
                  </a:moveTo>
                  <a:cubicBezTo>
                    <a:pt x="10657" y="8000"/>
                    <a:pt x="10659" y="8039"/>
                    <a:pt x="10662" y="8111"/>
                  </a:cubicBezTo>
                  <a:cubicBezTo>
                    <a:pt x="10637" y="8117"/>
                    <a:pt x="10622" y="8120"/>
                    <a:pt x="10606" y="8124"/>
                  </a:cubicBezTo>
                  <a:cubicBezTo>
                    <a:pt x="10628" y="8052"/>
                    <a:pt x="10639" y="8014"/>
                    <a:pt x="10656" y="7956"/>
                  </a:cubicBezTo>
                  <a:close/>
                  <a:moveTo>
                    <a:pt x="21972" y="8145"/>
                  </a:moveTo>
                  <a:cubicBezTo>
                    <a:pt x="21975" y="8149"/>
                    <a:pt x="21975" y="8153"/>
                    <a:pt x="21977" y="8159"/>
                  </a:cubicBezTo>
                  <a:lnTo>
                    <a:pt x="21952" y="8174"/>
                  </a:lnTo>
                  <a:cubicBezTo>
                    <a:pt x="21950" y="8170"/>
                    <a:pt x="21949" y="8165"/>
                    <a:pt x="21947" y="8161"/>
                  </a:cubicBezTo>
                  <a:lnTo>
                    <a:pt x="21972" y="8145"/>
                  </a:lnTo>
                  <a:close/>
                  <a:moveTo>
                    <a:pt x="10522" y="8161"/>
                  </a:moveTo>
                  <a:cubicBezTo>
                    <a:pt x="10523" y="8162"/>
                    <a:pt x="10525" y="8162"/>
                    <a:pt x="10526" y="8165"/>
                  </a:cubicBezTo>
                  <a:lnTo>
                    <a:pt x="10498" y="8251"/>
                  </a:lnTo>
                  <a:cubicBezTo>
                    <a:pt x="10497" y="8251"/>
                    <a:pt x="10495" y="8249"/>
                    <a:pt x="10494" y="8248"/>
                  </a:cubicBezTo>
                  <a:cubicBezTo>
                    <a:pt x="10503" y="8220"/>
                    <a:pt x="10513" y="8190"/>
                    <a:pt x="10522" y="8161"/>
                  </a:cubicBezTo>
                  <a:close/>
                  <a:moveTo>
                    <a:pt x="9838" y="8281"/>
                  </a:moveTo>
                  <a:lnTo>
                    <a:pt x="9857" y="8327"/>
                  </a:lnTo>
                  <a:lnTo>
                    <a:pt x="9857" y="8327"/>
                  </a:lnTo>
                  <a:cubicBezTo>
                    <a:pt x="9853" y="8337"/>
                    <a:pt x="9849" y="8348"/>
                    <a:pt x="9845" y="8359"/>
                  </a:cubicBezTo>
                  <a:lnTo>
                    <a:pt x="9845" y="8359"/>
                  </a:lnTo>
                  <a:cubicBezTo>
                    <a:pt x="9829" y="8338"/>
                    <a:pt x="9812" y="8316"/>
                    <a:pt x="9793" y="8292"/>
                  </a:cubicBezTo>
                  <a:cubicBezTo>
                    <a:pt x="9816" y="8287"/>
                    <a:pt x="9827" y="8284"/>
                    <a:pt x="9838" y="8281"/>
                  </a:cubicBezTo>
                  <a:close/>
                  <a:moveTo>
                    <a:pt x="22493" y="8354"/>
                  </a:moveTo>
                  <a:cubicBezTo>
                    <a:pt x="22493" y="8355"/>
                    <a:pt x="22493" y="8356"/>
                    <a:pt x="22493" y="8358"/>
                  </a:cubicBezTo>
                  <a:lnTo>
                    <a:pt x="22417" y="8406"/>
                  </a:lnTo>
                  <a:lnTo>
                    <a:pt x="22415" y="8401"/>
                  </a:lnTo>
                  <a:lnTo>
                    <a:pt x="22493" y="8354"/>
                  </a:lnTo>
                  <a:close/>
                  <a:moveTo>
                    <a:pt x="56312" y="8337"/>
                  </a:moveTo>
                  <a:cubicBezTo>
                    <a:pt x="56352" y="8376"/>
                    <a:pt x="56387" y="8409"/>
                    <a:pt x="56424" y="8443"/>
                  </a:cubicBezTo>
                  <a:cubicBezTo>
                    <a:pt x="56429" y="8451"/>
                    <a:pt x="56433" y="8458"/>
                    <a:pt x="56437" y="8465"/>
                  </a:cubicBezTo>
                  <a:cubicBezTo>
                    <a:pt x="56386" y="8421"/>
                    <a:pt x="56334" y="8377"/>
                    <a:pt x="56298" y="8346"/>
                  </a:cubicBezTo>
                  <a:cubicBezTo>
                    <a:pt x="56298" y="8346"/>
                    <a:pt x="56305" y="8343"/>
                    <a:pt x="56312" y="8337"/>
                  </a:cubicBezTo>
                  <a:close/>
                  <a:moveTo>
                    <a:pt x="56677" y="8617"/>
                  </a:moveTo>
                  <a:lnTo>
                    <a:pt x="56738" y="8682"/>
                  </a:lnTo>
                  <a:lnTo>
                    <a:pt x="56733" y="8685"/>
                  </a:lnTo>
                  <a:lnTo>
                    <a:pt x="56673" y="8618"/>
                  </a:lnTo>
                  <a:cubicBezTo>
                    <a:pt x="56674" y="8618"/>
                    <a:pt x="56676" y="8618"/>
                    <a:pt x="56677" y="8617"/>
                  </a:cubicBezTo>
                  <a:close/>
                  <a:moveTo>
                    <a:pt x="56670" y="8645"/>
                  </a:moveTo>
                  <a:lnTo>
                    <a:pt x="56699" y="8677"/>
                  </a:lnTo>
                  <a:lnTo>
                    <a:pt x="56673" y="8690"/>
                  </a:lnTo>
                  <a:lnTo>
                    <a:pt x="56642" y="8658"/>
                  </a:lnTo>
                  <a:lnTo>
                    <a:pt x="56670" y="8645"/>
                  </a:lnTo>
                  <a:close/>
                  <a:moveTo>
                    <a:pt x="56745" y="8773"/>
                  </a:moveTo>
                  <a:lnTo>
                    <a:pt x="56866" y="8902"/>
                  </a:lnTo>
                  <a:lnTo>
                    <a:pt x="56860" y="8907"/>
                  </a:lnTo>
                  <a:cubicBezTo>
                    <a:pt x="56818" y="8863"/>
                    <a:pt x="56777" y="8820"/>
                    <a:pt x="56738" y="8777"/>
                  </a:cubicBezTo>
                  <a:lnTo>
                    <a:pt x="56745" y="8773"/>
                  </a:lnTo>
                  <a:close/>
                  <a:moveTo>
                    <a:pt x="21134" y="8980"/>
                  </a:moveTo>
                  <a:cubicBezTo>
                    <a:pt x="21134" y="8982"/>
                    <a:pt x="21134" y="8983"/>
                    <a:pt x="21134" y="8985"/>
                  </a:cubicBezTo>
                  <a:lnTo>
                    <a:pt x="21056" y="9029"/>
                  </a:lnTo>
                  <a:cubicBezTo>
                    <a:pt x="21056" y="9027"/>
                    <a:pt x="21056" y="9026"/>
                    <a:pt x="21056" y="9024"/>
                  </a:cubicBezTo>
                  <a:lnTo>
                    <a:pt x="21134" y="8980"/>
                  </a:lnTo>
                  <a:close/>
                  <a:moveTo>
                    <a:pt x="10169" y="9041"/>
                  </a:moveTo>
                  <a:lnTo>
                    <a:pt x="10169" y="9041"/>
                  </a:lnTo>
                  <a:cubicBezTo>
                    <a:pt x="10170" y="9042"/>
                    <a:pt x="10171" y="9044"/>
                    <a:pt x="10172" y="9045"/>
                  </a:cubicBezTo>
                  <a:lnTo>
                    <a:pt x="10172" y="9045"/>
                  </a:lnTo>
                  <a:lnTo>
                    <a:pt x="10157" y="9086"/>
                  </a:lnTo>
                  <a:cubicBezTo>
                    <a:pt x="10155" y="9083"/>
                    <a:pt x="10154" y="9083"/>
                    <a:pt x="10152" y="9082"/>
                  </a:cubicBezTo>
                  <a:cubicBezTo>
                    <a:pt x="10158" y="9068"/>
                    <a:pt x="10163" y="9055"/>
                    <a:pt x="10169" y="9041"/>
                  </a:cubicBezTo>
                  <a:close/>
                  <a:moveTo>
                    <a:pt x="10316" y="9031"/>
                  </a:moveTo>
                  <a:cubicBezTo>
                    <a:pt x="10364" y="9087"/>
                    <a:pt x="10413" y="9141"/>
                    <a:pt x="10483" y="9211"/>
                  </a:cubicBezTo>
                  <a:cubicBezTo>
                    <a:pt x="10413" y="9166"/>
                    <a:pt x="10361" y="9138"/>
                    <a:pt x="10313" y="9101"/>
                  </a:cubicBezTo>
                  <a:cubicBezTo>
                    <a:pt x="10308" y="9090"/>
                    <a:pt x="10303" y="9080"/>
                    <a:pt x="10298" y="9069"/>
                  </a:cubicBezTo>
                  <a:lnTo>
                    <a:pt x="10298" y="9069"/>
                  </a:lnTo>
                  <a:cubicBezTo>
                    <a:pt x="10305" y="9056"/>
                    <a:pt x="10310" y="9043"/>
                    <a:pt x="10316" y="9031"/>
                  </a:cubicBezTo>
                  <a:close/>
                  <a:moveTo>
                    <a:pt x="57110" y="9194"/>
                  </a:moveTo>
                  <a:lnTo>
                    <a:pt x="57129" y="9217"/>
                  </a:lnTo>
                  <a:lnTo>
                    <a:pt x="57114" y="9222"/>
                  </a:lnTo>
                  <a:cubicBezTo>
                    <a:pt x="57108" y="9214"/>
                    <a:pt x="57102" y="9207"/>
                    <a:pt x="57097" y="9199"/>
                  </a:cubicBezTo>
                  <a:lnTo>
                    <a:pt x="57110" y="9194"/>
                  </a:lnTo>
                  <a:close/>
                  <a:moveTo>
                    <a:pt x="21487" y="9067"/>
                  </a:moveTo>
                  <a:cubicBezTo>
                    <a:pt x="21490" y="9079"/>
                    <a:pt x="21491" y="9086"/>
                    <a:pt x="21493" y="9096"/>
                  </a:cubicBezTo>
                  <a:cubicBezTo>
                    <a:pt x="21409" y="9136"/>
                    <a:pt x="21337" y="9170"/>
                    <a:pt x="21216" y="9227"/>
                  </a:cubicBezTo>
                  <a:cubicBezTo>
                    <a:pt x="21332" y="9158"/>
                    <a:pt x="21402" y="9117"/>
                    <a:pt x="21487" y="9067"/>
                  </a:cubicBezTo>
                  <a:close/>
                  <a:moveTo>
                    <a:pt x="10179" y="9216"/>
                  </a:moveTo>
                  <a:cubicBezTo>
                    <a:pt x="10179" y="9217"/>
                    <a:pt x="10180" y="9219"/>
                    <a:pt x="10182" y="9219"/>
                  </a:cubicBezTo>
                  <a:lnTo>
                    <a:pt x="10148" y="9304"/>
                  </a:lnTo>
                  <a:cubicBezTo>
                    <a:pt x="10147" y="9302"/>
                    <a:pt x="10145" y="9301"/>
                    <a:pt x="10144" y="9301"/>
                  </a:cubicBezTo>
                  <a:cubicBezTo>
                    <a:pt x="10155" y="9272"/>
                    <a:pt x="10167" y="9245"/>
                    <a:pt x="10179" y="9216"/>
                  </a:cubicBezTo>
                  <a:close/>
                  <a:moveTo>
                    <a:pt x="33499" y="9202"/>
                  </a:moveTo>
                  <a:cubicBezTo>
                    <a:pt x="33499" y="9202"/>
                    <a:pt x="33502" y="9208"/>
                    <a:pt x="33505" y="9217"/>
                  </a:cubicBezTo>
                  <a:cubicBezTo>
                    <a:pt x="33461" y="9251"/>
                    <a:pt x="33423" y="9282"/>
                    <a:pt x="33383" y="9311"/>
                  </a:cubicBezTo>
                  <a:cubicBezTo>
                    <a:pt x="33376" y="9316"/>
                    <a:pt x="33367" y="9319"/>
                    <a:pt x="33358" y="9323"/>
                  </a:cubicBezTo>
                  <a:cubicBezTo>
                    <a:pt x="33411" y="9277"/>
                    <a:pt x="33463" y="9233"/>
                    <a:pt x="33499" y="9202"/>
                  </a:cubicBezTo>
                  <a:close/>
                  <a:moveTo>
                    <a:pt x="57725" y="9295"/>
                  </a:moveTo>
                  <a:lnTo>
                    <a:pt x="57782" y="9366"/>
                  </a:lnTo>
                  <a:lnTo>
                    <a:pt x="57778" y="9369"/>
                  </a:lnTo>
                  <a:lnTo>
                    <a:pt x="57719" y="9297"/>
                  </a:lnTo>
                  <a:lnTo>
                    <a:pt x="57725" y="9295"/>
                  </a:lnTo>
                  <a:close/>
                  <a:moveTo>
                    <a:pt x="10553" y="9361"/>
                  </a:moveTo>
                  <a:lnTo>
                    <a:pt x="10582" y="9397"/>
                  </a:lnTo>
                  <a:lnTo>
                    <a:pt x="10554" y="9408"/>
                  </a:lnTo>
                  <a:lnTo>
                    <a:pt x="10523" y="9372"/>
                  </a:lnTo>
                  <a:lnTo>
                    <a:pt x="10553" y="9361"/>
                  </a:lnTo>
                  <a:close/>
                  <a:moveTo>
                    <a:pt x="20326" y="9489"/>
                  </a:moveTo>
                  <a:lnTo>
                    <a:pt x="20329" y="9504"/>
                  </a:lnTo>
                  <a:cubicBezTo>
                    <a:pt x="20320" y="9508"/>
                    <a:pt x="20310" y="9513"/>
                    <a:pt x="20302" y="9517"/>
                  </a:cubicBezTo>
                  <a:lnTo>
                    <a:pt x="20300" y="9503"/>
                  </a:lnTo>
                  <a:lnTo>
                    <a:pt x="20326" y="9489"/>
                  </a:lnTo>
                  <a:close/>
                  <a:moveTo>
                    <a:pt x="10714" y="9591"/>
                  </a:moveTo>
                  <a:lnTo>
                    <a:pt x="10737" y="9614"/>
                  </a:lnTo>
                  <a:lnTo>
                    <a:pt x="10722" y="9620"/>
                  </a:lnTo>
                  <a:cubicBezTo>
                    <a:pt x="10714" y="9613"/>
                    <a:pt x="10707" y="9604"/>
                    <a:pt x="10700" y="9598"/>
                  </a:cubicBezTo>
                  <a:lnTo>
                    <a:pt x="10714" y="9591"/>
                  </a:lnTo>
                  <a:close/>
                  <a:moveTo>
                    <a:pt x="10903" y="9666"/>
                  </a:moveTo>
                  <a:lnTo>
                    <a:pt x="10968" y="9732"/>
                  </a:lnTo>
                  <a:cubicBezTo>
                    <a:pt x="10966" y="9732"/>
                    <a:pt x="10965" y="9734"/>
                    <a:pt x="10963" y="9734"/>
                  </a:cubicBezTo>
                  <a:lnTo>
                    <a:pt x="10898" y="9667"/>
                  </a:lnTo>
                  <a:cubicBezTo>
                    <a:pt x="10898" y="9666"/>
                    <a:pt x="10900" y="9666"/>
                    <a:pt x="10903" y="9666"/>
                  </a:cubicBezTo>
                  <a:close/>
                  <a:moveTo>
                    <a:pt x="11204" y="9807"/>
                  </a:moveTo>
                  <a:lnTo>
                    <a:pt x="11274" y="9867"/>
                  </a:lnTo>
                  <a:cubicBezTo>
                    <a:pt x="11272" y="9867"/>
                    <a:pt x="11272" y="9869"/>
                    <a:pt x="11269" y="9869"/>
                  </a:cubicBezTo>
                  <a:cubicBezTo>
                    <a:pt x="11247" y="9850"/>
                    <a:pt x="11224" y="9829"/>
                    <a:pt x="11200" y="9810"/>
                  </a:cubicBezTo>
                  <a:cubicBezTo>
                    <a:pt x="11201" y="9809"/>
                    <a:pt x="11203" y="9809"/>
                    <a:pt x="11204" y="9807"/>
                  </a:cubicBezTo>
                  <a:close/>
                  <a:moveTo>
                    <a:pt x="19693" y="9885"/>
                  </a:moveTo>
                  <a:lnTo>
                    <a:pt x="19696" y="9900"/>
                  </a:lnTo>
                  <a:lnTo>
                    <a:pt x="19668" y="9913"/>
                  </a:lnTo>
                  <a:cubicBezTo>
                    <a:pt x="19667" y="9909"/>
                    <a:pt x="19667" y="9903"/>
                    <a:pt x="19665" y="9898"/>
                  </a:cubicBezTo>
                  <a:lnTo>
                    <a:pt x="19693" y="9885"/>
                  </a:lnTo>
                  <a:close/>
                  <a:moveTo>
                    <a:pt x="11774" y="9859"/>
                  </a:moveTo>
                  <a:cubicBezTo>
                    <a:pt x="11796" y="9878"/>
                    <a:pt x="11816" y="9898"/>
                    <a:pt x="11841" y="9914"/>
                  </a:cubicBezTo>
                  <a:lnTo>
                    <a:pt x="11837" y="9917"/>
                  </a:lnTo>
                  <a:cubicBezTo>
                    <a:pt x="11812" y="9901"/>
                    <a:pt x="11791" y="9881"/>
                    <a:pt x="11769" y="9862"/>
                  </a:cubicBezTo>
                  <a:lnTo>
                    <a:pt x="11774" y="9859"/>
                  </a:lnTo>
                  <a:close/>
                  <a:moveTo>
                    <a:pt x="57756" y="9919"/>
                  </a:moveTo>
                  <a:cubicBezTo>
                    <a:pt x="57772" y="9942"/>
                    <a:pt x="57789" y="9966"/>
                    <a:pt x="57807" y="9991"/>
                  </a:cubicBezTo>
                  <a:lnTo>
                    <a:pt x="57801" y="9992"/>
                  </a:lnTo>
                  <a:cubicBezTo>
                    <a:pt x="57785" y="9969"/>
                    <a:pt x="57767" y="9944"/>
                    <a:pt x="57750" y="9920"/>
                  </a:cubicBezTo>
                  <a:cubicBezTo>
                    <a:pt x="57751" y="9919"/>
                    <a:pt x="57753" y="9919"/>
                    <a:pt x="57756" y="9919"/>
                  </a:cubicBezTo>
                  <a:close/>
                  <a:moveTo>
                    <a:pt x="19668" y="10112"/>
                  </a:moveTo>
                  <a:cubicBezTo>
                    <a:pt x="19668" y="10113"/>
                    <a:pt x="19668" y="10115"/>
                    <a:pt x="19670" y="10116"/>
                  </a:cubicBezTo>
                  <a:cubicBezTo>
                    <a:pt x="19642" y="10129"/>
                    <a:pt x="19615" y="10144"/>
                    <a:pt x="19587" y="10157"/>
                  </a:cubicBezTo>
                  <a:cubicBezTo>
                    <a:pt x="19587" y="10156"/>
                    <a:pt x="19587" y="10154"/>
                    <a:pt x="19587" y="10153"/>
                  </a:cubicBezTo>
                  <a:cubicBezTo>
                    <a:pt x="19614" y="10140"/>
                    <a:pt x="19640" y="10125"/>
                    <a:pt x="19668" y="10112"/>
                  </a:cubicBezTo>
                  <a:close/>
                  <a:moveTo>
                    <a:pt x="35464" y="10125"/>
                  </a:moveTo>
                  <a:lnTo>
                    <a:pt x="35474" y="10137"/>
                  </a:lnTo>
                  <a:lnTo>
                    <a:pt x="35461" y="10163"/>
                  </a:lnTo>
                  <a:lnTo>
                    <a:pt x="35450" y="10151"/>
                  </a:lnTo>
                  <a:lnTo>
                    <a:pt x="35464" y="10125"/>
                  </a:lnTo>
                  <a:close/>
                  <a:moveTo>
                    <a:pt x="35347" y="10195"/>
                  </a:moveTo>
                  <a:cubicBezTo>
                    <a:pt x="35309" y="10269"/>
                    <a:pt x="35290" y="10304"/>
                    <a:pt x="35278" y="10329"/>
                  </a:cubicBezTo>
                  <a:cubicBezTo>
                    <a:pt x="35287" y="10294"/>
                    <a:pt x="35297" y="10254"/>
                    <a:pt x="35312" y="10203"/>
                  </a:cubicBezTo>
                  <a:cubicBezTo>
                    <a:pt x="35322" y="10201"/>
                    <a:pt x="35331" y="10200"/>
                    <a:pt x="35347" y="10195"/>
                  </a:cubicBezTo>
                  <a:close/>
                  <a:moveTo>
                    <a:pt x="19174" y="10338"/>
                  </a:moveTo>
                  <a:lnTo>
                    <a:pt x="19176" y="10344"/>
                  </a:lnTo>
                  <a:cubicBezTo>
                    <a:pt x="19148" y="10357"/>
                    <a:pt x="19120" y="10371"/>
                    <a:pt x="19093" y="10384"/>
                  </a:cubicBezTo>
                  <a:cubicBezTo>
                    <a:pt x="19093" y="10381"/>
                    <a:pt x="19093" y="10379"/>
                    <a:pt x="19093" y="10378"/>
                  </a:cubicBezTo>
                  <a:cubicBezTo>
                    <a:pt x="19120" y="10365"/>
                    <a:pt x="19148" y="10351"/>
                    <a:pt x="19174" y="10338"/>
                  </a:cubicBezTo>
                  <a:close/>
                  <a:moveTo>
                    <a:pt x="58538" y="10451"/>
                  </a:moveTo>
                  <a:lnTo>
                    <a:pt x="58555" y="10478"/>
                  </a:lnTo>
                  <a:lnTo>
                    <a:pt x="58540" y="10481"/>
                  </a:lnTo>
                  <a:lnTo>
                    <a:pt x="58524" y="10454"/>
                  </a:lnTo>
                  <a:lnTo>
                    <a:pt x="58538" y="10451"/>
                  </a:lnTo>
                  <a:close/>
                  <a:moveTo>
                    <a:pt x="11846" y="10565"/>
                  </a:moveTo>
                  <a:cubicBezTo>
                    <a:pt x="11859" y="10574"/>
                    <a:pt x="11872" y="10582"/>
                    <a:pt x="11886" y="10591"/>
                  </a:cubicBezTo>
                  <a:lnTo>
                    <a:pt x="11893" y="10627"/>
                  </a:lnTo>
                  <a:lnTo>
                    <a:pt x="11893" y="10627"/>
                  </a:lnTo>
                  <a:lnTo>
                    <a:pt x="11825" y="10579"/>
                  </a:lnTo>
                  <a:lnTo>
                    <a:pt x="11846" y="10565"/>
                  </a:lnTo>
                  <a:close/>
                  <a:moveTo>
                    <a:pt x="12283" y="10656"/>
                  </a:moveTo>
                  <a:lnTo>
                    <a:pt x="12354" y="10686"/>
                  </a:lnTo>
                  <a:lnTo>
                    <a:pt x="12354" y="10686"/>
                  </a:lnTo>
                  <a:cubicBezTo>
                    <a:pt x="12353" y="10686"/>
                    <a:pt x="12352" y="10687"/>
                    <a:pt x="12350" y="10687"/>
                  </a:cubicBezTo>
                  <a:cubicBezTo>
                    <a:pt x="12341" y="10687"/>
                    <a:pt x="12323" y="10680"/>
                    <a:pt x="12305" y="10674"/>
                  </a:cubicBezTo>
                  <a:cubicBezTo>
                    <a:pt x="12298" y="10668"/>
                    <a:pt x="12290" y="10662"/>
                    <a:pt x="12283" y="10656"/>
                  </a:cubicBezTo>
                  <a:close/>
                  <a:moveTo>
                    <a:pt x="12171" y="10665"/>
                  </a:moveTo>
                  <a:cubicBezTo>
                    <a:pt x="12180" y="10669"/>
                    <a:pt x="12189" y="10675"/>
                    <a:pt x="12199" y="10680"/>
                  </a:cubicBezTo>
                  <a:cubicBezTo>
                    <a:pt x="12195" y="10684"/>
                    <a:pt x="12190" y="10687"/>
                    <a:pt x="12187" y="10690"/>
                  </a:cubicBezTo>
                  <a:lnTo>
                    <a:pt x="12161" y="10675"/>
                  </a:lnTo>
                  <a:lnTo>
                    <a:pt x="12171" y="10665"/>
                  </a:lnTo>
                  <a:close/>
                  <a:moveTo>
                    <a:pt x="18486" y="10669"/>
                  </a:moveTo>
                  <a:lnTo>
                    <a:pt x="18487" y="10684"/>
                  </a:lnTo>
                  <a:lnTo>
                    <a:pt x="18459" y="10696"/>
                  </a:lnTo>
                  <a:cubicBezTo>
                    <a:pt x="18458" y="10691"/>
                    <a:pt x="18458" y="10685"/>
                    <a:pt x="18458" y="10681"/>
                  </a:cubicBezTo>
                  <a:cubicBezTo>
                    <a:pt x="18466" y="10677"/>
                    <a:pt x="18477" y="10672"/>
                    <a:pt x="18486" y="10669"/>
                  </a:cubicBezTo>
                  <a:close/>
                  <a:moveTo>
                    <a:pt x="12374" y="10697"/>
                  </a:moveTo>
                  <a:cubicBezTo>
                    <a:pt x="12384" y="10697"/>
                    <a:pt x="12402" y="10703"/>
                    <a:pt x="12421" y="10710"/>
                  </a:cubicBezTo>
                  <a:lnTo>
                    <a:pt x="12443" y="10728"/>
                  </a:lnTo>
                  <a:cubicBezTo>
                    <a:pt x="12418" y="10718"/>
                    <a:pt x="12393" y="10707"/>
                    <a:pt x="12370" y="10697"/>
                  </a:cubicBezTo>
                  <a:cubicBezTo>
                    <a:pt x="12371" y="10697"/>
                    <a:pt x="12372" y="10697"/>
                    <a:pt x="12374" y="10697"/>
                  </a:cubicBezTo>
                  <a:close/>
                  <a:moveTo>
                    <a:pt x="31226" y="10721"/>
                  </a:moveTo>
                  <a:lnTo>
                    <a:pt x="31234" y="10734"/>
                  </a:lnTo>
                  <a:lnTo>
                    <a:pt x="31213" y="10756"/>
                  </a:lnTo>
                  <a:lnTo>
                    <a:pt x="31206" y="10743"/>
                  </a:lnTo>
                  <a:lnTo>
                    <a:pt x="31226" y="10721"/>
                  </a:lnTo>
                  <a:close/>
                  <a:moveTo>
                    <a:pt x="16349" y="10918"/>
                  </a:moveTo>
                  <a:lnTo>
                    <a:pt x="16346" y="10941"/>
                  </a:lnTo>
                  <a:cubicBezTo>
                    <a:pt x="16332" y="10946"/>
                    <a:pt x="16320" y="10949"/>
                    <a:pt x="16307" y="10952"/>
                  </a:cubicBezTo>
                  <a:lnTo>
                    <a:pt x="16274" y="10934"/>
                  </a:lnTo>
                  <a:lnTo>
                    <a:pt x="16349" y="10918"/>
                  </a:lnTo>
                  <a:close/>
                  <a:moveTo>
                    <a:pt x="58353" y="10827"/>
                  </a:moveTo>
                  <a:lnTo>
                    <a:pt x="58466" y="11034"/>
                  </a:lnTo>
                  <a:cubicBezTo>
                    <a:pt x="58465" y="11036"/>
                    <a:pt x="58463" y="11037"/>
                    <a:pt x="58462" y="11040"/>
                  </a:cubicBezTo>
                  <a:cubicBezTo>
                    <a:pt x="58422" y="10972"/>
                    <a:pt x="58382" y="10903"/>
                    <a:pt x="58344" y="10837"/>
                  </a:cubicBezTo>
                  <a:lnTo>
                    <a:pt x="58353" y="10827"/>
                  </a:lnTo>
                  <a:close/>
                  <a:moveTo>
                    <a:pt x="13211" y="11102"/>
                  </a:moveTo>
                  <a:lnTo>
                    <a:pt x="13255" y="11116"/>
                  </a:lnTo>
                  <a:lnTo>
                    <a:pt x="13238" y="11141"/>
                  </a:lnTo>
                  <a:lnTo>
                    <a:pt x="13192" y="11127"/>
                  </a:lnTo>
                  <a:lnTo>
                    <a:pt x="13211" y="11102"/>
                  </a:lnTo>
                  <a:close/>
                  <a:moveTo>
                    <a:pt x="9267" y="10994"/>
                  </a:moveTo>
                  <a:cubicBezTo>
                    <a:pt x="9271" y="10997"/>
                    <a:pt x="9274" y="11000"/>
                    <a:pt x="9277" y="11002"/>
                  </a:cubicBezTo>
                  <a:lnTo>
                    <a:pt x="9164" y="11215"/>
                  </a:lnTo>
                  <a:cubicBezTo>
                    <a:pt x="9161" y="11215"/>
                    <a:pt x="9158" y="11215"/>
                    <a:pt x="9156" y="11214"/>
                  </a:cubicBezTo>
                  <a:lnTo>
                    <a:pt x="9267" y="10994"/>
                  </a:lnTo>
                  <a:close/>
                  <a:moveTo>
                    <a:pt x="15138" y="11242"/>
                  </a:moveTo>
                  <a:lnTo>
                    <a:pt x="15133" y="11256"/>
                  </a:lnTo>
                  <a:lnTo>
                    <a:pt x="15103" y="11256"/>
                  </a:lnTo>
                  <a:lnTo>
                    <a:pt x="15108" y="11242"/>
                  </a:lnTo>
                  <a:close/>
                  <a:moveTo>
                    <a:pt x="14134" y="11286"/>
                  </a:moveTo>
                  <a:cubicBezTo>
                    <a:pt x="14184" y="11299"/>
                    <a:pt x="14235" y="11300"/>
                    <a:pt x="14287" y="11306"/>
                  </a:cubicBezTo>
                  <a:cubicBezTo>
                    <a:pt x="14287" y="11309"/>
                    <a:pt x="14288" y="11312"/>
                    <a:pt x="14290" y="11314"/>
                  </a:cubicBezTo>
                  <a:cubicBezTo>
                    <a:pt x="14237" y="11309"/>
                    <a:pt x="14184" y="11311"/>
                    <a:pt x="14134" y="11299"/>
                  </a:cubicBezTo>
                  <a:lnTo>
                    <a:pt x="14134" y="11286"/>
                  </a:lnTo>
                  <a:close/>
                  <a:moveTo>
                    <a:pt x="15322" y="11331"/>
                  </a:moveTo>
                  <a:cubicBezTo>
                    <a:pt x="15322" y="11333"/>
                    <a:pt x="15322" y="11336"/>
                    <a:pt x="15321" y="11337"/>
                  </a:cubicBezTo>
                  <a:lnTo>
                    <a:pt x="15228" y="11337"/>
                  </a:lnTo>
                  <a:cubicBezTo>
                    <a:pt x="15230" y="11336"/>
                    <a:pt x="15230" y="11334"/>
                    <a:pt x="15231" y="11331"/>
                  </a:cubicBezTo>
                  <a:close/>
                  <a:moveTo>
                    <a:pt x="13552" y="11360"/>
                  </a:moveTo>
                  <a:lnTo>
                    <a:pt x="13552" y="11360"/>
                  </a:lnTo>
                  <a:cubicBezTo>
                    <a:pt x="13558" y="11364"/>
                    <a:pt x="13565" y="11368"/>
                    <a:pt x="13577" y="11371"/>
                  </a:cubicBezTo>
                  <a:lnTo>
                    <a:pt x="13577" y="11371"/>
                  </a:lnTo>
                  <a:cubicBezTo>
                    <a:pt x="13569" y="11367"/>
                    <a:pt x="13561" y="11364"/>
                    <a:pt x="13552" y="11360"/>
                  </a:cubicBezTo>
                  <a:close/>
                  <a:moveTo>
                    <a:pt x="15746" y="11443"/>
                  </a:moveTo>
                  <a:lnTo>
                    <a:pt x="15745" y="11449"/>
                  </a:lnTo>
                  <a:lnTo>
                    <a:pt x="15652" y="11458"/>
                  </a:lnTo>
                  <a:cubicBezTo>
                    <a:pt x="15652" y="11456"/>
                    <a:pt x="15652" y="11455"/>
                    <a:pt x="15652" y="11453"/>
                  </a:cubicBezTo>
                  <a:lnTo>
                    <a:pt x="15746" y="11443"/>
                  </a:lnTo>
                  <a:close/>
                  <a:moveTo>
                    <a:pt x="8660" y="11459"/>
                  </a:moveTo>
                  <a:cubicBezTo>
                    <a:pt x="8662" y="11459"/>
                    <a:pt x="8663" y="11460"/>
                    <a:pt x="8665" y="11461"/>
                  </a:cubicBezTo>
                  <a:cubicBezTo>
                    <a:pt x="8656" y="11478"/>
                    <a:pt x="8647" y="11495"/>
                    <a:pt x="8639" y="11512"/>
                  </a:cubicBezTo>
                  <a:lnTo>
                    <a:pt x="8600" y="11520"/>
                  </a:lnTo>
                  <a:lnTo>
                    <a:pt x="8604" y="11514"/>
                  </a:lnTo>
                  <a:lnTo>
                    <a:pt x="8604" y="11514"/>
                  </a:lnTo>
                  <a:cubicBezTo>
                    <a:pt x="8604" y="11514"/>
                    <a:pt x="8604" y="11514"/>
                    <a:pt x="8604" y="11514"/>
                  </a:cubicBezTo>
                  <a:cubicBezTo>
                    <a:pt x="8604" y="11514"/>
                    <a:pt x="8604" y="11514"/>
                    <a:pt x="8605" y="11514"/>
                  </a:cubicBezTo>
                  <a:cubicBezTo>
                    <a:pt x="8638" y="11468"/>
                    <a:pt x="8652" y="11459"/>
                    <a:pt x="8660" y="11459"/>
                  </a:cubicBezTo>
                  <a:close/>
                  <a:moveTo>
                    <a:pt x="8596" y="11509"/>
                  </a:moveTo>
                  <a:cubicBezTo>
                    <a:pt x="8598" y="11509"/>
                    <a:pt x="8599" y="11512"/>
                    <a:pt x="8602" y="11513"/>
                  </a:cubicBezTo>
                  <a:lnTo>
                    <a:pt x="8602" y="11513"/>
                  </a:lnTo>
                  <a:cubicBezTo>
                    <a:pt x="8585" y="11542"/>
                    <a:pt x="8573" y="11558"/>
                    <a:pt x="8565" y="11567"/>
                  </a:cubicBezTo>
                  <a:lnTo>
                    <a:pt x="8565" y="11567"/>
                  </a:lnTo>
                  <a:cubicBezTo>
                    <a:pt x="8585" y="11519"/>
                    <a:pt x="8592" y="11509"/>
                    <a:pt x="8596" y="11509"/>
                  </a:cubicBezTo>
                  <a:close/>
                  <a:moveTo>
                    <a:pt x="8736" y="11574"/>
                  </a:moveTo>
                  <a:cubicBezTo>
                    <a:pt x="8739" y="11577"/>
                    <a:pt x="8742" y="11583"/>
                    <a:pt x="8746" y="11586"/>
                  </a:cubicBezTo>
                  <a:cubicBezTo>
                    <a:pt x="8740" y="11595"/>
                    <a:pt x="8736" y="11602"/>
                    <a:pt x="8731" y="11611"/>
                  </a:cubicBezTo>
                  <a:lnTo>
                    <a:pt x="8721" y="11599"/>
                  </a:lnTo>
                  <a:cubicBezTo>
                    <a:pt x="8725" y="11592"/>
                    <a:pt x="8731" y="11583"/>
                    <a:pt x="8736" y="11574"/>
                  </a:cubicBezTo>
                  <a:close/>
                  <a:moveTo>
                    <a:pt x="8525" y="11454"/>
                  </a:moveTo>
                  <a:cubicBezTo>
                    <a:pt x="8558" y="11454"/>
                    <a:pt x="8535" y="11536"/>
                    <a:pt x="8517" y="11606"/>
                  </a:cubicBezTo>
                  <a:lnTo>
                    <a:pt x="8517" y="11606"/>
                  </a:lnTo>
                  <a:cubicBezTo>
                    <a:pt x="8489" y="11651"/>
                    <a:pt x="8474" y="11669"/>
                    <a:pt x="8469" y="11669"/>
                  </a:cubicBezTo>
                  <a:cubicBezTo>
                    <a:pt x="8453" y="11669"/>
                    <a:pt x="8505" y="11530"/>
                    <a:pt x="8506" y="11459"/>
                  </a:cubicBezTo>
                  <a:cubicBezTo>
                    <a:pt x="8514" y="11455"/>
                    <a:pt x="8520" y="11454"/>
                    <a:pt x="8525" y="11454"/>
                  </a:cubicBezTo>
                  <a:close/>
                  <a:moveTo>
                    <a:pt x="34563" y="11704"/>
                  </a:moveTo>
                  <a:lnTo>
                    <a:pt x="34573" y="11715"/>
                  </a:lnTo>
                  <a:lnTo>
                    <a:pt x="34557" y="11740"/>
                  </a:lnTo>
                  <a:cubicBezTo>
                    <a:pt x="34554" y="11737"/>
                    <a:pt x="34551" y="11733"/>
                    <a:pt x="34548" y="11730"/>
                  </a:cubicBezTo>
                  <a:lnTo>
                    <a:pt x="34563" y="11704"/>
                  </a:lnTo>
                  <a:close/>
                  <a:moveTo>
                    <a:pt x="30773" y="11673"/>
                  </a:moveTo>
                  <a:lnTo>
                    <a:pt x="30792" y="11706"/>
                  </a:lnTo>
                  <a:lnTo>
                    <a:pt x="30761" y="11742"/>
                  </a:lnTo>
                  <a:lnTo>
                    <a:pt x="30720" y="11731"/>
                  </a:lnTo>
                  <a:lnTo>
                    <a:pt x="30773" y="11673"/>
                  </a:lnTo>
                  <a:close/>
                  <a:moveTo>
                    <a:pt x="8768" y="11698"/>
                  </a:moveTo>
                  <a:lnTo>
                    <a:pt x="8772" y="11701"/>
                  </a:lnTo>
                  <a:cubicBezTo>
                    <a:pt x="8758" y="11729"/>
                    <a:pt x="8742" y="11754"/>
                    <a:pt x="8727" y="11780"/>
                  </a:cubicBezTo>
                  <a:lnTo>
                    <a:pt x="8724" y="11776"/>
                  </a:lnTo>
                  <a:lnTo>
                    <a:pt x="8768" y="11698"/>
                  </a:lnTo>
                  <a:close/>
                  <a:moveTo>
                    <a:pt x="8413" y="11653"/>
                  </a:moveTo>
                  <a:cubicBezTo>
                    <a:pt x="8346" y="11806"/>
                    <a:pt x="8305" y="11824"/>
                    <a:pt x="8274" y="11839"/>
                  </a:cubicBezTo>
                  <a:cubicBezTo>
                    <a:pt x="8319" y="11779"/>
                    <a:pt x="8363" y="11720"/>
                    <a:pt x="8413" y="11653"/>
                  </a:cubicBezTo>
                  <a:close/>
                  <a:moveTo>
                    <a:pt x="30341" y="11809"/>
                  </a:moveTo>
                  <a:lnTo>
                    <a:pt x="30348" y="11823"/>
                  </a:lnTo>
                  <a:lnTo>
                    <a:pt x="30329" y="11846"/>
                  </a:lnTo>
                  <a:lnTo>
                    <a:pt x="30320" y="11833"/>
                  </a:lnTo>
                  <a:lnTo>
                    <a:pt x="30341" y="11809"/>
                  </a:lnTo>
                  <a:close/>
                  <a:moveTo>
                    <a:pt x="29916" y="12057"/>
                  </a:moveTo>
                  <a:cubicBezTo>
                    <a:pt x="29916" y="12058"/>
                    <a:pt x="29917" y="12060"/>
                    <a:pt x="29917" y="12061"/>
                  </a:cubicBezTo>
                  <a:cubicBezTo>
                    <a:pt x="29898" y="12085"/>
                    <a:pt x="29879" y="12108"/>
                    <a:pt x="29860" y="12133"/>
                  </a:cubicBezTo>
                  <a:cubicBezTo>
                    <a:pt x="29860" y="12132"/>
                    <a:pt x="29858" y="12130"/>
                    <a:pt x="29857" y="12127"/>
                  </a:cubicBezTo>
                  <a:lnTo>
                    <a:pt x="29916" y="12057"/>
                  </a:lnTo>
                  <a:close/>
                  <a:moveTo>
                    <a:pt x="34310" y="12198"/>
                  </a:moveTo>
                  <a:cubicBezTo>
                    <a:pt x="34313" y="12199"/>
                    <a:pt x="34317" y="12201"/>
                    <a:pt x="34322" y="12201"/>
                  </a:cubicBezTo>
                  <a:cubicBezTo>
                    <a:pt x="34279" y="12268"/>
                    <a:pt x="34235" y="12338"/>
                    <a:pt x="34191" y="12405"/>
                  </a:cubicBezTo>
                  <a:lnTo>
                    <a:pt x="34184" y="12404"/>
                  </a:lnTo>
                  <a:lnTo>
                    <a:pt x="34310" y="12198"/>
                  </a:lnTo>
                  <a:close/>
                  <a:moveTo>
                    <a:pt x="29771" y="12368"/>
                  </a:moveTo>
                  <a:lnTo>
                    <a:pt x="29780" y="12382"/>
                  </a:lnTo>
                  <a:cubicBezTo>
                    <a:pt x="29773" y="12391"/>
                    <a:pt x="29767" y="12398"/>
                    <a:pt x="29761" y="12407"/>
                  </a:cubicBezTo>
                  <a:lnTo>
                    <a:pt x="29752" y="12394"/>
                  </a:lnTo>
                  <a:lnTo>
                    <a:pt x="29771" y="12368"/>
                  </a:lnTo>
                  <a:close/>
                  <a:moveTo>
                    <a:pt x="8018" y="12280"/>
                  </a:moveTo>
                  <a:lnTo>
                    <a:pt x="8025" y="12282"/>
                  </a:lnTo>
                  <a:lnTo>
                    <a:pt x="7947" y="12411"/>
                  </a:lnTo>
                  <a:lnTo>
                    <a:pt x="7937" y="12404"/>
                  </a:lnTo>
                  <a:cubicBezTo>
                    <a:pt x="7963" y="12363"/>
                    <a:pt x="7991" y="12321"/>
                    <a:pt x="8018" y="12280"/>
                  </a:cubicBezTo>
                  <a:close/>
                  <a:moveTo>
                    <a:pt x="8288" y="12626"/>
                  </a:moveTo>
                  <a:lnTo>
                    <a:pt x="8305" y="12645"/>
                  </a:lnTo>
                  <a:cubicBezTo>
                    <a:pt x="8296" y="12658"/>
                    <a:pt x="8287" y="12670"/>
                    <a:pt x="8280" y="12682"/>
                  </a:cubicBezTo>
                  <a:lnTo>
                    <a:pt x="8246" y="12691"/>
                  </a:lnTo>
                  <a:cubicBezTo>
                    <a:pt x="8259" y="12669"/>
                    <a:pt x="8275" y="12647"/>
                    <a:pt x="8288" y="12626"/>
                  </a:cubicBezTo>
                  <a:close/>
                  <a:moveTo>
                    <a:pt x="7709" y="12698"/>
                  </a:moveTo>
                  <a:lnTo>
                    <a:pt x="7709" y="12698"/>
                  </a:lnTo>
                  <a:cubicBezTo>
                    <a:pt x="7704" y="12707"/>
                    <a:pt x="7700" y="12716"/>
                    <a:pt x="7696" y="12725"/>
                  </a:cubicBezTo>
                  <a:lnTo>
                    <a:pt x="7653" y="12766"/>
                  </a:lnTo>
                  <a:cubicBezTo>
                    <a:pt x="7656" y="12760"/>
                    <a:pt x="7659" y="12754"/>
                    <a:pt x="7659" y="12752"/>
                  </a:cubicBezTo>
                  <a:lnTo>
                    <a:pt x="7659" y="12752"/>
                  </a:lnTo>
                  <a:cubicBezTo>
                    <a:pt x="7659" y="12752"/>
                    <a:pt x="7659" y="12752"/>
                    <a:pt x="7659" y="12752"/>
                  </a:cubicBezTo>
                  <a:cubicBezTo>
                    <a:pt x="7676" y="12732"/>
                    <a:pt x="7693" y="12716"/>
                    <a:pt x="7709" y="12698"/>
                  </a:cubicBezTo>
                  <a:close/>
                  <a:moveTo>
                    <a:pt x="59720" y="12757"/>
                  </a:moveTo>
                  <a:lnTo>
                    <a:pt x="59751" y="12845"/>
                  </a:lnTo>
                  <a:cubicBezTo>
                    <a:pt x="59749" y="12845"/>
                    <a:pt x="59746" y="12844"/>
                    <a:pt x="59745" y="12844"/>
                  </a:cubicBezTo>
                  <a:cubicBezTo>
                    <a:pt x="59734" y="12814"/>
                    <a:pt x="59726" y="12785"/>
                    <a:pt x="59715" y="12757"/>
                  </a:cubicBezTo>
                  <a:close/>
                  <a:moveTo>
                    <a:pt x="34144" y="12505"/>
                  </a:moveTo>
                  <a:lnTo>
                    <a:pt x="34144" y="12505"/>
                  </a:lnTo>
                  <a:cubicBezTo>
                    <a:pt x="34097" y="12576"/>
                    <a:pt x="34059" y="12635"/>
                    <a:pt x="34007" y="12713"/>
                  </a:cubicBezTo>
                  <a:cubicBezTo>
                    <a:pt x="33998" y="12717"/>
                    <a:pt x="33983" y="12725"/>
                    <a:pt x="33969" y="12732"/>
                  </a:cubicBezTo>
                  <a:cubicBezTo>
                    <a:pt x="33939" y="12772"/>
                    <a:pt x="33907" y="12813"/>
                    <a:pt x="33878" y="12851"/>
                  </a:cubicBezTo>
                  <a:cubicBezTo>
                    <a:pt x="33889" y="12813"/>
                    <a:pt x="33901" y="12776"/>
                    <a:pt x="33913" y="12736"/>
                  </a:cubicBezTo>
                  <a:cubicBezTo>
                    <a:pt x="33985" y="12663"/>
                    <a:pt x="34060" y="12589"/>
                    <a:pt x="34144" y="12505"/>
                  </a:cubicBezTo>
                  <a:close/>
                  <a:moveTo>
                    <a:pt x="29455" y="12801"/>
                  </a:moveTo>
                  <a:lnTo>
                    <a:pt x="29462" y="12803"/>
                  </a:lnTo>
                  <a:cubicBezTo>
                    <a:pt x="29434" y="12847"/>
                    <a:pt x="29406" y="12889"/>
                    <a:pt x="29379" y="12933"/>
                  </a:cubicBezTo>
                  <a:cubicBezTo>
                    <a:pt x="29376" y="12931"/>
                    <a:pt x="29371" y="12929"/>
                    <a:pt x="29368" y="12928"/>
                  </a:cubicBezTo>
                  <a:lnTo>
                    <a:pt x="29455" y="12801"/>
                  </a:lnTo>
                  <a:close/>
                  <a:moveTo>
                    <a:pt x="33926" y="12819"/>
                  </a:moveTo>
                  <a:cubicBezTo>
                    <a:pt x="33929" y="12819"/>
                    <a:pt x="33932" y="12819"/>
                    <a:pt x="33933" y="12820"/>
                  </a:cubicBezTo>
                  <a:cubicBezTo>
                    <a:pt x="33906" y="12863"/>
                    <a:pt x="33879" y="12905"/>
                    <a:pt x="33851" y="12951"/>
                  </a:cubicBezTo>
                  <a:lnTo>
                    <a:pt x="33841" y="12944"/>
                  </a:lnTo>
                  <a:lnTo>
                    <a:pt x="33926" y="12819"/>
                  </a:lnTo>
                  <a:close/>
                  <a:moveTo>
                    <a:pt x="29315" y="12883"/>
                  </a:moveTo>
                  <a:lnTo>
                    <a:pt x="29317" y="12886"/>
                  </a:lnTo>
                  <a:lnTo>
                    <a:pt x="29265" y="12963"/>
                  </a:lnTo>
                  <a:lnTo>
                    <a:pt x="29262" y="12958"/>
                  </a:lnTo>
                  <a:lnTo>
                    <a:pt x="29315" y="12883"/>
                  </a:lnTo>
                  <a:close/>
                  <a:moveTo>
                    <a:pt x="29181" y="13047"/>
                  </a:moveTo>
                  <a:cubicBezTo>
                    <a:pt x="29184" y="13051"/>
                    <a:pt x="29187" y="13056"/>
                    <a:pt x="29192" y="13059"/>
                  </a:cubicBezTo>
                  <a:lnTo>
                    <a:pt x="29174" y="13085"/>
                  </a:lnTo>
                  <a:lnTo>
                    <a:pt x="29165" y="13073"/>
                  </a:lnTo>
                  <a:lnTo>
                    <a:pt x="29181" y="13047"/>
                  </a:lnTo>
                  <a:close/>
                  <a:moveTo>
                    <a:pt x="33764" y="13048"/>
                  </a:moveTo>
                  <a:lnTo>
                    <a:pt x="33775" y="13056"/>
                  </a:lnTo>
                  <a:lnTo>
                    <a:pt x="33688" y="13181"/>
                  </a:lnTo>
                  <a:lnTo>
                    <a:pt x="33680" y="13179"/>
                  </a:lnTo>
                  <a:cubicBezTo>
                    <a:pt x="33708" y="13135"/>
                    <a:pt x="33736" y="13092"/>
                    <a:pt x="33764" y="13048"/>
                  </a:cubicBezTo>
                  <a:close/>
                  <a:moveTo>
                    <a:pt x="59546" y="13153"/>
                  </a:moveTo>
                  <a:cubicBezTo>
                    <a:pt x="59573" y="13237"/>
                    <a:pt x="59586" y="13276"/>
                    <a:pt x="59605" y="13338"/>
                  </a:cubicBezTo>
                  <a:cubicBezTo>
                    <a:pt x="59593" y="13338"/>
                    <a:pt x="59583" y="13338"/>
                    <a:pt x="59559" y="13337"/>
                  </a:cubicBezTo>
                  <a:cubicBezTo>
                    <a:pt x="59553" y="13251"/>
                    <a:pt x="59551" y="13213"/>
                    <a:pt x="59546" y="13153"/>
                  </a:cubicBezTo>
                  <a:close/>
                  <a:moveTo>
                    <a:pt x="33199" y="13220"/>
                  </a:moveTo>
                  <a:lnTo>
                    <a:pt x="33199" y="13220"/>
                  </a:lnTo>
                  <a:cubicBezTo>
                    <a:pt x="33120" y="13295"/>
                    <a:pt x="33089" y="13326"/>
                    <a:pt x="33042" y="13373"/>
                  </a:cubicBezTo>
                  <a:cubicBezTo>
                    <a:pt x="33085" y="13310"/>
                    <a:pt x="33108" y="13278"/>
                    <a:pt x="33142" y="13228"/>
                  </a:cubicBezTo>
                  <a:cubicBezTo>
                    <a:pt x="33155" y="13226"/>
                    <a:pt x="33165" y="13225"/>
                    <a:pt x="33199" y="13220"/>
                  </a:cubicBezTo>
                  <a:close/>
                  <a:moveTo>
                    <a:pt x="7351" y="13345"/>
                  </a:moveTo>
                  <a:lnTo>
                    <a:pt x="7354" y="13350"/>
                  </a:lnTo>
                  <a:lnTo>
                    <a:pt x="7300" y="13420"/>
                  </a:lnTo>
                  <a:lnTo>
                    <a:pt x="7297" y="13416"/>
                  </a:lnTo>
                  <a:cubicBezTo>
                    <a:pt x="7316" y="13392"/>
                    <a:pt x="7334" y="13369"/>
                    <a:pt x="7351" y="13345"/>
                  </a:cubicBezTo>
                  <a:close/>
                  <a:moveTo>
                    <a:pt x="33504" y="13442"/>
                  </a:moveTo>
                  <a:lnTo>
                    <a:pt x="33513" y="13454"/>
                  </a:lnTo>
                  <a:lnTo>
                    <a:pt x="33495" y="13479"/>
                  </a:lnTo>
                  <a:lnTo>
                    <a:pt x="33486" y="13468"/>
                  </a:lnTo>
                  <a:lnTo>
                    <a:pt x="33486" y="13466"/>
                  </a:lnTo>
                  <a:lnTo>
                    <a:pt x="33504" y="13442"/>
                  </a:lnTo>
                  <a:close/>
                  <a:moveTo>
                    <a:pt x="33338" y="13457"/>
                  </a:moveTo>
                  <a:cubicBezTo>
                    <a:pt x="33339" y="13459"/>
                    <a:pt x="33341" y="13460"/>
                    <a:pt x="33341" y="13462"/>
                  </a:cubicBezTo>
                  <a:lnTo>
                    <a:pt x="33286" y="13535"/>
                  </a:lnTo>
                  <a:cubicBezTo>
                    <a:pt x="33286" y="13534"/>
                    <a:pt x="33285" y="13532"/>
                    <a:pt x="33285" y="13529"/>
                  </a:cubicBezTo>
                  <a:cubicBezTo>
                    <a:pt x="33301" y="13506"/>
                    <a:pt x="33320" y="13482"/>
                    <a:pt x="33338" y="13457"/>
                  </a:cubicBezTo>
                  <a:close/>
                  <a:moveTo>
                    <a:pt x="33352" y="13631"/>
                  </a:moveTo>
                  <a:lnTo>
                    <a:pt x="33355" y="13634"/>
                  </a:lnTo>
                  <a:lnTo>
                    <a:pt x="33301" y="13707"/>
                  </a:lnTo>
                  <a:lnTo>
                    <a:pt x="33298" y="13704"/>
                  </a:lnTo>
                  <a:lnTo>
                    <a:pt x="33352" y="13631"/>
                  </a:lnTo>
                  <a:close/>
                  <a:moveTo>
                    <a:pt x="7103" y="13668"/>
                  </a:moveTo>
                  <a:cubicBezTo>
                    <a:pt x="7031" y="13762"/>
                    <a:pt x="6988" y="13818"/>
                    <a:pt x="6928" y="13897"/>
                  </a:cubicBezTo>
                  <a:cubicBezTo>
                    <a:pt x="6913" y="13875"/>
                    <a:pt x="6904" y="13860"/>
                    <a:pt x="6894" y="13844"/>
                  </a:cubicBezTo>
                  <a:cubicBezTo>
                    <a:pt x="6904" y="13832"/>
                    <a:pt x="6913" y="13819"/>
                    <a:pt x="6923" y="13807"/>
                  </a:cubicBezTo>
                  <a:cubicBezTo>
                    <a:pt x="6938" y="13810"/>
                    <a:pt x="6951" y="13813"/>
                    <a:pt x="6966" y="13816"/>
                  </a:cubicBezTo>
                  <a:cubicBezTo>
                    <a:pt x="6998" y="13781"/>
                    <a:pt x="7031" y="13746"/>
                    <a:pt x="7103" y="13668"/>
                  </a:cubicBezTo>
                  <a:close/>
                  <a:moveTo>
                    <a:pt x="28800" y="13812"/>
                  </a:moveTo>
                  <a:lnTo>
                    <a:pt x="28814" y="13813"/>
                  </a:lnTo>
                  <a:cubicBezTo>
                    <a:pt x="28792" y="13859"/>
                    <a:pt x="28766" y="13904"/>
                    <a:pt x="28744" y="13952"/>
                  </a:cubicBezTo>
                  <a:cubicBezTo>
                    <a:pt x="28741" y="13952"/>
                    <a:pt x="28739" y="13953"/>
                    <a:pt x="28737" y="13953"/>
                  </a:cubicBezTo>
                  <a:cubicBezTo>
                    <a:pt x="28756" y="13904"/>
                    <a:pt x="28780" y="13859"/>
                    <a:pt x="28800" y="13812"/>
                  </a:cubicBezTo>
                  <a:close/>
                  <a:moveTo>
                    <a:pt x="33036" y="13988"/>
                  </a:moveTo>
                  <a:lnTo>
                    <a:pt x="33043" y="14002"/>
                  </a:lnTo>
                  <a:lnTo>
                    <a:pt x="33026" y="14025"/>
                  </a:lnTo>
                  <a:lnTo>
                    <a:pt x="33017" y="14013"/>
                  </a:lnTo>
                  <a:lnTo>
                    <a:pt x="33036" y="13988"/>
                  </a:lnTo>
                  <a:close/>
                  <a:moveTo>
                    <a:pt x="32930" y="14107"/>
                  </a:moveTo>
                  <a:cubicBezTo>
                    <a:pt x="32918" y="14126"/>
                    <a:pt x="32906" y="14145"/>
                    <a:pt x="32894" y="14164"/>
                  </a:cubicBezTo>
                  <a:lnTo>
                    <a:pt x="32894" y="14164"/>
                  </a:lnTo>
                  <a:cubicBezTo>
                    <a:pt x="32893" y="14155"/>
                    <a:pt x="32900" y="14140"/>
                    <a:pt x="32908" y="14125"/>
                  </a:cubicBezTo>
                  <a:cubicBezTo>
                    <a:pt x="32915" y="14119"/>
                    <a:pt x="32923" y="14113"/>
                    <a:pt x="32930" y="14107"/>
                  </a:cubicBezTo>
                  <a:close/>
                  <a:moveTo>
                    <a:pt x="7245" y="14124"/>
                  </a:moveTo>
                  <a:cubicBezTo>
                    <a:pt x="7247" y="14125"/>
                    <a:pt x="7248" y="14127"/>
                    <a:pt x="7250" y="14127"/>
                  </a:cubicBezTo>
                  <a:lnTo>
                    <a:pt x="7189" y="14199"/>
                  </a:lnTo>
                  <a:cubicBezTo>
                    <a:pt x="7189" y="14196"/>
                    <a:pt x="7188" y="14194"/>
                    <a:pt x="7186" y="14193"/>
                  </a:cubicBezTo>
                  <a:lnTo>
                    <a:pt x="7245" y="14124"/>
                  </a:lnTo>
                  <a:close/>
                  <a:moveTo>
                    <a:pt x="32909" y="14060"/>
                  </a:moveTo>
                  <a:cubicBezTo>
                    <a:pt x="32911" y="14063"/>
                    <a:pt x="32912" y="14065"/>
                    <a:pt x="32914" y="14066"/>
                  </a:cubicBezTo>
                  <a:lnTo>
                    <a:pt x="32799" y="14209"/>
                  </a:lnTo>
                  <a:lnTo>
                    <a:pt x="32795" y="14203"/>
                  </a:lnTo>
                  <a:cubicBezTo>
                    <a:pt x="32833" y="14156"/>
                    <a:pt x="32871" y="14109"/>
                    <a:pt x="32909" y="14060"/>
                  </a:cubicBezTo>
                  <a:close/>
                  <a:moveTo>
                    <a:pt x="6666" y="14197"/>
                  </a:moveTo>
                  <a:cubicBezTo>
                    <a:pt x="6673" y="14212"/>
                    <a:pt x="6682" y="14224"/>
                    <a:pt x="6694" y="14244"/>
                  </a:cubicBezTo>
                  <a:cubicBezTo>
                    <a:pt x="6641" y="14274"/>
                    <a:pt x="6607" y="14291"/>
                    <a:pt x="6570" y="14311"/>
                  </a:cubicBezTo>
                  <a:cubicBezTo>
                    <a:pt x="6599" y="14275"/>
                    <a:pt x="6626" y="14244"/>
                    <a:pt x="6666" y="14197"/>
                  </a:cubicBezTo>
                  <a:close/>
                  <a:moveTo>
                    <a:pt x="32870" y="14198"/>
                  </a:moveTo>
                  <a:cubicBezTo>
                    <a:pt x="32854" y="14234"/>
                    <a:pt x="32827" y="14270"/>
                    <a:pt x="32787" y="14321"/>
                  </a:cubicBezTo>
                  <a:cubicBezTo>
                    <a:pt x="32776" y="14318"/>
                    <a:pt x="32768" y="14315"/>
                    <a:pt x="32749" y="14309"/>
                  </a:cubicBezTo>
                  <a:cubicBezTo>
                    <a:pt x="32803" y="14259"/>
                    <a:pt x="32836" y="14230"/>
                    <a:pt x="32870" y="14198"/>
                  </a:cubicBezTo>
                  <a:close/>
                  <a:moveTo>
                    <a:pt x="6948" y="14296"/>
                  </a:moveTo>
                  <a:lnTo>
                    <a:pt x="6950" y="14300"/>
                  </a:lnTo>
                  <a:cubicBezTo>
                    <a:pt x="6930" y="14324"/>
                    <a:pt x="6910" y="14347"/>
                    <a:pt x="6891" y="14369"/>
                  </a:cubicBezTo>
                  <a:lnTo>
                    <a:pt x="6888" y="14365"/>
                  </a:lnTo>
                  <a:lnTo>
                    <a:pt x="6948" y="14296"/>
                  </a:lnTo>
                  <a:close/>
                  <a:moveTo>
                    <a:pt x="32598" y="14433"/>
                  </a:moveTo>
                  <a:lnTo>
                    <a:pt x="32605" y="14446"/>
                  </a:lnTo>
                  <a:lnTo>
                    <a:pt x="32586" y="14469"/>
                  </a:lnTo>
                  <a:lnTo>
                    <a:pt x="32578" y="14456"/>
                  </a:lnTo>
                  <a:lnTo>
                    <a:pt x="32598" y="14433"/>
                  </a:lnTo>
                  <a:close/>
                  <a:moveTo>
                    <a:pt x="6559" y="14467"/>
                  </a:moveTo>
                  <a:cubicBezTo>
                    <a:pt x="6573" y="14467"/>
                    <a:pt x="6536" y="14514"/>
                    <a:pt x="6430" y="14618"/>
                  </a:cubicBezTo>
                  <a:cubicBezTo>
                    <a:pt x="6473" y="14565"/>
                    <a:pt x="6516" y="14514"/>
                    <a:pt x="6551" y="14469"/>
                  </a:cubicBezTo>
                  <a:cubicBezTo>
                    <a:pt x="6554" y="14468"/>
                    <a:pt x="6557" y="14467"/>
                    <a:pt x="6559" y="14467"/>
                  </a:cubicBezTo>
                  <a:close/>
                  <a:moveTo>
                    <a:pt x="59836" y="14672"/>
                  </a:moveTo>
                  <a:cubicBezTo>
                    <a:pt x="59845" y="14672"/>
                    <a:pt x="59849" y="14674"/>
                    <a:pt x="59858" y="14675"/>
                  </a:cubicBezTo>
                  <a:cubicBezTo>
                    <a:pt x="59868" y="14721"/>
                    <a:pt x="59877" y="14770"/>
                    <a:pt x="59890" y="14831"/>
                  </a:cubicBezTo>
                  <a:cubicBezTo>
                    <a:pt x="59883" y="14842"/>
                    <a:pt x="59877" y="14849"/>
                    <a:pt x="59870" y="14861"/>
                  </a:cubicBezTo>
                  <a:cubicBezTo>
                    <a:pt x="59857" y="14790"/>
                    <a:pt x="59846" y="14730"/>
                    <a:pt x="59836" y="14672"/>
                  </a:cubicBezTo>
                  <a:close/>
                  <a:moveTo>
                    <a:pt x="6049" y="14843"/>
                  </a:moveTo>
                  <a:lnTo>
                    <a:pt x="6057" y="14856"/>
                  </a:lnTo>
                  <a:lnTo>
                    <a:pt x="6036" y="14877"/>
                  </a:lnTo>
                  <a:cubicBezTo>
                    <a:pt x="6033" y="14874"/>
                    <a:pt x="6032" y="14869"/>
                    <a:pt x="6029" y="14865"/>
                  </a:cubicBezTo>
                  <a:lnTo>
                    <a:pt x="6029" y="14865"/>
                  </a:lnTo>
                  <a:lnTo>
                    <a:pt x="6049" y="14843"/>
                  </a:lnTo>
                  <a:close/>
                  <a:moveTo>
                    <a:pt x="60292" y="14833"/>
                  </a:moveTo>
                  <a:cubicBezTo>
                    <a:pt x="60298" y="14862"/>
                    <a:pt x="60302" y="14895"/>
                    <a:pt x="60308" y="14924"/>
                  </a:cubicBezTo>
                  <a:cubicBezTo>
                    <a:pt x="60307" y="14924"/>
                    <a:pt x="60305" y="14924"/>
                    <a:pt x="60302" y="14923"/>
                  </a:cubicBezTo>
                  <a:cubicBezTo>
                    <a:pt x="60298" y="14893"/>
                    <a:pt x="60292" y="14862"/>
                    <a:pt x="60288" y="14833"/>
                  </a:cubicBezTo>
                  <a:close/>
                  <a:moveTo>
                    <a:pt x="6513" y="14928"/>
                  </a:moveTo>
                  <a:lnTo>
                    <a:pt x="6516" y="14931"/>
                  </a:lnTo>
                  <a:lnTo>
                    <a:pt x="6451" y="14998"/>
                  </a:lnTo>
                  <a:cubicBezTo>
                    <a:pt x="6451" y="14996"/>
                    <a:pt x="6449" y="14995"/>
                    <a:pt x="6449" y="14993"/>
                  </a:cubicBezTo>
                  <a:lnTo>
                    <a:pt x="6513" y="14928"/>
                  </a:lnTo>
                  <a:close/>
                  <a:moveTo>
                    <a:pt x="32215" y="14992"/>
                  </a:moveTo>
                  <a:lnTo>
                    <a:pt x="32222" y="15005"/>
                  </a:lnTo>
                  <a:lnTo>
                    <a:pt x="32200" y="15027"/>
                  </a:lnTo>
                  <a:lnTo>
                    <a:pt x="32193" y="15014"/>
                  </a:lnTo>
                  <a:lnTo>
                    <a:pt x="32215" y="14992"/>
                  </a:lnTo>
                  <a:close/>
                  <a:moveTo>
                    <a:pt x="32025" y="15133"/>
                  </a:moveTo>
                  <a:lnTo>
                    <a:pt x="32028" y="15137"/>
                  </a:lnTo>
                  <a:lnTo>
                    <a:pt x="31963" y="15204"/>
                  </a:lnTo>
                  <a:cubicBezTo>
                    <a:pt x="31963" y="15201"/>
                    <a:pt x="31962" y="15199"/>
                    <a:pt x="31962" y="15198"/>
                  </a:cubicBezTo>
                  <a:lnTo>
                    <a:pt x="32025" y="15133"/>
                  </a:lnTo>
                  <a:close/>
                  <a:moveTo>
                    <a:pt x="31858" y="15217"/>
                  </a:moveTo>
                  <a:cubicBezTo>
                    <a:pt x="31859" y="15218"/>
                    <a:pt x="31862" y="15220"/>
                    <a:pt x="31865" y="15220"/>
                  </a:cubicBezTo>
                  <a:lnTo>
                    <a:pt x="31759" y="15332"/>
                  </a:lnTo>
                  <a:cubicBezTo>
                    <a:pt x="31756" y="15329"/>
                    <a:pt x="31752" y="15327"/>
                    <a:pt x="31749" y="15324"/>
                  </a:cubicBezTo>
                  <a:cubicBezTo>
                    <a:pt x="31785" y="15289"/>
                    <a:pt x="31822" y="15252"/>
                    <a:pt x="31858" y="15217"/>
                  </a:cubicBezTo>
                  <a:close/>
                  <a:moveTo>
                    <a:pt x="5606" y="15305"/>
                  </a:moveTo>
                  <a:cubicBezTo>
                    <a:pt x="5593" y="15327"/>
                    <a:pt x="5575" y="15357"/>
                    <a:pt x="5545" y="15411"/>
                  </a:cubicBezTo>
                  <a:cubicBezTo>
                    <a:pt x="5518" y="15407"/>
                    <a:pt x="5511" y="15405"/>
                    <a:pt x="5499" y="15404"/>
                  </a:cubicBezTo>
                  <a:cubicBezTo>
                    <a:pt x="5549" y="15358"/>
                    <a:pt x="5593" y="15317"/>
                    <a:pt x="5606" y="15305"/>
                  </a:cubicBezTo>
                  <a:close/>
                  <a:moveTo>
                    <a:pt x="5468" y="15368"/>
                  </a:moveTo>
                  <a:lnTo>
                    <a:pt x="5481" y="15395"/>
                  </a:lnTo>
                  <a:lnTo>
                    <a:pt x="5449" y="15426"/>
                  </a:lnTo>
                  <a:lnTo>
                    <a:pt x="5436" y="15399"/>
                  </a:lnTo>
                  <a:lnTo>
                    <a:pt x="5436" y="15399"/>
                  </a:lnTo>
                  <a:cubicBezTo>
                    <a:pt x="5446" y="15389"/>
                    <a:pt x="5458" y="15378"/>
                    <a:pt x="5468" y="15368"/>
                  </a:cubicBezTo>
                  <a:close/>
                  <a:moveTo>
                    <a:pt x="5296" y="15542"/>
                  </a:moveTo>
                  <a:lnTo>
                    <a:pt x="5240" y="15595"/>
                  </a:lnTo>
                  <a:lnTo>
                    <a:pt x="5230" y="15571"/>
                  </a:lnTo>
                  <a:lnTo>
                    <a:pt x="5261" y="15542"/>
                  </a:lnTo>
                  <a:close/>
                  <a:moveTo>
                    <a:pt x="28410" y="15810"/>
                  </a:moveTo>
                  <a:lnTo>
                    <a:pt x="28427" y="15811"/>
                  </a:lnTo>
                  <a:lnTo>
                    <a:pt x="28435" y="15845"/>
                  </a:lnTo>
                  <a:cubicBezTo>
                    <a:pt x="28434" y="15845"/>
                    <a:pt x="28433" y="15846"/>
                    <a:pt x="28431" y="15846"/>
                  </a:cubicBezTo>
                  <a:cubicBezTo>
                    <a:pt x="28428" y="15846"/>
                    <a:pt x="28424" y="15845"/>
                    <a:pt x="28421" y="15844"/>
                  </a:cubicBezTo>
                  <a:lnTo>
                    <a:pt x="28410" y="15810"/>
                  </a:lnTo>
                  <a:close/>
                  <a:moveTo>
                    <a:pt x="28549" y="15789"/>
                  </a:moveTo>
                  <a:cubicBezTo>
                    <a:pt x="28558" y="15820"/>
                    <a:pt x="28565" y="15852"/>
                    <a:pt x="28580" y="15882"/>
                  </a:cubicBezTo>
                  <a:lnTo>
                    <a:pt x="28574" y="15882"/>
                  </a:lnTo>
                  <a:cubicBezTo>
                    <a:pt x="28559" y="15852"/>
                    <a:pt x="28553" y="15820"/>
                    <a:pt x="28544" y="15789"/>
                  </a:cubicBezTo>
                  <a:close/>
                  <a:moveTo>
                    <a:pt x="5208" y="15792"/>
                  </a:moveTo>
                  <a:cubicBezTo>
                    <a:pt x="5231" y="15792"/>
                    <a:pt x="5217" y="15815"/>
                    <a:pt x="5062" y="15932"/>
                  </a:cubicBezTo>
                  <a:cubicBezTo>
                    <a:pt x="5113" y="15877"/>
                    <a:pt x="5152" y="15838"/>
                    <a:pt x="5193" y="15794"/>
                  </a:cubicBezTo>
                  <a:cubicBezTo>
                    <a:pt x="5199" y="15792"/>
                    <a:pt x="5204" y="15792"/>
                    <a:pt x="5208" y="15792"/>
                  </a:cubicBezTo>
                  <a:close/>
                  <a:moveTo>
                    <a:pt x="60361" y="16135"/>
                  </a:moveTo>
                  <a:cubicBezTo>
                    <a:pt x="60367" y="16136"/>
                    <a:pt x="60371" y="16138"/>
                    <a:pt x="60376" y="16138"/>
                  </a:cubicBezTo>
                  <a:cubicBezTo>
                    <a:pt x="60377" y="16150"/>
                    <a:pt x="60377" y="16160"/>
                    <a:pt x="60379" y="16169"/>
                  </a:cubicBezTo>
                  <a:cubicBezTo>
                    <a:pt x="60374" y="16169"/>
                    <a:pt x="60369" y="16167"/>
                    <a:pt x="60364" y="16164"/>
                  </a:cubicBezTo>
                  <a:cubicBezTo>
                    <a:pt x="60363" y="16155"/>
                    <a:pt x="60363" y="16145"/>
                    <a:pt x="60361" y="16135"/>
                  </a:cubicBezTo>
                  <a:close/>
                  <a:moveTo>
                    <a:pt x="4554" y="16157"/>
                  </a:moveTo>
                  <a:lnTo>
                    <a:pt x="4554" y="16157"/>
                  </a:lnTo>
                  <a:cubicBezTo>
                    <a:pt x="4550" y="16161"/>
                    <a:pt x="4545" y="16165"/>
                    <a:pt x="4540" y="16169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545" y="16165"/>
                    <a:pt x="4550" y="16161"/>
                    <a:pt x="4554" y="16157"/>
                  </a:cubicBezTo>
                  <a:close/>
                  <a:moveTo>
                    <a:pt x="36019" y="7507"/>
                  </a:moveTo>
                  <a:cubicBezTo>
                    <a:pt x="35976" y="7621"/>
                    <a:pt x="35929" y="7732"/>
                    <a:pt x="35878" y="7842"/>
                  </a:cubicBezTo>
                  <a:cubicBezTo>
                    <a:pt x="35842" y="8030"/>
                    <a:pt x="35755" y="8184"/>
                    <a:pt x="35664" y="8371"/>
                  </a:cubicBezTo>
                  <a:cubicBezTo>
                    <a:pt x="35653" y="8426"/>
                    <a:pt x="35643" y="8480"/>
                    <a:pt x="35633" y="8536"/>
                  </a:cubicBezTo>
                  <a:cubicBezTo>
                    <a:pt x="35572" y="8667"/>
                    <a:pt x="35519" y="8783"/>
                    <a:pt x="35465" y="8902"/>
                  </a:cubicBezTo>
                  <a:cubicBezTo>
                    <a:pt x="35408" y="9033"/>
                    <a:pt x="35352" y="9172"/>
                    <a:pt x="35291" y="9295"/>
                  </a:cubicBezTo>
                  <a:cubicBezTo>
                    <a:pt x="35247" y="9385"/>
                    <a:pt x="35210" y="9463"/>
                    <a:pt x="35168" y="9551"/>
                  </a:cubicBezTo>
                  <a:cubicBezTo>
                    <a:pt x="35128" y="9633"/>
                    <a:pt x="35085" y="9722"/>
                    <a:pt x="35043" y="9807"/>
                  </a:cubicBezTo>
                  <a:cubicBezTo>
                    <a:pt x="34956" y="9985"/>
                    <a:pt x="34877" y="10163"/>
                    <a:pt x="34774" y="10343"/>
                  </a:cubicBezTo>
                  <a:cubicBezTo>
                    <a:pt x="34613" y="10609"/>
                    <a:pt x="34490" y="10905"/>
                    <a:pt x="34323" y="11178"/>
                  </a:cubicBezTo>
                  <a:cubicBezTo>
                    <a:pt x="34319" y="11187"/>
                    <a:pt x="34315" y="11200"/>
                    <a:pt x="34290" y="11256"/>
                  </a:cubicBezTo>
                  <a:cubicBezTo>
                    <a:pt x="34287" y="11267"/>
                    <a:pt x="34269" y="11315"/>
                    <a:pt x="34245" y="11377"/>
                  </a:cubicBezTo>
                  <a:cubicBezTo>
                    <a:pt x="34041" y="11687"/>
                    <a:pt x="33847" y="11996"/>
                    <a:pt x="33708" y="12295"/>
                  </a:cubicBezTo>
                  <a:cubicBezTo>
                    <a:pt x="33673" y="12321"/>
                    <a:pt x="33651" y="12338"/>
                    <a:pt x="33626" y="12355"/>
                  </a:cubicBezTo>
                  <a:cubicBezTo>
                    <a:pt x="33482" y="12610"/>
                    <a:pt x="33335" y="12855"/>
                    <a:pt x="33126" y="13128"/>
                  </a:cubicBezTo>
                  <a:cubicBezTo>
                    <a:pt x="33095" y="13195"/>
                    <a:pt x="33057" y="13273"/>
                    <a:pt x="33012" y="13367"/>
                  </a:cubicBezTo>
                  <a:cubicBezTo>
                    <a:pt x="32983" y="13382"/>
                    <a:pt x="32967" y="13390"/>
                    <a:pt x="32940" y="13403"/>
                  </a:cubicBezTo>
                  <a:cubicBezTo>
                    <a:pt x="32857" y="13519"/>
                    <a:pt x="32768" y="13641"/>
                    <a:pt x="32667" y="13779"/>
                  </a:cubicBezTo>
                  <a:cubicBezTo>
                    <a:pt x="32652" y="13794"/>
                    <a:pt x="32621" y="13824"/>
                    <a:pt x="32590" y="13856"/>
                  </a:cubicBezTo>
                  <a:cubicBezTo>
                    <a:pt x="32483" y="14019"/>
                    <a:pt x="32367" y="14165"/>
                    <a:pt x="32212" y="14300"/>
                  </a:cubicBezTo>
                  <a:cubicBezTo>
                    <a:pt x="32178" y="14414"/>
                    <a:pt x="32033" y="14509"/>
                    <a:pt x="31946" y="14618"/>
                  </a:cubicBezTo>
                  <a:cubicBezTo>
                    <a:pt x="31828" y="14762"/>
                    <a:pt x="31712" y="14875"/>
                    <a:pt x="31587" y="14983"/>
                  </a:cubicBezTo>
                  <a:cubicBezTo>
                    <a:pt x="31578" y="15003"/>
                    <a:pt x="31569" y="15024"/>
                    <a:pt x="31560" y="15042"/>
                  </a:cubicBezTo>
                  <a:cubicBezTo>
                    <a:pt x="31288" y="15318"/>
                    <a:pt x="30987" y="15514"/>
                    <a:pt x="30732" y="15742"/>
                  </a:cubicBezTo>
                  <a:cubicBezTo>
                    <a:pt x="30628" y="15807"/>
                    <a:pt x="30553" y="15852"/>
                    <a:pt x="30476" y="15897"/>
                  </a:cubicBezTo>
                  <a:cubicBezTo>
                    <a:pt x="30386" y="15954"/>
                    <a:pt x="30292" y="16008"/>
                    <a:pt x="30197" y="16057"/>
                  </a:cubicBezTo>
                  <a:cubicBezTo>
                    <a:pt x="30113" y="16097"/>
                    <a:pt x="30026" y="16126"/>
                    <a:pt x="29939" y="16153"/>
                  </a:cubicBezTo>
                  <a:cubicBezTo>
                    <a:pt x="29727" y="16223"/>
                    <a:pt x="29530" y="16235"/>
                    <a:pt x="29395" y="16235"/>
                  </a:cubicBezTo>
                  <a:cubicBezTo>
                    <a:pt x="29267" y="16200"/>
                    <a:pt x="29184" y="16135"/>
                    <a:pt x="29108" y="16067"/>
                  </a:cubicBezTo>
                  <a:cubicBezTo>
                    <a:pt x="29090" y="16061"/>
                    <a:pt x="29071" y="16057"/>
                    <a:pt x="29045" y="16048"/>
                  </a:cubicBezTo>
                  <a:cubicBezTo>
                    <a:pt x="28999" y="15994"/>
                    <a:pt x="28962" y="15939"/>
                    <a:pt x="28937" y="15882"/>
                  </a:cubicBezTo>
                  <a:cubicBezTo>
                    <a:pt x="28912" y="15857"/>
                    <a:pt x="28896" y="15836"/>
                    <a:pt x="28884" y="15814"/>
                  </a:cubicBezTo>
                  <a:cubicBezTo>
                    <a:pt x="28878" y="15782"/>
                    <a:pt x="28864" y="15751"/>
                    <a:pt x="28861" y="15699"/>
                  </a:cubicBezTo>
                  <a:cubicBezTo>
                    <a:pt x="28815" y="15616"/>
                    <a:pt x="28793" y="15523"/>
                    <a:pt x="28781" y="15486"/>
                  </a:cubicBezTo>
                  <a:cubicBezTo>
                    <a:pt x="28762" y="15267"/>
                    <a:pt x="28783" y="15108"/>
                    <a:pt x="28811" y="14958"/>
                  </a:cubicBezTo>
                  <a:cubicBezTo>
                    <a:pt x="28834" y="14884"/>
                    <a:pt x="28869" y="14809"/>
                    <a:pt x="28906" y="14721"/>
                  </a:cubicBezTo>
                  <a:cubicBezTo>
                    <a:pt x="28902" y="14686"/>
                    <a:pt x="28902" y="14664"/>
                    <a:pt x="28900" y="14639"/>
                  </a:cubicBezTo>
                  <a:cubicBezTo>
                    <a:pt x="28922" y="14590"/>
                    <a:pt x="28945" y="14540"/>
                    <a:pt x="28965" y="14496"/>
                  </a:cubicBezTo>
                  <a:cubicBezTo>
                    <a:pt x="28980" y="14446"/>
                    <a:pt x="28992" y="14406"/>
                    <a:pt x="29003" y="14365"/>
                  </a:cubicBezTo>
                  <a:cubicBezTo>
                    <a:pt x="29033" y="14316"/>
                    <a:pt x="29061" y="14278"/>
                    <a:pt x="29087" y="14241"/>
                  </a:cubicBezTo>
                  <a:cubicBezTo>
                    <a:pt x="29117" y="14115"/>
                    <a:pt x="29180" y="14013"/>
                    <a:pt x="29233" y="13935"/>
                  </a:cubicBezTo>
                  <a:cubicBezTo>
                    <a:pt x="29317" y="13760"/>
                    <a:pt x="29362" y="13610"/>
                    <a:pt x="29495" y="13460"/>
                  </a:cubicBezTo>
                  <a:lnTo>
                    <a:pt x="29576" y="13285"/>
                  </a:lnTo>
                  <a:cubicBezTo>
                    <a:pt x="29612" y="13244"/>
                    <a:pt x="29648" y="13209"/>
                    <a:pt x="29683" y="13170"/>
                  </a:cubicBezTo>
                  <a:cubicBezTo>
                    <a:pt x="29795" y="12945"/>
                    <a:pt x="30019" y="12713"/>
                    <a:pt x="30148" y="12492"/>
                  </a:cubicBezTo>
                  <a:cubicBezTo>
                    <a:pt x="30169" y="12474"/>
                    <a:pt x="30191" y="12454"/>
                    <a:pt x="30214" y="12432"/>
                  </a:cubicBezTo>
                  <a:cubicBezTo>
                    <a:pt x="30316" y="12292"/>
                    <a:pt x="30416" y="12148"/>
                    <a:pt x="30528" y="12017"/>
                  </a:cubicBezTo>
                  <a:cubicBezTo>
                    <a:pt x="30633" y="11893"/>
                    <a:pt x="30750" y="11783"/>
                    <a:pt x="30847" y="11686"/>
                  </a:cubicBezTo>
                  <a:cubicBezTo>
                    <a:pt x="31034" y="11448"/>
                    <a:pt x="31218" y="11237"/>
                    <a:pt x="31446" y="11044"/>
                  </a:cubicBezTo>
                  <a:cubicBezTo>
                    <a:pt x="31490" y="11006"/>
                    <a:pt x="31550" y="10947"/>
                    <a:pt x="31599" y="10899"/>
                  </a:cubicBezTo>
                  <a:cubicBezTo>
                    <a:pt x="31697" y="10800"/>
                    <a:pt x="31775" y="10703"/>
                    <a:pt x="31891" y="10600"/>
                  </a:cubicBezTo>
                  <a:cubicBezTo>
                    <a:pt x="31987" y="10513"/>
                    <a:pt x="32083" y="10413"/>
                    <a:pt x="32174" y="10328"/>
                  </a:cubicBezTo>
                  <a:cubicBezTo>
                    <a:pt x="32205" y="10306"/>
                    <a:pt x="32225" y="10291"/>
                    <a:pt x="32252" y="10273"/>
                  </a:cubicBezTo>
                  <a:cubicBezTo>
                    <a:pt x="32267" y="10244"/>
                    <a:pt x="32277" y="10223"/>
                    <a:pt x="32290" y="10195"/>
                  </a:cubicBezTo>
                  <a:cubicBezTo>
                    <a:pt x="32347" y="10154"/>
                    <a:pt x="32393" y="10120"/>
                    <a:pt x="32440" y="10088"/>
                  </a:cubicBezTo>
                  <a:cubicBezTo>
                    <a:pt x="32461" y="10065"/>
                    <a:pt x="32483" y="10040"/>
                    <a:pt x="32502" y="10017"/>
                  </a:cubicBezTo>
                  <a:cubicBezTo>
                    <a:pt x="32598" y="9942"/>
                    <a:pt x="32689" y="9872"/>
                    <a:pt x="32780" y="9804"/>
                  </a:cubicBezTo>
                  <a:cubicBezTo>
                    <a:pt x="32804" y="9766"/>
                    <a:pt x="32818" y="9741"/>
                    <a:pt x="32833" y="9717"/>
                  </a:cubicBezTo>
                  <a:cubicBezTo>
                    <a:pt x="33264" y="9407"/>
                    <a:pt x="33670" y="9161"/>
                    <a:pt x="34101" y="8776"/>
                  </a:cubicBezTo>
                  <a:cubicBezTo>
                    <a:pt x="34290" y="8685"/>
                    <a:pt x="34543" y="8459"/>
                    <a:pt x="34715" y="8384"/>
                  </a:cubicBezTo>
                  <a:cubicBezTo>
                    <a:pt x="34807" y="8311"/>
                    <a:pt x="34896" y="8240"/>
                    <a:pt x="34981" y="8174"/>
                  </a:cubicBezTo>
                  <a:cubicBezTo>
                    <a:pt x="35143" y="8086"/>
                    <a:pt x="35405" y="7925"/>
                    <a:pt x="35486" y="7868"/>
                  </a:cubicBezTo>
                  <a:lnTo>
                    <a:pt x="35614" y="7759"/>
                  </a:lnTo>
                  <a:lnTo>
                    <a:pt x="35699" y="7722"/>
                  </a:lnTo>
                  <a:cubicBezTo>
                    <a:pt x="35816" y="7640"/>
                    <a:pt x="35921" y="7569"/>
                    <a:pt x="36019" y="7507"/>
                  </a:cubicBezTo>
                  <a:close/>
                  <a:moveTo>
                    <a:pt x="60204" y="16157"/>
                  </a:moveTo>
                  <a:cubicBezTo>
                    <a:pt x="60205" y="16178"/>
                    <a:pt x="60207" y="16195"/>
                    <a:pt x="60208" y="16216"/>
                  </a:cubicBezTo>
                  <a:lnTo>
                    <a:pt x="60188" y="16239"/>
                  </a:lnTo>
                  <a:lnTo>
                    <a:pt x="60188" y="16239"/>
                  </a:lnTo>
                  <a:cubicBezTo>
                    <a:pt x="60189" y="16162"/>
                    <a:pt x="60195" y="16160"/>
                    <a:pt x="60204" y="16157"/>
                  </a:cubicBezTo>
                  <a:close/>
                  <a:moveTo>
                    <a:pt x="60114" y="16001"/>
                  </a:moveTo>
                  <a:cubicBezTo>
                    <a:pt x="60135" y="16078"/>
                    <a:pt x="60155" y="16145"/>
                    <a:pt x="60173" y="16215"/>
                  </a:cubicBezTo>
                  <a:lnTo>
                    <a:pt x="60173" y="16215"/>
                  </a:lnTo>
                  <a:cubicBezTo>
                    <a:pt x="60170" y="16256"/>
                    <a:pt x="60166" y="16271"/>
                    <a:pt x="60161" y="16271"/>
                  </a:cubicBezTo>
                  <a:cubicBezTo>
                    <a:pt x="60151" y="16271"/>
                    <a:pt x="60138" y="16197"/>
                    <a:pt x="60126" y="16197"/>
                  </a:cubicBezTo>
                  <a:cubicBezTo>
                    <a:pt x="60124" y="16197"/>
                    <a:pt x="60122" y="16199"/>
                    <a:pt x="60120" y="16204"/>
                  </a:cubicBezTo>
                  <a:cubicBezTo>
                    <a:pt x="60117" y="16122"/>
                    <a:pt x="60116" y="16083"/>
                    <a:pt x="60114" y="16001"/>
                  </a:cubicBezTo>
                  <a:close/>
                  <a:moveTo>
                    <a:pt x="29159" y="16276"/>
                  </a:moveTo>
                  <a:lnTo>
                    <a:pt x="29234" y="16310"/>
                  </a:lnTo>
                  <a:lnTo>
                    <a:pt x="29231" y="16313"/>
                  </a:lnTo>
                  <a:cubicBezTo>
                    <a:pt x="29206" y="16303"/>
                    <a:pt x="29181" y="16291"/>
                    <a:pt x="29156" y="16281"/>
                  </a:cubicBezTo>
                  <a:lnTo>
                    <a:pt x="29159" y="16276"/>
                  </a:lnTo>
                  <a:close/>
                  <a:moveTo>
                    <a:pt x="30742" y="16322"/>
                  </a:moveTo>
                  <a:lnTo>
                    <a:pt x="30745" y="16336"/>
                  </a:lnTo>
                  <a:lnTo>
                    <a:pt x="30717" y="16353"/>
                  </a:lnTo>
                  <a:cubicBezTo>
                    <a:pt x="30716" y="16348"/>
                    <a:pt x="30716" y="16342"/>
                    <a:pt x="30714" y="16338"/>
                  </a:cubicBezTo>
                  <a:cubicBezTo>
                    <a:pt x="30725" y="16332"/>
                    <a:pt x="30734" y="16326"/>
                    <a:pt x="30742" y="16322"/>
                  </a:cubicBezTo>
                  <a:close/>
                  <a:moveTo>
                    <a:pt x="28911" y="16401"/>
                  </a:moveTo>
                  <a:cubicBezTo>
                    <a:pt x="28921" y="16408"/>
                    <a:pt x="28931" y="16414"/>
                    <a:pt x="28940" y="16422"/>
                  </a:cubicBezTo>
                  <a:cubicBezTo>
                    <a:pt x="28937" y="16425"/>
                    <a:pt x="28933" y="16428"/>
                    <a:pt x="28928" y="16431"/>
                  </a:cubicBezTo>
                  <a:cubicBezTo>
                    <a:pt x="28918" y="16423"/>
                    <a:pt x="28908" y="16416"/>
                    <a:pt x="28899" y="16410"/>
                  </a:cubicBezTo>
                  <a:cubicBezTo>
                    <a:pt x="28903" y="16407"/>
                    <a:pt x="28908" y="16406"/>
                    <a:pt x="28911" y="16401"/>
                  </a:cubicBezTo>
                  <a:close/>
                  <a:moveTo>
                    <a:pt x="28825" y="16414"/>
                  </a:moveTo>
                  <a:cubicBezTo>
                    <a:pt x="28852" y="16439"/>
                    <a:pt x="28886" y="16459"/>
                    <a:pt x="28917" y="16479"/>
                  </a:cubicBezTo>
                  <a:lnTo>
                    <a:pt x="28912" y="16482"/>
                  </a:lnTo>
                  <a:cubicBezTo>
                    <a:pt x="28881" y="16461"/>
                    <a:pt x="28847" y="16442"/>
                    <a:pt x="28821" y="16416"/>
                  </a:cubicBezTo>
                  <a:cubicBezTo>
                    <a:pt x="28822" y="16414"/>
                    <a:pt x="28825" y="16414"/>
                    <a:pt x="28825" y="16414"/>
                  </a:cubicBezTo>
                  <a:close/>
                  <a:moveTo>
                    <a:pt x="30213" y="16481"/>
                  </a:moveTo>
                  <a:lnTo>
                    <a:pt x="30213" y="16497"/>
                  </a:lnTo>
                  <a:lnTo>
                    <a:pt x="30211" y="16497"/>
                  </a:lnTo>
                  <a:cubicBezTo>
                    <a:pt x="30201" y="16500"/>
                    <a:pt x="30192" y="16504"/>
                    <a:pt x="30180" y="16507"/>
                  </a:cubicBezTo>
                  <a:lnTo>
                    <a:pt x="30182" y="16492"/>
                  </a:lnTo>
                  <a:cubicBezTo>
                    <a:pt x="30191" y="16489"/>
                    <a:pt x="30201" y="16485"/>
                    <a:pt x="30213" y="16481"/>
                  </a:cubicBezTo>
                  <a:close/>
                  <a:moveTo>
                    <a:pt x="4376" y="16444"/>
                  </a:moveTo>
                  <a:lnTo>
                    <a:pt x="4379" y="16450"/>
                  </a:lnTo>
                  <a:lnTo>
                    <a:pt x="4237" y="16559"/>
                  </a:lnTo>
                  <a:cubicBezTo>
                    <a:pt x="4235" y="16557"/>
                    <a:pt x="4235" y="16554"/>
                    <a:pt x="4234" y="16551"/>
                  </a:cubicBezTo>
                  <a:lnTo>
                    <a:pt x="4376" y="16444"/>
                  </a:lnTo>
                  <a:close/>
                  <a:moveTo>
                    <a:pt x="60157" y="16685"/>
                  </a:moveTo>
                  <a:cubicBezTo>
                    <a:pt x="60161" y="16711"/>
                    <a:pt x="60165" y="16737"/>
                    <a:pt x="60168" y="16763"/>
                  </a:cubicBezTo>
                  <a:lnTo>
                    <a:pt x="60168" y="16763"/>
                  </a:lnTo>
                  <a:cubicBezTo>
                    <a:pt x="60162" y="16758"/>
                    <a:pt x="60157" y="16735"/>
                    <a:pt x="60154" y="16713"/>
                  </a:cubicBezTo>
                  <a:cubicBezTo>
                    <a:pt x="60154" y="16704"/>
                    <a:pt x="60155" y="16695"/>
                    <a:pt x="60157" y="16685"/>
                  </a:cubicBezTo>
                  <a:close/>
                  <a:moveTo>
                    <a:pt x="60168" y="16764"/>
                  </a:moveTo>
                  <a:lnTo>
                    <a:pt x="60168" y="16764"/>
                  </a:lnTo>
                  <a:cubicBezTo>
                    <a:pt x="60168" y="16764"/>
                    <a:pt x="60168" y="16764"/>
                    <a:pt x="60168" y="16765"/>
                  </a:cubicBezTo>
                  <a:lnTo>
                    <a:pt x="60167" y="16780"/>
                  </a:lnTo>
                  <a:lnTo>
                    <a:pt x="60167" y="16780"/>
                  </a:lnTo>
                  <a:cubicBezTo>
                    <a:pt x="60167" y="16780"/>
                    <a:pt x="60167" y="16779"/>
                    <a:pt x="60167" y="16779"/>
                  </a:cubicBezTo>
                  <a:cubicBezTo>
                    <a:pt x="60167" y="16774"/>
                    <a:pt x="60168" y="16769"/>
                    <a:pt x="60168" y="16764"/>
                  </a:cubicBezTo>
                  <a:close/>
                  <a:moveTo>
                    <a:pt x="60167" y="16781"/>
                  </a:moveTo>
                  <a:lnTo>
                    <a:pt x="60167" y="16781"/>
                  </a:lnTo>
                  <a:cubicBezTo>
                    <a:pt x="60173" y="16786"/>
                    <a:pt x="60177" y="16807"/>
                    <a:pt x="60182" y="16829"/>
                  </a:cubicBezTo>
                  <a:cubicBezTo>
                    <a:pt x="60182" y="16838"/>
                    <a:pt x="60180" y="16847"/>
                    <a:pt x="60179" y="16856"/>
                  </a:cubicBezTo>
                  <a:cubicBezTo>
                    <a:pt x="60174" y="16831"/>
                    <a:pt x="60170" y="16805"/>
                    <a:pt x="60167" y="16781"/>
                  </a:cubicBezTo>
                  <a:close/>
                  <a:moveTo>
                    <a:pt x="60327" y="16937"/>
                  </a:moveTo>
                  <a:lnTo>
                    <a:pt x="60355" y="16945"/>
                  </a:lnTo>
                  <a:cubicBezTo>
                    <a:pt x="60355" y="16963"/>
                    <a:pt x="60355" y="16978"/>
                    <a:pt x="60355" y="16993"/>
                  </a:cubicBezTo>
                  <a:lnTo>
                    <a:pt x="60326" y="16982"/>
                  </a:lnTo>
                  <a:cubicBezTo>
                    <a:pt x="60327" y="16968"/>
                    <a:pt x="60327" y="16953"/>
                    <a:pt x="60327" y="16937"/>
                  </a:cubicBezTo>
                  <a:close/>
                  <a:moveTo>
                    <a:pt x="60494" y="17360"/>
                  </a:moveTo>
                  <a:lnTo>
                    <a:pt x="60519" y="17369"/>
                  </a:lnTo>
                  <a:lnTo>
                    <a:pt x="60519" y="17415"/>
                  </a:lnTo>
                  <a:lnTo>
                    <a:pt x="60494" y="17440"/>
                  </a:lnTo>
                  <a:lnTo>
                    <a:pt x="60494" y="17360"/>
                  </a:lnTo>
                  <a:close/>
                  <a:moveTo>
                    <a:pt x="2917" y="17506"/>
                  </a:moveTo>
                  <a:cubicBezTo>
                    <a:pt x="2915" y="17508"/>
                    <a:pt x="2917" y="17509"/>
                    <a:pt x="2917" y="17510"/>
                  </a:cubicBezTo>
                  <a:lnTo>
                    <a:pt x="2839" y="17556"/>
                  </a:lnTo>
                  <a:cubicBezTo>
                    <a:pt x="2839" y="17555"/>
                    <a:pt x="2839" y="17553"/>
                    <a:pt x="2839" y="17552"/>
                  </a:cubicBezTo>
                  <a:cubicBezTo>
                    <a:pt x="2864" y="17537"/>
                    <a:pt x="2890" y="17521"/>
                    <a:pt x="2917" y="17506"/>
                  </a:cubicBezTo>
                  <a:close/>
                  <a:moveTo>
                    <a:pt x="2751" y="17552"/>
                  </a:moveTo>
                  <a:lnTo>
                    <a:pt x="2754" y="17556"/>
                  </a:lnTo>
                  <a:cubicBezTo>
                    <a:pt x="2727" y="17572"/>
                    <a:pt x="2701" y="17585"/>
                    <a:pt x="2674" y="17602"/>
                  </a:cubicBezTo>
                  <a:cubicBezTo>
                    <a:pt x="2676" y="17599"/>
                    <a:pt x="2674" y="17597"/>
                    <a:pt x="2674" y="17596"/>
                  </a:cubicBezTo>
                  <a:lnTo>
                    <a:pt x="2751" y="17552"/>
                  </a:lnTo>
                  <a:close/>
                  <a:moveTo>
                    <a:pt x="3280" y="17568"/>
                  </a:moveTo>
                  <a:cubicBezTo>
                    <a:pt x="3282" y="17568"/>
                    <a:pt x="3282" y="17571"/>
                    <a:pt x="3282" y="17572"/>
                  </a:cubicBezTo>
                  <a:cubicBezTo>
                    <a:pt x="3257" y="17587"/>
                    <a:pt x="3232" y="17603"/>
                    <a:pt x="3205" y="17619"/>
                  </a:cubicBezTo>
                  <a:lnTo>
                    <a:pt x="3204" y="17615"/>
                  </a:lnTo>
                  <a:lnTo>
                    <a:pt x="3280" y="17568"/>
                  </a:lnTo>
                  <a:close/>
                  <a:moveTo>
                    <a:pt x="60263" y="17535"/>
                  </a:moveTo>
                  <a:cubicBezTo>
                    <a:pt x="60264" y="17535"/>
                    <a:pt x="60266" y="17537"/>
                    <a:pt x="60267" y="17537"/>
                  </a:cubicBezTo>
                  <a:cubicBezTo>
                    <a:pt x="60266" y="17566"/>
                    <a:pt x="60263" y="17597"/>
                    <a:pt x="60261" y="17628"/>
                  </a:cubicBezTo>
                  <a:cubicBezTo>
                    <a:pt x="60260" y="17628"/>
                    <a:pt x="60258" y="17627"/>
                    <a:pt x="60257" y="17625"/>
                  </a:cubicBezTo>
                  <a:cubicBezTo>
                    <a:pt x="60258" y="17596"/>
                    <a:pt x="60261" y="17566"/>
                    <a:pt x="60263" y="17535"/>
                  </a:cubicBezTo>
                  <a:close/>
                  <a:moveTo>
                    <a:pt x="2761" y="17596"/>
                  </a:moveTo>
                  <a:lnTo>
                    <a:pt x="2762" y="17600"/>
                  </a:lnTo>
                  <a:lnTo>
                    <a:pt x="2684" y="17644"/>
                  </a:lnTo>
                  <a:lnTo>
                    <a:pt x="2684" y="17646"/>
                  </a:lnTo>
                  <a:cubicBezTo>
                    <a:pt x="2684" y="17643"/>
                    <a:pt x="2683" y="17643"/>
                    <a:pt x="2683" y="17641"/>
                  </a:cubicBezTo>
                  <a:cubicBezTo>
                    <a:pt x="2710" y="17625"/>
                    <a:pt x="2736" y="17610"/>
                    <a:pt x="2761" y="17596"/>
                  </a:cubicBezTo>
                  <a:close/>
                  <a:moveTo>
                    <a:pt x="60363" y="17700"/>
                  </a:moveTo>
                  <a:cubicBezTo>
                    <a:pt x="60367" y="17702"/>
                    <a:pt x="60371" y="17703"/>
                    <a:pt x="60376" y="17705"/>
                  </a:cubicBezTo>
                  <a:lnTo>
                    <a:pt x="60374" y="17736"/>
                  </a:lnTo>
                  <a:lnTo>
                    <a:pt x="60360" y="17730"/>
                  </a:lnTo>
                  <a:cubicBezTo>
                    <a:pt x="60361" y="17721"/>
                    <a:pt x="60361" y="17711"/>
                    <a:pt x="60363" y="17700"/>
                  </a:cubicBezTo>
                  <a:close/>
                  <a:moveTo>
                    <a:pt x="60264" y="17731"/>
                  </a:moveTo>
                  <a:cubicBezTo>
                    <a:pt x="60274" y="17736"/>
                    <a:pt x="60286" y="17740"/>
                    <a:pt x="60298" y="17744"/>
                  </a:cubicBezTo>
                  <a:cubicBezTo>
                    <a:pt x="60296" y="17789"/>
                    <a:pt x="60295" y="17830"/>
                    <a:pt x="60292" y="17919"/>
                  </a:cubicBezTo>
                  <a:cubicBezTo>
                    <a:pt x="60279" y="17862"/>
                    <a:pt x="60267" y="17818"/>
                    <a:pt x="60255" y="17774"/>
                  </a:cubicBezTo>
                  <a:cubicBezTo>
                    <a:pt x="60258" y="17759"/>
                    <a:pt x="60261" y="17744"/>
                    <a:pt x="60264" y="17731"/>
                  </a:cubicBezTo>
                  <a:close/>
                  <a:moveTo>
                    <a:pt x="2084" y="18164"/>
                  </a:moveTo>
                  <a:lnTo>
                    <a:pt x="2086" y="18170"/>
                  </a:lnTo>
                  <a:lnTo>
                    <a:pt x="2005" y="18211"/>
                  </a:lnTo>
                  <a:cubicBezTo>
                    <a:pt x="2003" y="18209"/>
                    <a:pt x="2005" y="18206"/>
                    <a:pt x="2005" y="18205"/>
                  </a:cubicBezTo>
                  <a:lnTo>
                    <a:pt x="2084" y="18164"/>
                  </a:lnTo>
                  <a:close/>
                  <a:moveTo>
                    <a:pt x="1494" y="18262"/>
                  </a:moveTo>
                  <a:cubicBezTo>
                    <a:pt x="1496" y="18264"/>
                    <a:pt x="1496" y="18267"/>
                    <a:pt x="1496" y="18268"/>
                  </a:cubicBezTo>
                  <a:lnTo>
                    <a:pt x="1413" y="18305"/>
                  </a:lnTo>
                  <a:lnTo>
                    <a:pt x="1413" y="18301"/>
                  </a:lnTo>
                  <a:lnTo>
                    <a:pt x="1494" y="18262"/>
                  </a:lnTo>
                  <a:close/>
                  <a:moveTo>
                    <a:pt x="1643" y="18314"/>
                  </a:moveTo>
                  <a:lnTo>
                    <a:pt x="1677" y="18324"/>
                  </a:lnTo>
                  <a:cubicBezTo>
                    <a:pt x="1653" y="18336"/>
                    <a:pt x="1630" y="18348"/>
                    <a:pt x="1608" y="18359"/>
                  </a:cubicBezTo>
                  <a:lnTo>
                    <a:pt x="1605" y="18334"/>
                  </a:lnTo>
                  <a:lnTo>
                    <a:pt x="1643" y="18314"/>
                  </a:lnTo>
                  <a:close/>
                  <a:moveTo>
                    <a:pt x="1324" y="18470"/>
                  </a:moveTo>
                  <a:cubicBezTo>
                    <a:pt x="1221" y="18520"/>
                    <a:pt x="1175" y="18542"/>
                    <a:pt x="1119" y="18570"/>
                  </a:cubicBezTo>
                  <a:cubicBezTo>
                    <a:pt x="1107" y="18564"/>
                    <a:pt x="1100" y="18561"/>
                    <a:pt x="1093" y="18556"/>
                  </a:cubicBezTo>
                  <a:lnTo>
                    <a:pt x="1146" y="18523"/>
                  </a:lnTo>
                  <a:cubicBezTo>
                    <a:pt x="1191" y="18509"/>
                    <a:pt x="1237" y="18496"/>
                    <a:pt x="1324" y="18470"/>
                  </a:cubicBezTo>
                  <a:close/>
                  <a:moveTo>
                    <a:pt x="60160" y="18551"/>
                  </a:moveTo>
                  <a:lnTo>
                    <a:pt x="60188" y="18562"/>
                  </a:lnTo>
                  <a:lnTo>
                    <a:pt x="60182" y="18609"/>
                  </a:lnTo>
                  <a:lnTo>
                    <a:pt x="60154" y="18596"/>
                  </a:lnTo>
                  <a:lnTo>
                    <a:pt x="60160" y="18551"/>
                  </a:lnTo>
                  <a:close/>
                  <a:moveTo>
                    <a:pt x="1078" y="18602"/>
                  </a:moveTo>
                  <a:cubicBezTo>
                    <a:pt x="1082" y="18605"/>
                    <a:pt x="1087" y="18608"/>
                    <a:pt x="1090" y="18611"/>
                  </a:cubicBezTo>
                  <a:cubicBezTo>
                    <a:pt x="1044" y="18632"/>
                    <a:pt x="997" y="18652"/>
                    <a:pt x="951" y="18670"/>
                  </a:cubicBezTo>
                  <a:lnTo>
                    <a:pt x="944" y="18665"/>
                  </a:lnTo>
                  <a:cubicBezTo>
                    <a:pt x="990" y="18645"/>
                    <a:pt x="1035" y="18624"/>
                    <a:pt x="1078" y="18602"/>
                  </a:cubicBezTo>
                  <a:close/>
                  <a:moveTo>
                    <a:pt x="1078" y="18651"/>
                  </a:moveTo>
                  <a:lnTo>
                    <a:pt x="1079" y="18665"/>
                  </a:lnTo>
                  <a:lnTo>
                    <a:pt x="1051" y="18677"/>
                  </a:lnTo>
                  <a:lnTo>
                    <a:pt x="1051" y="18662"/>
                  </a:lnTo>
                  <a:lnTo>
                    <a:pt x="1078" y="18651"/>
                  </a:lnTo>
                  <a:close/>
                  <a:moveTo>
                    <a:pt x="835" y="18676"/>
                  </a:moveTo>
                  <a:lnTo>
                    <a:pt x="835" y="18676"/>
                  </a:lnTo>
                  <a:cubicBezTo>
                    <a:pt x="856" y="18686"/>
                    <a:pt x="882" y="18693"/>
                    <a:pt x="659" y="18768"/>
                  </a:cubicBezTo>
                  <a:cubicBezTo>
                    <a:pt x="723" y="18735"/>
                    <a:pt x="775" y="18707"/>
                    <a:pt x="835" y="18676"/>
                  </a:cubicBezTo>
                  <a:close/>
                  <a:moveTo>
                    <a:pt x="60221" y="18895"/>
                  </a:moveTo>
                  <a:cubicBezTo>
                    <a:pt x="60226" y="18976"/>
                    <a:pt x="60227" y="19032"/>
                    <a:pt x="60232" y="19127"/>
                  </a:cubicBezTo>
                  <a:cubicBezTo>
                    <a:pt x="60210" y="19116"/>
                    <a:pt x="60198" y="19110"/>
                    <a:pt x="60183" y="19102"/>
                  </a:cubicBezTo>
                  <a:cubicBezTo>
                    <a:pt x="60196" y="19033"/>
                    <a:pt x="60205" y="18985"/>
                    <a:pt x="60221" y="18895"/>
                  </a:cubicBezTo>
                  <a:close/>
                  <a:moveTo>
                    <a:pt x="60205" y="19252"/>
                  </a:moveTo>
                  <a:cubicBezTo>
                    <a:pt x="60208" y="19252"/>
                    <a:pt x="60213" y="19252"/>
                    <a:pt x="60217" y="19254"/>
                  </a:cubicBezTo>
                  <a:cubicBezTo>
                    <a:pt x="60210" y="19302"/>
                    <a:pt x="60201" y="19354"/>
                    <a:pt x="60192" y="19404"/>
                  </a:cubicBezTo>
                  <a:lnTo>
                    <a:pt x="60185" y="19407"/>
                  </a:lnTo>
                  <a:lnTo>
                    <a:pt x="60185" y="19407"/>
                  </a:lnTo>
                  <a:lnTo>
                    <a:pt x="60205" y="19252"/>
                  </a:lnTo>
                  <a:close/>
                  <a:moveTo>
                    <a:pt x="34897" y="1"/>
                  </a:moveTo>
                  <a:cubicBezTo>
                    <a:pt x="34795" y="1"/>
                    <a:pt x="34701" y="5"/>
                    <a:pt x="34598" y="23"/>
                  </a:cubicBezTo>
                  <a:cubicBezTo>
                    <a:pt x="34504" y="38"/>
                    <a:pt x="34392" y="59"/>
                    <a:pt x="34317" y="81"/>
                  </a:cubicBezTo>
                  <a:cubicBezTo>
                    <a:pt x="34148" y="132"/>
                    <a:pt x="33997" y="173"/>
                    <a:pt x="33839" y="218"/>
                  </a:cubicBezTo>
                  <a:cubicBezTo>
                    <a:pt x="33808" y="226"/>
                    <a:pt x="33763" y="240"/>
                    <a:pt x="33745" y="248"/>
                  </a:cubicBezTo>
                  <a:cubicBezTo>
                    <a:pt x="33567" y="331"/>
                    <a:pt x="33421" y="372"/>
                    <a:pt x="33260" y="429"/>
                  </a:cubicBezTo>
                  <a:cubicBezTo>
                    <a:pt x="33126" y="518"/>
                    <a:pt x="32985" y="609"/>
                    <a:pt x="32786" y="666"/>
                  </a:cubicBezTo>
                  <a:cubicBezTo>
                    <a:pt x="32640" y="771"/>
                    <a:pt x="32499" y="837"/>
                    <a:pt x="32415" y="869"/>
                  </a:cubicBezTo>
                  <a:cubicBezTo>
                    <a:pt x="32247" y="965"/>
                    <a:pt x="32139" y="1030"/>
                    <a:pt x="32031" y="1097"/>
                  </a:cubicBezTo>
                  <a:cubicBezTo>
                    <a:pt x="31913" y="1171"/>
                    <a:pt x="31799" y="1245"/>
                    <a:pt x="31684" y="1317"/>
                  </a:cubicBezTo>
                  <a:cubicBezTo>
                    <a:pt x="31660" y="1318"/>
                    <a:pt x="31644" y="1320"/>
                    <a:pt x="31624" y="1321"/>
                  </a:cubicBezTo>
                  <a:cubicBezTo>
                    <a:pt x="31565" y="1370"/>
                    <a:pt x="31512" y="1414"/>
                    <a:pt x="31484" y="1437"/>
                  </a:cubicBezTo>
                  <a:cubicBezTo>
                    <a:pt x="31298" y="1551"/>
                    <a:pt x="31138" y="1648"/>
                    <a:pt x="30982" y="1742"/>
                  </a:cubicBezTo>
                  <a:cubicBezTo>
                    <a:pt x="30822" y="1839"/>
                    <a:pt x="30681" y="1958"/>
                    <a:pt x="30522" y="2051"/>
                  </a:cubicBezTo>
                  <a:cubicBezTo>
                    <a:pt x="30508" y="2070"/>
                    <a:pt x="30497" y="2089"/>
                    <a:pt x="30485" y="2104"/>
                  </a:cubicBezTo>
                  <a:cubicBezTo>
                    <a:pt x="30372" y="2185"/>
                    <a:pt x="30245" y="2257"/>
                    <a:pt x="30180" y="2327"/>
                  </a:cubicBezTo>
                  <a:cubicBezTo>
                    <a:pt x="30096" y="2374"/>
                    <a:pt x="30014" y="2422"/>
                    <a:pt x="29954" y="2455"/>
                  </a:cubicBezTo>
                  <a:cubicBezTo>
                    <a:pt x="29852" y="2532"/>
                    <a:pt x="29768" y="2598"/>
                    <a:pt x="29696" y="2652"/>
                  </a:cubicBezTo>
                  <a:cubicBezTo>
                    <a:pt x="29686" y="2672"/>
                    <a:pt x="29679" y="2685"/>
                    <a:pt x="29667" y="2705"/>
                  </a:cubicBezTo>
                  <a:cubicBezTo>
                    <a:pt x="29604" y="2742"/>
                    <a:pt x="29552" y="2773"/>
                    <a:pt x="29501" y="2804"/>
                  </a:cubicBezTo>
                  <a:cubicBezTo>
                    <a:pt x="29461" y="2836"/>
                    <a:pt x="29414" y="2875"/>
                    <a:pt x="29364" y="2917"/>
                  </a:cubicBezTo>
                  <a:cubicBezTo>
                    <a:pt x="29329" y="2928"/>
                    <a:pt x="29302" y="2933"/>
                    <a:pt x="29256" y="2945"/>
                  </a:cubicBezTo>
                  <a:cubicBezTo>
                    <a:pt x="29208" y="3000"/>
                    <a:pt x="29171" y="3039"/>
                    <a:pt x="29134" y="3081"/>
                  </a:cubicBezTo>
                  <a:cubicBezTo>
                    <a:pt x="29059" y="3125"/>
                    <a:pt x="29008" y="3154"/>
                    <a:pt x="28950" y="3188"/>
                  </a:cubicBezTo>
                  <a:cubicBezTo>
                    <a:pt x="28846" y="3278"/>
                    <a:pt x="28737" y="3375"/>
                    <a:pt x="28624" y="3425"/>
                  </a:cubicBezTo>
                  <a:cubicBezTo>
                    <a:pt x="28568" y="3470"/>
                    <a:pt x="28508" y="3516"/>
                    <a:pt x="28469" y="3553"/>
                  </a:cubicBezTo>
                  <a:cubicBezTo>
                    <a:pt x="28435" y="3584"/>
                    <a:pt x="28427" y="3603"/>
                    <a:pt x="28403" y="3634"/>
                  </a:cubicBezTo>
                  <a:cubicBezTo>
                    <a:pt x="28377" y="3640"/>
                    <a:pt x="28356" y="3644"/>
                    <a:pt x="28327" y="3650"/>
                  </a:cubicBezTo>
                  <a:cubicBezTo>
                    <a:pt x="28278" y="3690"/>
                    <a:pt x="28231" y="3729"/>
                    <a:pt x="28174" y="3777"/>
                  </a:cubicBezTo>
                  <a:cubicBezTo>
                    <a:pt x="28140" y="3796"/>
                    <a:pt x="28091" y="3825"/>
                    <a:pt x="28047" y="3850"/>
                  </a:cubicBezTo>
                  <a:cubicBezTo>
                    <a:pt x="28009" y="3887"/>
                    <a:pt x="27984" y="3909"/>
                    <a:pt x="27960" y="3934"/>
                  </a:cubicBezTo>
                  <a:cubicBezTo>
                    <a:pt x="27707" y="4087"/>
                    <a:pt x="27556" y="4200"/>
                    <a:pt x="27272" y="4446"/>
                  </a:cubicBezTo>
                  <a:cubicBezTo>
                    <a:pt x="27297" y="4433"/>
                    <a:pt x="27317" y="4421"/>
                    <a:pt x="27338" y="4409"/>
                  </a:cubicBezTo>
                  <a:lnTo>
                    <a:pt x="27338" y="4409"/>
                  </a:lnTo>
                  <a:lnTo>
                    <a:pt x="27316" y="4431"/>
                  </a:lnTo>
                  <a:lnTo>
                    <a:pt x="27261" y="4455"/>
                  </a:lnTo>
                  <a:cubicBezTo>
                    <a:pt x="27266" y="4450"/>
                    <a:pt x="27270" y="4447"/>
                    <a:pt x="27272" y="4446"/>
                  </a:cubicBezTo>
                  <a:lnTo>
                    <a:pt x="27272" y="4446"/>
                  </a:lnTo>
                  <a:cubicBezTo>
                    <a:pt x="27135" y="4552"/>
                    <a:pt x="26975" y="4645"/>
                    <a:pt x="26872" y="4749"/>
                  </a:cubicBezTo>
                  <a:cubicBezTo>
                    <a:pt x="26789" y="4798"/>
                    <a:pt x="26710" y="4846"/>
                    <a:pt x="26629" y="4893"/>
                  </a:cubicBezTo>
                  <a:cubicBezTo>
                    <a:pt x="26588" y="4933"/>
                    <a:pt x="26546" y="4973"/>
                    <a:pt x="26489" y="5030"/>
                  </a:cubicBezTo>
                  <a:cubicBezTo>
                    <a:pt x="26413" y="5077"/>
                    <a:pt x="26326" y="5133"/>
                    <a:pt x="26220" y="5201"/>
                  </a:cubicBezTo>
                  <a:cubicBezTo>
                    <a:pt x="26009" y="5402"/>
                    <a:pt x="25659" y="5582"/>
                    <a:pt x="25442" y="5788"/>
                  </a:cubicBezTo>
                  <a:cubicBezTo>
                    <a:pt x="25375" y="5824"/>
                    <a:pt x="25325" y="5854"/>
                    <a:pt x="25259" y="5891"/>
                  </a:cubicBezTo>
                  <a:cubicBezTo>
                    <a:pt x="25203" y="5950"/>
                    <a:pt x="25153" y="6002"/>
                    <a:pt x="25097" y="6060"/>
                  </a:cubicBezTo>
                  <a:cubicBezTo>
                    <a:pt x="25081" y="6060"/>
                    <a:pt x="25069" y="6058"/>
                    <a:pt x="25052" y="6058"/>
                  </a:cubicBezTo>
                  <a:cubicBezTo>
                    <a:pt x="24965" y="6119"/>
                    <a:pt x="24865" y="6191"/>
                    <a:pt x="24774" y="6248"/>
                  </a:cubicBezTo>
                  <a:cubicBezTo>
                    <a:pt x="24676" y="6310"/>
                    <a:pt x="24618" y="6372"/>
                    <a:pt x="24494" y="6445"/>
                  </a:cubicBezTo>
                  <a:cubicBezTo>
                    <a:pt x="24329" y="6544"/>
                    <a:pt x="24123" y="6688"/>
                    <a:pt x="23941" y="6816"/>
                  </a:cubicBezTo>
                  <a:cubicBezTo>
                    <a:pt x="23761" y="6946"/>
                    <a:pt x="23585" y="7074"/>
                    <a:pt x="23404" y="7204"/>
                  </a:cubicBezTo>
                  <a:cubicBezTo>
                    <a:pt x="23295" y="7250"/>
                    <a:pt x="23129" y="7359"/>
                    <a:pt x="23030" y="7434"/>
                  </a:cubicBezTo>
                  <a:cubicBezTo>
                    <a:pt x="22952" y="7494"/>
                    <a:pt x="22893" y="7519"/>
                    <a:pt x="22834" y="7563"/>
                  </a:cubicBezTo>
                  <a:cubicBezTo>
                    <a:pt x="22767" y="7613"/>
                    <a:pt x="22687" y="7655"/>
                    <a:pt x="22611" y="7714"/>
                  </a:cubicBezTo>
                  <a:cubicBezTo>
                    <a:pt x="22545" y="7765"/>
                    <a:pt x="22436" y="7824"/>
                    <a:pt x="22349" y="7880"/>
                  </a:cubicBezTo>
                  <a:cubicBezTo>
                    <a:pt x="22243" y="7949"/>
                    <a:pt x="22142" y="8008"/>
                    <a:pt x="22030" y="8090"/>
                  </a:cubicBezTo>
                  <a:cubicBezTo>
                    <a:pt x="21937" y="8158"/>
                    <a:pt x="21760" y="8270"/>
                    <a:pt x="21705" y="8289"/>
                  </a:cubicBezTo>
                  <a:cubicBezTo>
                    <a:pt x="21474" y="8418"/>
                    <a:pt x="21331" y="8527"/>
                    <a:pt x="21123" y="8635"/>
                  </a:cubicBezTo>
                  <a:cubicBezTo>
                    <a:pt x="20940" y="8727"/>
                    <a:pt x="20731" y="8868"/>
                    <a:pt x="20539" y="8951"/>
                  </a:cubicBezTo>
                  <a:cubicBezTo>
                    <a:pt x="20495" y="8985"/>
                    <a:pt x="20451" y="9020"/>
                    <a:pt x="20394" y="9064"/>
                  </a:cubicBezTo>
                  <a:cubicBezTo>
                    <a:pt x="20345" y="9085"/>
                    <a:pt x="20292" y="9107"/>
                    <a:pt x="20277" y="9114"/>
                  </a:cubicBezTo>
                  <a:cubicBezTo>
                    <a:pt x="20130" y="9199"/>
                    <a:pt x="20013" y="9267"/>
                    <a:pt x="19882" y="9342"/>
                  </a:cubicBezTo>
                  <a:cubicBezTo>
                    <a:pt x="19885" y="9354"/>
                    <a:pt x="19886" y="9366"/>
                    <a:pt x="19888" y="9379"/>
                  </a:cubicBezTo>
                  <a:cubicBezTo>
                    <a:pt x="19839" y="9405"/>
                    <a:pt x="19804" y="9423"/>
                    <a:pt x="19758" y="9447"/>
                  </a:cubicBezTo>
                  <a:cubicBezTo>
                    <a:pt x="19745" y="9438"/>
                    <a:pt x="19732" y="9430"/>
                    <a:pt x="19713" y="9419"/>
                  </a:cubicBezTo>
                  <a:cubicBezTo>
                    <a:pt x="19557" y="9517"/>
                    <a:pt x="19407" y="9608"/>
                    <a:pt x="19254" y="9657"/>
                  </a:cubicBezTo>
                  <a:cubicBezTo>
                    <a:pt x="19240" y="9661"/>
                    <a:pt x="19187" y="9688"/>
                    <a:pt x="19177" y="9695"/>
                  </a:cubicBezTo>
                  <a:cubicBezTo>
                    <a:pt x="19073" y="9772"/>
                    <a:pt x="18921" y="9825"/>
                    <a:pt x="18790" y="9895"/>
                  </a:cubicBezTo>
                  <a:cubicBezTo>
                    <a:pt x="18647" y="9972"/>
                    <a:pt x="18471" y="10047"/>
                    <a:pt x="18308" y="10120"/>
                  </a:cubicBezTo>
                  <a:cubicBezTo>
                    <a:pt x="18253" y="10145"/>
                    <a:pt x="18200" y="10176"/>
                    <a:pt x="18149" y="10204"/>
                  </a:cubicBezTo>
                  <a:cubicBezTo>
                    <a:pt x="18097" y="10219"/>
                    <a:pt x="18049" y="10225"/>
                    <a:pt x="18019" y="10232"/>
                  </a:cubicBezTo>
                  <a:cubicBezTo>
                    <a:pt x="17838" y="10312"/>
                    <a:pt x="17672" y="10391"/>
                    <a:pt x="17497" y="10463"/>
                  </a:cubicBezTo>
                  <a:cubicBezTo>
                    <a:pt x="17297" y="10549"/>
                    <a:pt x="17080" y="10591"/>
                    <a:pt x="16875" y="10660"/>
                  </a:cubicBezTo>
                  <a:cubicBezTo>
                    <a:pt x="16677" y="10731"/>
                    <a:pt x="16473" y="10765"/>
                    <a:pt x="16273" y="10813"/>
                  </a:cubicBezTo>
                  <a:lnTo>
                    <a:pt x="16030" y="10863"/>
                  </a:lnTo>
                  <a:cubicBezTo>
                    <a:pt x="15949" y="10872"/>
                    <a:pt x="15868" y="10884"/>
                    <a:pt x="15787" y="10900"/>
                  </a:cubicBezTo>
                  <a:cubicBezTo>
                    <a:pt x="15696" y="10919"/>
                    <a:pt x="15528" y="10943"/>
                    <a:pt x="15455" y="10943"/>
                  </a:cubicBezTo>
                  <a:cubicBezTo>
                    <a:pt x="15369" y="10941"/>
                    <a:pt x="15284" y="10940"/>
                    <a:pt x="15200" y="10940"/>
                  </a:cubicBezTo>
                  <a:cubicBezTo>
                    <a:pt x="15148" y="10940"/>
                    <a:pt x="15097" y="10940"/>
                    <a:pt x="15046" y="10941"/>
                  </a:cubicBezTo>
                  <a:cubicBezTo>
                    <a:pt x="14967" y="10941"/>
                    <a:pt x="14871" y="10951"/>
                    <a:pt x="14794" y="10951"/>
                  </a:cubicBezTo>
                  <a:cubicBezTo>
                    <a:pt x="14756" y="10951"/>
                    <a:pt x="14723" y="10948"/>
                    <a:pt x="14700" y="10941"/>
                  </a:cubicBezTo>
                  <a:cubicBezTo>
                    <a:pt x="14556" y="10911"/>
                    <a:pt x="14457" y="10928"/>
                    <a:pt x="14335" y="10909"/>
                  </a:cubicBezTo>
                  <a:cubicBezTo>
                    <a:pt x="14332" y="10908"/>
                    <a:pt x="14328" y="10908"/>
                    <a:pt x="14324" y="10908"/>
                  </a:cubicBezTo>
                  <a:cubicBezTo>
                    <a:pt x="14313" y="10908"/>
                    <a:pt x="14298" y="10910"/>
                    <a:pt x="14282" y="10910"/>
                  </a:cubicBezTo>
                  <a:cubicBezTo>
                    <a:pt x="14262" y="10910"/>
                    <a:pt x="14240" y="10907"/>
                    <a:pt x="14216" y="10897"/>
                  </a:cubicBezTo>
                  <a:cubicBezTo>
                    <a:pt x="14116" y="10852"/>
                    <a:pt x="14054" y="10874"/>
                    <a:pt x="13945" y="10846"/>
                  </a:cubicBezTo>
                  <a:cubicBezTo>
                    <a:pt x="13888" y="10802"/>
                    <a:pt x="13723" y="10808"/>
                    <a:pt x="13610" y="10755"/>
                  </a:cubicBezTo>
                  <a:cubicBezTo>
                    <a:pt x="13479" y="10702"/>
                    <a:pt x="13320" y="10657"/>
                    <a:pt x="13174" y="10604"/>
                  </a:cubicBezTo>
                  <a:cubicBezTo>
                    <a:pt x="13038" y="10544"/>
                    <a:pt x="12898" y="10482"/>
                    <a:pt x="12792" y="10435"/>
                  </a:cubicBezTo>
                  <a:cubicBezTo>
                    <a:pt x="12752" y="10431"/>
                    <a:pt x="12732" y="10431"/>
                    <a:pt x="12698" y="10426"/>
                  </a:cubicBezTo>
                  <a:cubicBezTo>
                    <a:pt x="12680" y="10399"/>
                    <a:pt x="12671" y="10384"/>
                    <a:pt x="12661" y="10366"/>
                  </a:cubicBezTo>
                  <a:cubicBezTo>
                    <a:pt x="12542" y="10335"/>
                    <a:pt x="12427" y="10229"/>
                    <a:pt x="12287" y="10166"/>
                  </a:cubicBezTo>
                  <a:cubicBezTo>
                    <a:pt x="12165" y="10100"/>
                    <a:pt x="12000" y="9978"/>
                    <a:pt x="11827" y="9854"/>
                  </a:cubicBezTo>
                  <a:cubicBezTo>
                    <a:pt x="11650" y="9664"/>
                    <a:pt x="11418" y="9520"/>
                    <a:pt x="11218" y="9323"/>
                  </a:cubicBezTo>
                  <a:cubicBezTo>
                    <a:pt x="11143" y="9241"/>
                    <a:pt x="11069" y="9157"/>
                    <a:pt x="11009" y="9071"/>
                  </a:cubicBezTo>
                  <a:cubicBezTo>
                    <a:pt x="11006" y="9054"/>
                    <a:pt x="11001" y="9036"/>
                    <a:pt x="10998" y="9020"/>
                  </a:cubicBezTo>
                  <a:cubicBezTo>
                    <a:pt x="10887" y="8893"/>
                    <a:pt x="10781" y="8790"/>
                    <a:pt x="10694" y="8670"/>
                  </a:cubicBezTo>
                  <a:cubicBezTo>
                    <a:pt x="10643" y="8601"/>
                    <a:pt x="10589" y="8534"/>
                    <a:pt x="10538" y="8467"/>
                  </a:cubicBezTo>
                  <a:lnTo>
                    <a:pt x="10538" y="8467"/>
                  </a:lnTo>
                  <a:cubicBezTo>
                    <a:pt x="10578" y="8371"/>
                    <a:pt x="10618" y="8276"/>
                    <a:pt x="10657" y="8178"/>
                  </a:cubicBezTo>
                  <a:cubicBezTo>
                    <a:pt x="10672" y="8127"/>
                    <a:pt x="10692" y="8049"/>
                    <a:pt x="10714" y="7968"/>
                  </a:cubicBezTo>
                  <a:cubicBezTo>
                    <a:pt x="10738" y="7886"/>
                    <a:pt x="10764" y="7802"/>
                    <a:pt x="10787" y="7727"/>
                  </a:cubicBezTo>
                  <a:cubicBezTo>
                    <a:pt x="10781" y="7703"/>
                    <a:pt x="10776" y="7691"/>
                    <a:pt x="10770" y="7669"/>
                  </a:cubicBezTo>
                  <a:cubicBezTo>
                    <a:pt x="10804" y="7558"/>
                    <a:pt x="10845" y="7400"/>
                    <a:pt x="10867" y="7356"/>
                  </a:cubicBezTo>
                  <a:cubicBezTo>
                    <a:pt x="10918" y="7254"/>
                    <a:pt x="10907" y="7104"/>
                    <a:pt x="10954" y="7035"/>
                  </a:cubicBezTo>
                  <a:cubicBezTo>
                    <a:pt x="10957" y="7031"/>
                    <a:pt x="10975" y="6965"/>
                    <a:pt x="10975" y="6954"/>
                  </a:cubicBezTo>
                  <a:cubicBezTo>
                    <a:pt x="10979" y="6825"/>
                    <a:pt x="11031" y="6673"/>
                    <a:pt x="11056" y="6531"/>
                  </a:cubicBezTo>
                  <a:cubicBezTo>
                    <a:pt x="11025" y="6472"/>
                    <a:pt x="11032" y="6450"/>
                    <a:pt x="11085" y="6150"/>
                  </a:cubicBezTo>
                  <a:cubicBezTo>
                    <a:pt x="11085" y="6130"/>
                    <a:pt x="11085" y="6108"/>
                    <a:pt x="11085" y="6086"/>
                  </a:cubicBezTo>
                  <a:cubicBezTo>
                    <a:pt x="11088" y="6078"/>
                    <a:pt x="11091" y="6069"/>
                    <a:pt x="11094" y="6058"/>
                  </a:cubicBezTo>
                  <a:lnTo>
                    <a:pt x="11094" y="6058"/>
                  </a:lnTo>
                  <a:lnTo>
                    <a:pt x="11090" y="6138"/>
                  </a:lnTo>
                  <a:cubicBezTo>
                    <a:pt x="11088" y="6144"/>
                    <a:pt x="11085" y="6150"/>
                    <a:pt x="11085" y="6150"/>
                  </a:cubicBezTo>
                  <a:cubicBezTo>
                    <a:pt x="11088" y="6154"/>
                    <a:pt x="11091" y="6156"/>
                    <a:pt x="11094" y="6156"/>
                  </a:cubicBezTo>
                  <a:cubicBezTo>
                    <a:pt x="11111" y="6156"/>
                    <a:pt x="11134" y="6094"/>
                    <a:pt x="11157" y="6000"/>
                  </a:cubicBezTo>
                  <a:cubicBezTo>
                    <a:pt x="11175" y="5867"/>
                    <a:pt x="11169" y="5752"/>
                    <a:pt x="11215" y="5593"/>
                  </a:cubicBezTo>
                  <a:cubicBezTo>
                    <a:pt x="11232" y="5530"/>
                    <a:pt x="11246" y="5371"/>
                    <a:pt x="11259" y="5257"/>
                  </a:cubicBezTo>
                  <a:cubicBezTo>
                    <a:pt x="11265" y="5252"/>
                    <a:pt x="11271" y="5246"/>
                    <a:pt x="11278" y="5240"/>
                  </a:cubicBezTo>
                  <a:cubicBezTo>
                    <a:pt x="11285" y="5115"/>
                    <a:pt x="11284" y="5011"/>
                    <a:pt x="11309" y="4878"/>
                  </a:cubicBezTo>
                  <a:cubicBezTo>
                    <a:pt x="11331" y="4775"/>
                    <a:pt x="11340" y="4640"/>
                    <a:pt x="11334" y="4502"/>
                  </a:cubicBezTo>
                  <a:cubicBezTo>
                    <a:pt x="11331" y="4371"/>
                    <a:pt x="11328" y="4224"/>
                    <a:pt x="11327" y="4094"/>
                  </a:cubicBezTo>
                  <a:cubicBezTo>
                    <a:pt x="11331" y="4044"/>
                    <a:pt x="11337" y="3999"/>
                    <a:pt x="11341" y="3952"/>
                  </a:cubicBezTo>
                  <a:cubicBezTo>
                    <a:pt x="11331" y="3821"/>
                    <a:pt x="11313" y="3688"/>
                    <a:pt x="11297" y="3597"/>
                  </a:cubicBezTo>
                  <a:cubicBezTo>
                    <a:pt x="11276" y="3507"/>
                    <a:pt x="11251" y="3459"/>
                    <a:pt x="11229" y="3390"/>
                  </a:cubicBezTo>
                  <a:cubicBezTo>
                    <a:pt x="11222" y="3340"/>
                    <a:pt x="11209" y="3273"/>
                    <a:pt x="11196" y="3207"/>
                  </a:cubicBezTo>
                  <a:cubicBezTo>
                    <a:pt x="11196" y="3172"/>
                    <a:pt x="11196" y="3128"/>
                    <a:pt x="11196" y="3089"/>
                  </a:cubicBezTo>
                  <a:cubicBezTo>
                    <a:pt x="11176" y="3014"/>
                    <a:pt x="11165" y="2959"/>
                    <a:pt x="11144" y="2876"/>
                  </a:cubicBezTo>
                  <a:lnTo>
                    <a:pt x="11144" y="2876"/>
                  </a:lnTo>
                  <a:cubicBezTo>
                    <a:pt x="11160" y="2889"/>
                    <a:pt x="11168" y="2898"/>
                    <a:pt x="11176" y="2906"/>
                  </a:cubicBezTo>
                  <a:cubicBezTo>
                    <a:pt x="11200" y="3034"/>
                    <a:pt x="11219" y="3153"/>
                    <a:pt x="11232" y="3267"/>
                  </a:cubicBezTo>
                  <a:cubicBezTo>
                    <a:pt x="11240" y="3269"/>
                    <a:pt x="11245" y="3271"/>
                    <a:pt x="11250" y="3271"/>
                  </a:cubicBezTo>
                  <a:cubicBezTo>
                    <a:pt x="11253" y="3271"/>
                    <a:pt x="11255" y="3270"/>
                    <a:pt x="11257" y="3269"/>
                  </a:cubicBezTo>
                  <a:lnTo>
                    <a:pt x="11257" y="3189"/>
                  </a:lnTo>
                  <a:cubicBezTo>
                    <a:pt x="11260" y="3200"/>
                    <a:pt x="11263" y="3210"/>
                    <a:pt x="11266" y="3220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62" y="3283"/>
                    <a:pt x="11261" y="3282"/>
                    <a:pt x="11261" y="3282"/>
                  </a:cubicBezTo>
                  <a:lnTo>
                    <a:pt x="11261" y="3282"/>
                  </a:lnTo>
                  <a:cubicBezTo>
                    <a:pt x="11261" y="3282"/>
                    <a:pt x="11262" y="3283"/>
                    <a:pt x="11262" y="3284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73" y="3320"/>
                    <a:pt x="11282" y="3353"/>
                    <a:pt x="11291" y="3390"/>
                  </a:cubicBezTo>
                  <a:cubicBezTo>
                    <a:pt x="11293" y="3279"/>
                    <a:pt x="11285" y="3203"/>
                    <a:pt x="11282" y="3117"/>
                  </a:cubicBezTo>
                  <a:cubicBezTo>
                    <a:pt x="11251" y="3034"/>
                    <a:pt x="11221" y="2945"/>
                    <a:pt x="11171" y="2828"/>
                  </a:cubicBezTo>
                  <a:cubicBezTo>
                    <a:pt x="11171" y="2735"/>
                    <a:pt x="11172" y="2657"/>
                    <a:pt x="11166" y="2585"/>
                  </a:cubicBezTo>
                  <a:cubicBezTo>
                    <a:pt x="11090" y="2349"/>
                    <a:pt x="10991" y="2127"/>
                    <a:pt x="10910" y="1985"/>
                  </a:cubicBezTo>
                  <a:cubicBezTo>
                    <a:pt x="10829" y="1843"/>
                    <a:pt x="10745" y="1754"/>
                    <a:pt x="10622" y="1659"/>
                  </a:cubicBezTo>
                  <a:lnTo>
                    <a:pt x="10595" y="1673"/>
                  </a:lnTo>
                  <a:cubicBezTo>
                    <a:pt x="10573" y="1655"/>
                    <a:pt x="10551" y="1637"/>
                    <a:pt x="10528" y="1621"/>
                  </a:cubicBezTo>
                  <a:cubicBezTo>
                    <a:pt x="10523" y="1609"/>
                    <a:pt x="10519" y="1596"/>
                    <a:pt x="10513" y="1583"/>
                  </a:cubicBezTo>
                  <a:cubicBezTo>
                    <a:pt x="10458" y="1540"/>
                    <a:pt x="10404" y="1498"/>
                    <a:pt x="10330" y="1468"/>
                  </a:cubicBezTo>
                  <a:cubicBezTo>
                    <a:pt x="10254" y="1446"/>
                    <a:pt x="10180" y="1437"/>
                    <a:pt x="10112" y="1437"/>
                  </a:cubicBezTo>
                  <a:cubicBezTo>
                    <a:pt x="9945" y="1437"/>
                    <a:pt x="9812" y="1490"/>
                    <a:pt x="9767" y="1526"/>
                  </a:cubicBezTo>
                  <a:cubicBezTo>
                    <a:pt x="9664" y="1564"/>
                    <a:pt x="9579" y="1601"/>
                    <a:pt x="9524" y="1642"/>
                  </a:cubicBezTo>
                  <a:cubicBezTo>
                    <a:pt x="9507" y="1639"/>
                    <a:pt x="9498" y="1637"/>
                    <a:pt x="9483" y="1636"/>
                  </a:cubicBezTo>
                  <a:cubicBezTo>
                    <a:pt x="9421" y="1680"/>
                    <a:pt x="9362" y="1721"/>
                    <a:pt x="9302" y="1764"/>
                  </a:cubicBezTo>
                  <a:cubicBezTo>
                    <a:pt x="9245" y="1808"/>
                    <a:pt x="9201" y="1864"/>
                    <a:pt x="9149" y="1917"/>
                  </a:cubicBezTo>
                  <a:cubicBezTo>
                    <a:pt x="9165" y="1917"/>
                    <a:pt x="9174" y="1915"/>
                    <a:pt x="9186" y="1915"/>
                  </a:cubicBezTo>
                  <a:cubicBezTo>
                    <a:pt x="9231" y="1870"/>
                    <a:pt x="9249" y="1818"/>
                    <a:pt x="9343" y="1749"/>
                  </a:cubicBezTo>
                  <a:lnTo>
                    <a:pt x="9343" y="1749"/>
                  </a:lnTo>
                  <a:cubicBezTo>
                    <a:pt x="9287" y="1818"/>
                    <a:pt x="9267" y="1886"/>
                    <a:pt x="9240" y="1939"/>
                  </a:cubicBezTo>
                  <a:cubicBezTo>
                    <a:pt x="9198" y="1986"/>
                    <a:pt x="9155" y="2030"/>
                    <a:pt x="9114" y="2074"/>
                  </a:cubicBezTo>
                  <a:cubicBezTo>
                    <a:pt x="9074" y="2120"/>
                    <a:pt x="9046" y="2171"/>
                    <a:pt x="9012" y="2221"/>
                  </a:cubicBezTo>
                  <a:cubicBezTo>
                    <a:pt x="9037" y="2134"/>
                    <a:pt x="9040" y="2085"/>
                    <a:pt x="9021" y="2085"/>
                  </a:cubicBezTo>
                  <a:cubicBezTo>
                    <a:pt x="9012" y="2085"/>
                    <a:pt x="8999" y="2096"/>
                    <a:pt x="8981" y="2117"/>
                  </a:cubicBezTo>
                  <a:cubicBezTo>
                    <a:pt x="8964" y="2151"/>
                    <a:pt x="8946" y="2186"/>
                    <a:pt x="8936" y="2207"/>
                  </a:cubicBezTo>
                  <a:cubicBezTo>
                    <a:pt x="8900" y="2255"/>
                    <a:pt x="8865" y="2302"/>
                    <a:pt x="8831" y="2348"/>
                  </a:cubicBezTo>
                  <a:cubicBezTo>
                    <a:pt x="8806" y="2395"/>
                    <a:pt x="8780" y="2442"/>
                    <a:pt x="8755" y="2488"/>
                  </a:cubicBezTo>
                  <a:cubicBezTo>
                    <a:pt x="8750" y="2520"/>
                    <a:pt x="8746" y="2554"/>
                    <a:pt x="8743" y="2585"/>
                  </a:cubicBezTo>
                  <a:cubicBezTo>
                    <a:pt x="8675" y="2705"/>
                    <a:pt x="8640" y="2813"/>
                    <a:pt x="8602" y="2920"/>
                  </a:cubicBezTo>
                  <a:cubicBezTo>
                    <a:pt x="8561" y="3028"/>
                    <a:pt x="8544" y="3137"/>
                    <a:pt x="8552" y="3262"/>
                  </a:cubicBezTo>
                  <a:cubicBezTo>
                    <a:pt x="8552" y="3262"/>
                    <a:pt x="8552" y="3262"/>
                    <a:pt x="8552" y="3262"/>
                  </a:cubicBezTo>
                  <a:lnTo>
                    <a:pt x="8552" y="3262"/>
                  </a:lnTo>
                  <a:cubicBezTo>
                    <a:pt x="8527" y="3281"/>
                    <a:pt x="8514" y="3286"/>
                    <a:pt x="8506" y="3286"/>
                  </a:cubicBezTo>
                  <a:cubicBezTo>
                    <a:pt x="8500" y="3286"/>
                    <a:pt x="8497" y="3284"/>
                    <a:pt x="8493" y="3282"/>
                  </a:cubicBezTo>
                  <a:cubicBezTo>
                    <a:pt x="8447" y="3679"/>
                    <a:pt x="8437" y="4058"/>
                    <a:pt x="8444" y="4422"/>
                  </a:cubicBezTo>
                  <a:cubicBezTo>
                    <a:pt x="8458" y="4455"/>
                    <a:pt x="8468" y="4477"/>
                    <a:pt x="8481" y="4508"/>
                  </a:cubicBezTo>
                  <a:cubicBezTo>
                    <a:pt x="8461" y="4597"/>
                    <a:pt x="8486" y="4787"/>
                    <a:pt x="8489" y="4880"/>
                  </a:cubicBezTo>
                  <a:cubicBezTo>
                    <a:pt x="8490" y="5029"/>
                    <a:pt x="8508" y="5123"/>
                    <a:pt x="8539" y="5282"/>
                  </a:cubicBezTo>
                  <a:cubicBezTo>
                    <a:pt x="8564" y="5393"/>
                    <a:pt x="8618" y="5566"/>
                    <a:pt x="8618" y="5701"/>
                  </a:cubicBezTo>
                  <a:cubicBezTo>
                    <a:pt x="8658" y="5845"/>
                    <a:pt x="8714" y="5975"/>
                    <a:pt x="8756" y="6101"/>
                  </a:cubicBezTo>
                  <a:cubicBezTo>
                    <a:pt x="8770" y="6178"/>
                    <a:pt x="8775" y="6269"/>
                    <a:pt x="8797" y="6364"/>
                  </a:cubicBezTo>
                  <a:cubicBezTo>
                    <a:pt x="8847" y="6426"/>
                    <a:pt x="8887" y="6475"/>
                    <a:pt x="8924" y="6520"/>
                  </a:cubicBezTo>
                  <a:cubicBezTo>
                    <a:pt x="8971" y="6675"/>
                    <a:pt x="9017" y="6813"/>
                    <a:pt x="9071" y="6946"/>
                  </a:cubicBezTo>
                  <a:cubicBezTo>
                    <a:pt x="9061" y="6947"/>
                    <a:pt x="9052" y="6947"/>
                    <a:pt x="9045" y="6947"/>
                  </a:cubicBezTo>
                  <a:cubicBezTo>
                    <a:pt x="9069" y="7002"/>
                    <a:pt x="9094" y="7086"/>
                    <a:pt x="9107" y="7086"/>
                  </a:cubicBezTo>
                  <a:cubicBezTo>
                    <a:pt x="9109" y="7086"/>
                    <a:pt x="9111" y="7083"/>
                    <a:pt x="9112" y="7078"/>
                  </a:cubicBezTo>
                  <a:cubicBezTo>
                    <a:pt x="9114" y="7073"/>
                    <a:pt x="9117" y="7070"/>
                    <a:pt x="9120" y="7070"/>
                  </a:cubicBezTo>
                  <a:cubicBezTo>
                    <a:pt x="9154" y="7070"/>
                    <a:pt x="9248" y="7313"/>
                    <a:pt x="9298" y="7344"/>
                  </a:cubicBezTo>
                  <a:cubicBezTo>
                    <a:pt x="9314" y="7381"/>
                    <a:pt x="9329" y="7418"/>
                    <a:pt x="9352" y="7475"/>
                  </a:cubicBezTo>
                  <a:cubicBezTo>
                    <a:pt x="9312" y="7431"/>
                    <a:pt x="9277" y="7391"/>
                    <a:pt x="9245" y="7355"/>
                  </a:cubicBezTo>
                  <a:cubicBezTo>
                    <a:pt x="9192" y="7259"/>
                    <a:pt x="9155" y="7163"/>
                    <a:pt x="9112" y="7078"/>
                  </a:cubicBezTo>
                  <a:lnTo>
                    <a:pt x="9112" y="7078"/>
                  </a:lnTo>
                  <a:cubicBezTo>
                    <a:pt x="9164" y="7227"/>
                    <a:pt x="9205" y="7331"/>
                    <a:pt x="9262" y="7455"/>
                  </a:cubicBezTo>
                  <a:cubicBezTo>
                    <a:pt x="9296" y="7488"/>
                    <a:pt x="9345" y="7538"/>
                    <a:pt x="9387" y="7583"/>
                  </a:cubicBezTo>
                  <a:cubicBezTo>
                    <a:pt x="9402" y="7653"/>
                    <a:pt x="9414" y="7724"/>
                    <a:pt x="9433" y="7796"/>
                  </a:cubicBezTo>
                  <a:cubicBezTo>
                    <a:pt x="9384" y="7721"/>
                    <a:pt x="9340" y="7640"/>
                    <a:pt x="9262" y="7508"/>
                  </a:cubicBezTo>
                  <a:lnTo>
                    <a:pt x="9262" y="7508"/>
                  </a:lnTo>
                  <a:cubicBezTo>
                    <a:pt x="9384" y="7786"/>
                    <a:pt x="9496" y="7997"/>
                    <a:pt x="9593" y="8102"/>
                  </a:cubicBezTo>
                  <a:cubicBezTo>
                    <a:pt x="9583" y="8064"/>
                    <a:pt x="9590" y="8058"/>
                    <a:pt x="9598" y="8052"/>
                  </a:cubicBezTo>
                  <a:cubicBezTo>
                    <a:pt x="9607" y="8068"/>
                    <a:pt x="9617" y="8087"/>
                    <a:pt x="9627" y="8105"/>
                  </a:cubicBezTo>
                  <a:lnTo>
                    <a:pt x="9615" y="8142"/>
                  </a:lnTo>
                  <a:cubicBezTo>
                    <a:pt x="9604" y="8122"/>
                    <a:pt x="9593" y="8102"/>
                    <a:pt x="9593" y="8102"/>
                  </a:cubicBezTo>
                  <a:lnTo>
                    <a:pt x="9593" y="8102"/>
                  </a:lnTo>
                  <a:cubicBezTo>
                    <a:pt x="9592" y="8102"/>
                    <a:pt x="9593" y="8102"/>
                    <a:pt x="9593" y="8103"/>
                  </a:cubicBezTo>
                  <a:cubicBezTo>
                    <a:pt x="9665" y="8242"/>
                    <a:pt x="9732" y="8343"/>
                    <a:pt x="9795" y="8445"/>
                  </a:cubicBezTo>
                  <a:cubicBezTo>
                    <a:pt x="9802" y="8447"/>
                    <a:pt x="9809" y="8448"/>
                    <a:pt x="9815" y="8450"/>
                  </a:cubicBezTo>
                  <a:lnTo>
                    <a:pt x="9815" y="8450"/>
                  </a:lnTo>
                  <a:cubicBezTo>
                    <a:pt x="9806" y="8475"/>
                    <a:pt x="9798" y="8501"/>
                    <a:pt x="9791" y="8526"/>
                  </a:cubicBezTo>
                  <a:cubicBezTo>
                    <a:pt x="9758" y="8627"/>
                    <a:pt x="9735" y="8723"/>
                    <a:pt x="9701" y="8824"/>
                  </a:cubicBezTo>
                  <a:cubicBezTo>
                    <a:pt x="9667" y="8918"/>
                    <a:pt x="9632" y="9017"/>
                    <a:pt x="9598" y="9113"/>
                  </a:cubicBezTo>
                  <a:cubicBezTo>
                    <a:pt x="9571" y="9149"/>
                    <a:pt x="9546" y="9186"/>
                    <a:pt x="9521" y="9223"/>
                  </a:cubicBezTo>
                  <a:cubicBezTo>
                    <a:pt x="9529" y="9229"/>
                    <a:pt x="9536" y="9235"/>
                    <a:pt x="9548" y="9245"/>
                  </a:cubicBezTo>
                  <a:cubicBezTo>
                    <a:pt x="9501" y="9342"/>
                    <a:pt x="9471" y="9401"/>
                    <a:pt x="9446" y="9453"/>
                  </a:cubicBezTo>
                  <a:cubicBezTo>
                    <a:pt x="9436" y="9488"/>
                    <a:pt x="9427" y="9514"/>
                    <a:pt x="9417" y="9547"/>
                  </a:cubicBezTo>
                  <a:cubicBezTo>
                    <a:pt x="9398" y="9561"/>
                    <a:pt x="9384" y="9570"/>
                    <a:pt x="9370" y="9582"/>
                  </a:cubicBezTo>
                  <a:cubicBezTo>
                    <a:pt x="9326" y="9751"/>
                    <a:pt x="9274" y="9907"/>
                    <a:pt x="9218" y="10097"/>
                  </a:cubicBezTo>
                  <a:cubicBezTo>
                    <a:pt x="9195" y="10073"/>
                    <a:pt x="9174" y="10054"/>
                    <a:pt x="9148" y="10029"/>
                  </a:cubicBezTo>
                  <a:cubicBezTo>
                    <a:pt x="9111" y="10188"/>
                    <a:pt x="9034" y="10304"/>
                    <a:pt x="8965" y="10428"/>
                  </a:cubicBezTo>
                  <a:cubicBezTo>
                    <a:pt x="8999" y="10413"/>
                    <a:pt x="9026" y="10403"/>
                    <a:pt x="9052" y="10394"/>
                  </a:cubicBezTo>
                  <a:lnTo>
                    <a:pt x="9052" y="10394"/>
                  </a:lnTo>
                  <a:cubicBezTo>
                    <a:pt x="9051" y="10396"/>
                    <a:pt x="9037" y="10431"/>
                    <a:pt x="9028" y="10450"/>
                  </a:cubicBezTo>
                  <a:cubicBezTo>
                    <a:pt x="9014" y="10462"/>
                    <a:pt x="8999" y="10472"/>
                    <a:pt x="8983" y="10484"/>
                  </a:cubicBezTo>
                  <a:cubicBezTo>
                    <a:pt x="8970" y="10522"/>
                    <a:pt x="8959" y="10553"/>
                    <a:pt x="8949" y="10581"/>
                  </a:cubicBezTo>
                  <a:cubicBezTo>
                    <a:pt x="8914" y="10619"/>
                    <a:pt x="8877" y="10660"/>
                    <a:pt x="8849" y="10690"/>
                  </a:cubicBezTo>
                  <a:cubicBezTo>
                    <a:pt x="8795" y="10813"/>
                    <a:pt x="8750" y="10906"/>
                    <a:pt x="8697" y="11013"/>
                  </a:cubicBezTo>
                  <a:lnTo>
                    <a:pt x="8724" y="11040"/>
                  </a:lnTo>
                  <a:cubicBezTo>
                    <a:pt x="8619" y="11208"/>
                    <a:pt x="8618" y="11114"/>
                    <a:pt x="8474" y="11371"/>
                  </a:cubicBezTo>
                  <a:cubicBezTo>
                    <a:pt x="8499" y="11367"/>
                    <a:pt x="8521" y="11364"/>
                    <a:pt x="8553" y="11359"/>
                  </a:cubicBezTo>
                  <a:lnTo>
                    <a:pt x="8553" y="11359"/>
                  </a:lnTo>
                  <a:cubicBezTo>
                    <a:pt x="8486" y="11448"/>
                    <a:pt x="8436" y="11512"/>
                    <a:pt x="8363" y="11605"/>
                  </a:cubicBezTo>
                  <a:cubicBezTo>
                    <a:pt x="8394" y="11596"/>
                    <a:pt x="8412" y="11590"/>
                    <a:pt x="8434" y="11584"/>
                  </a:cubicBezTo>
                  <a:lnTo>
                    <a:pt x="8434" y="11584"/>
                  </a:lnTo>
                  <a:cubicBezTo>
                    <a:pt x="8231" y="11862"/>
                    <a:pt x="8043" y="12113"/>
                    <a:pt x="7832" y="12408"/>
                  </a:cubicBezTo>
                  <a:cubicBezTo>
                    <a:pt x="7832" y="12430"/>
                    <a:pt x="7832" y="12454"/>
                    <a:pt x="7832" y="12470"/>
                  </a:cubicBezTo>
                  <a:cubicBezTo>
                    <a:pt x="7744" y="12585"/>
                    <a:pt x="7668" y="12689"/>
                    <a:pt x="7581" y="12795"/>
                  </a:cubicBezTo>
                  <a:cubicBezTo>
                    <a:pt x="7587" y="12804"/>
                    <a:pt x="7591" y="12810"/>
                    <a:pt x="7595" y="12816"/>
                  </a:cubicBezTo>
                  <a:cubicBezTo>
                    <a:pt x="7616" y="12797"/>
                    <a:pt x="7636" y="12777"/>
                    <a:pt x="7657" y="12754"/>
                  </a:cubicBezTo>
                  <a:lnTo>
                    <a:pt x="7657" y="12754"/>
                  </a:lnTo>
                  <a:cubicBezTo>
                    <a:pt x="7636" y="12777"/>
                    <a:pt x="7616" y="12797"/>
                    <a:pt x="7595" y="12817"/>
                  </a:cubicBezTo>
                  <a:cubicBezTo>
                    <a:pt x="7570" y="12867"/>
                    <a:pt x="7545" y="12920"/>
                    <a:pt x="7522" y="12969"/>
                  </a:cubicBezTo>
                  <a:cubicBezTo>
                    <a:pt x="7500" y="12997"/>
                    <a:pt x="7484" y="13016"/>
                    <a:pt x="7456" y="13051"/>
                  </a:cubicBezTo>
                  <a:cubicBezTo>
                    <a:pt x="7448" y="13041"/>
                    <a:pt x="7440" y="13031"/>
                    <a:pt x="7431" y="13019"/>
                  </a:cubicBezTo>
                  <a:cubicBezTo>
                    <a:pt x="7378" y="13119"/>
                    <a:pt x="7319" y="13213"/>
                    <a:pt x="7261" y="13313"/>
                  </a:cubicBezTo>
                  <a:cubicBezTo>
                    <a:pt x="7244" y="13322"/>
                    <a:pt x="7228" y="13329"/>
                    <a:pt x="7207" y="13338"/>
                  </a:cubicBezTo>
                  <a:cubicBezTo>
                    <a:pt x="7151" y="13440"/>
                    <a:pt x="7097" y="13531"/>
                    <a:pt x="7048" y="13613"/>
                  </a:cubicBezTo>
                  <a:cubicBezTo>
                    <a:pt x="6957" y="13724"/>
                    <a:pt x="6963" y="13638"/>
                    <a:pt x="6863" y="13801"/>
                  </a:cubicBezTo>
                  <a:cubicBezTo>
                    <a:pt x="6886" y="13791"/>
                    <a:pt x="6907" y="13782"/>
                    <a:pt x="6955" y="13763"/>
                  </a:cubicBezTo>
                  <a:lnTo>
                    <a:pt x="6955" y="13763"/>
                  </a:lnTo>
                  <a:cubicBezTo>
                    <a:pt x="6854" y="13868"/>
                    <a:pt x="6802" y="13913"/>
                    <a:pt x="6758" y="13956"/>
                  </a:cubicBezTo>
                  <a:cubicBezTo>
                    <a:pt x="6739" y="13949"/>
                    <a:pt x="6722" y="13941"/>
                    <a:pt x="6705" y="13935"/>
                  </a:cubicBezTo>
                  <a:cubicBezTo>
                    <a:pt x="6633" y="14037"/>
                    <a:pt x="6571" y="14127"/>
                    <a:pt x="6513" y="14212"/>
                  </a:cubicBezTo>
                  <a:cubicBezTo>
                    <a:pt x="6536" y="14196"/>
                    <a:pt x="6561" y="14178"/>
                    <a:pt x="6611" y="14140"/>
                  </a:cubicBezTo>
                  <a:lnTo>
                    <a:pt x="6611" y="14140"/>
                  </a:lnTo>
                  <a:cubicBezTo>
                    <a:pt x="6564" y="14206"/>
                    <a:pt x="6519" y="14261"/>
                    <a:pt x="6476" y="14318"/>
                  </a:cubicBezTo>
                  <a:cubicBezTo>
                    <a:pt x="6432" y="14346"/>
                    <a:pt x="6366" y="14391"/>
                    <a:pt x="6260" y="14464"/>
                  </a:cubicBezTo>
                  <a:cubicBezTo>
                    <a:pt x="6276" y="14491"/>
                    <a:pt x="6285" y="14509"/>
                    <a:pt x="6296" y="14522"/>
                  </a:cubicBezTo>
                  <a:cubicBezTo>
                    <a:pt x="6317" y="14505"/>
                    <a:pt x="6335" y="14490"/>
                    <a:pt x="6354" y="14474"/>
                  </a:cubicBezTo>
                  <a:lnTo>
                    <a:pt x="6354" y="14474"/>
                  </a:lnTo>
                  <a:lnTo>
                    <a:pt x="6336" y="14499"/>
                  </a:lnTo>
                  <a:lnTo>
                    <a:pt x="6289" y="14534"/>
                  </a:lnTo>
                  <a:cubicBezTo>
                    <a:pt x="6292" y="14528"/>
                    <a:pt x="6296" y="14524"/>
                    <a:pt x="6296" y="14522"/>
                  </a:cubicBezTo>
                  <a:lnTo>
                    <a:pt x="6296" y="14522"/>
                  </a:lnTo>
                  <a:cubicBezTo>
                    <a:pt x="6218" y="14596"/>
                    <a:pt x="6136" y="14650"/>
                    <a:pt x="6079" y="14747"/>
                  </a:cubicBezTo>
                  <a:cubicBezTo>
                    <a:pt x="6018" y="14796"/>
                    <a:pt x="5961" y="14842"/>
                    <a:pt x="5908" y="14884"/>
                  </a:cubicBezTo>
                  <a:cubicBezTo>
                    <a:pt x="5865" y="14936"/>
                    <a:pt x="5839" y="14967"/>
                    <a:pt x="5809" y="15002"/>
                  </a:cubicBezTo>
                  <a:cubicBezTo>
                    <a:pt x="5787" y="15008"/>
                    <a:pt x="5771" y="15012"/>
                    <a:pt x="5748" y="15018"/>
                  </a:cubicBezTo>
                  <a:cubicBezTo>
                    <a:pt x="5656" y="15133"/>
                    <a:pt x="5573" y="15239"/>
                    <a:pt x="5493" y="15330"/>
                  </a:cubicBezTo>
                  <a:cubicBezTo>
                    <a:pt x="5369" y="15426"/>
                    <a:pt x="5277" y="15515"/>
                    <a:pt x="5136" y="15642"/>
                  </a:cubicBezTo>
                  <a:cubicBezTo>
                    <a:pt x="5140" y="15652"/>
                    <a:pt x="5146" y="15663"/>
                    <a:pt x="5156" y="15686"/>
                  </a:cubicBezTo>
                  <a:cubicBezTo>
                    <a:pt x="5083" y="15721"/>
                    <a:pt x="5043" y="15742"/>
                    <a:pt x="4987" y="15770"/>
                  </a:cubicBezTo>
                  <a:cubicBezTo>
                    <a:pt x="4947" y="15829"/>
                    <a:pt x="4928" y="15861"/>
                    <a:pt x="4894" y="15904"/>
                  </a:cubicBezTo>
                  <a:cubicBezTo>
                    <a:pt x="4877" y="15927"/>
                    <a:pt x="4834" y="15964"/>
                    <a:pt x="4784" y="16013"/>
                  </a:cubicBezTo>
                  <a:cubicBezTo>
                    <a:pt x="4763" y="16005"/>
                    <a:pt x="4749" y="16001"/>
                    <a:pt x="4734" y="15997"/>
                  </a:cubicBezTo>
                  <a:cubicBezTo>
                    <a:pt x="4659" y="16055"/>
                    <a:pt x="4566" y="16113"/>
                    <a:pt x="4572" y="16142"/>
                  </a:cubicBezTo>
                  <a:cubicBezTo>
                    <a:pt x="4566" y="16147"/>
                    <a:pt x="4560" y="16152"/>
                    <a:pt x="4554" y="16157"/>
                  </a:cubicBezTo>
                  <a:lnTo>
                    <a:pt x="4554" y="16157"/>
                  </a:lnTo>
                  <a:cubicBezTo>
                    <a:pt x="4563" y="16150"/>
                    <a:pt x="4570" y="16144"/>
                    <a:pt x="4573" y="16142"/>
                  </a:cubicBezTo>
                  <a:lnTo>
                    <a:pt x="4573" y="16142"/>
                  </a:lnTo>
                  <a:cubicBezTo>
                    <a:pt x="4589" y="16134"/>
                    <a:pt x="4599" y="16132"/>
                    <a:pt x="4606" y="16132"/>
                  </a:cubicBezTo>
                  <a:cubicBezTo>
                    <a:pt x="4613" y="16132"/>
                    <a:pt x="4617" y="16135"/>
                    <a:pt x="4621" y="16138"/>
                  </a:cubicBezTo>
                  <a:cubicBezTo>
                    <a:pt x="4607" y="16150"/>
                    <a:pt x="4591" y="16163"/>
                    <a:pt x="4576" y="16175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442" y="16249"/>
                    <a:pt x="4359" y="16306"/>
                    <a:pt x="4282" y="16367"/>
                  </a:cubicBezTo>
                  <a:cubicBezTo>
                    <a:pt x="4273" y="16395"/>
                    <a:pt x="4268" y="16417"/>
                    <a:pt x="4260" y="16438"/>
                  </a:cubicBezTo>
                  <a:cubicBezTo>
                    <a:pt x="4212" y="16469"/>
                    <a:pt x="4172" y="16492"/>
                    <a:pt x="4134" y="16516"/>
                  </a:cubicBezTo>
                  <a:cubicBezTo>
                    <a:pt x="4106" y="16542"/>
                    <a:pt x="4079" y="16569"/>
                    <a:pt x="4050" y="16595"/>
                  </a:cubicBezTo>
                  <a:cubicBezTo>
                    <a:pt x="4029" y="16604"/>
                    <a:pt x="4010" y="16612"/>
                    <a:pt x="3989" y="16620"/>
                  </a:cubicBezTo>
                  <a:cubicBezTo>
                    <a:pt x="3879" y="16694"/>
                    <a:pt x="3756" y="16801"/>
                    <a:pt x="3644" y="16843"/>
                  </a:cubicBezTo>
                  <a:cubicBezTo>
                    <a:pt x="3551" y="16941"/>
                    <a:pt x="3464" y="17034"/>
                    <a:pt x="3364" y="17140"/>
                  </a:cubicBezTo>
                  <a:cubicBezTo>
                    <a:pt x="3313" y="17135"/>
                    <a:pt x="3267" y="17131"/>
                    <a:pt x="3223" y="17126"/>
                  </a:cubicBezTo>
                  <a:cubicBezTo>
                    <a:pt x="3177" y="17162"/>
                    <a:pt x="3132" y="17196"/>
                    <a:pt x="3089" y="17228"/>
                  </a:cubicBezTo>
                  <a:cubicBezTo>
                    <a:pt x="3046" y="17247"/>
                    <a:pt x="3018" y="17257"/>
                    <a:pt x="2982" y="17272"/>
                  </a:cubicBezTo>
                  <a:cubicBezTo>
                    <a:pt x="2909" y="17339"/>
                    <a:pt x="2835" y="17407"/>
                    <a:pt x="2832" y="17436"/>
                  </a:cubicBezTo>
                  <a:lnTo>
                    <a:pt x="2832" y="17436"/>
                  </a:lnTo>
                  <a:lnTo>
                    <a:pt x="2846" y="17427"/>
                  </a:lnTo>
                  <a:cubicBezTo>
                    <a:pt x="2851" y="17424"/>
                    <a:pt x="2856" y="17421"/>
                    <a:pt x="2858" y="17421"/>
                  </a:cubicBezTo>
                  <a:cubicBezTo>
                    <a:pt x="2861" y="17421"/>
                    <a:pt x="2857" y="17427"/>
                    <a:pt x="2833" y="17443"/>
                  </a:cubicBezTo>
                  <a:cubicBezTo>
                    <a:pt x="2832" y="17441"/>
                    <a:pt x="2832" y="17438"/>
                    <a:pt x="2832" y="17436"/>
                  </a:cubicBezTo>
                  <a:lnTo>
                    <a:pt x="2832" y="17436"/>
                  </a:lnTo>
                  <a:lnTo>
                    <a:pt x="2788" y="17464"/>
                  </a:lnTo>
                  <a:lnTo>
                    <a:pt x="2788" y="17464"/>
                  </a:lnTo>
                  <a:cubicBezTo>
                    <a:pt x="2802" y="17457"/>
                    <a:pt x="2817" y="17450"/>
                    <a:pt x="2833" y="17443"/>
                  </a:cubicBezTo>
                  <a:lnTo>
                    <a:pt x="2833" y="17443"/>
                  </a:lnTo>
                  <a:cubicBezTo>
                    <a:pt x="2835" y="17446"/>
                    <a:pt x="2787" y="17471"/>
                    <a:pt x="2740" y="17494"/>
                  </a:cubicBezTo>
                  <a:lnTo>
                    <a:pt x="2788" y="17464"/>
                  </a:lnTo>
                  <a:lnTo>
                    <a:pt x="2788" y="17464"/>
                  </a:lnTo>
                  <a:cubicBezTo>
                    <a:pt x="2688" y="17511"/>
                    <a:pt x="2651" y="17527"/>
                    <a:pt x="2614" y="17544"/>
                  </a:cubicBezTo>
                  <a:cubicBezTo>
                    <a:pt x="2607" y="17550"/>
                    <a:pt x="2599" y="17558"/>
                    <a:pt x="2589" y="17563"/>
                  </a:cubicBezTo>
                  <a:cubicBezTo>
                    <a:pt x="2511" y="17613"/>
                    <a:pt x="2434" y="17666"/>
                    <a:pt x="2343" y="17721"/>
                  </a:cubicBezTo>
                  <a:cubicBezTo>
                    <a:pt x="2345" y="17733"/>
                    <a:pt x="2346" y="17744"/>
                    <a:pt x="2348" y="17753"/>
                  </a:cubicBezTo>
                  <a:cubicBezTo>
                    <a:pt x="2164" y="17841"/>
                    <a:pt x="1996" y="17930"/>
                    <a:pt x="1815" y="18009"/>
                  </a:cubicBezTo>
                  <a:cubicBezTo>
                    <a:pt x="1811" y="18025"/>
                    <a:pt x="1805" y="18040"/>
                    <a:pt x="1797" y="18062"/>
                  </a:cubicBezTo>
                  <a:cubicBezTo>
                    <a:pt x="1734" y="18093"/>
                    <a:pt x="1640" y="18134"/>
                    <a:pt x="1615" y="18152"/>
                  </a:cubicBezTo>
                  <a:cubicBezTo>
                    <a:pt x="1547" y="18202"/>
                    <a:pt x="1499" y="18218"/>
                    <a:pt x="1440" y="18239"/>
                  </a:cubicBezTo>
                  <a:cubicBezTo>
                    <a:pt x="1416" y="18259"/>
                    <a:pt x="1394" y="18280"/>
                    <a:pt x="1368" y="18303"/>
                  </a:cubicBezTo>
                  <a:cubicBezTo>
                    <a:pt x="1294" y="18330"/>
                    <a:pt x="1243" y="18348"/>
                    <a:pt x="1184" y="18368"/>
                  </a:cubicBezTo>
                  <a:cubicBezTo>
                    <a:pt x="1172" y="18390"/>
                    <a:pt x="1162" y="18409"/>
                    <a:pt x="1149" y="18433"/>
                  </a:cubicBezTo>
                  <a:cubicBezTo>
                    <a:pt x="996" y="18496"/>
                    <a:pt x="857" y="18546"/>
                    <a:pt x="728" y="18592"/>
                  </a:cubicBezTo>
                  <a:cubicBezTo>
                    <a:pt x="666" y="18636"/>
                    <a:pt x="612" y="18674"/>
                    <a:pt x="551" y="18715"/>
                  </a:cubicBezTo>
                  <a:cubicBezTo>
                    <a:pt x="453" y="18752"/>
                    <a:pt x="369" y="18777"/>
                    <a:pt x="278" y="18805"/>
                  </a:cubicBezTo>
                  <a:cubicBezTo>
                    <a:pt x="194" y="18846"/>
                    <a:pt x="102" y="18892"/>
                    <a:pt x="1" y="18942"/>
                  </a:cubicBezTo>
                  <a:cubicBezTo>
                    <a:pt x="144" y="18924"/>
                    <a:pt x="272" y="18908"/>
                    <a:pt x="404" y="18890"/>
                  </a:cubicBezTo>
                  <a:lnTo>
                    <a:pt x="404" y="18890"/>
                  </a:lnTo>
                  <a:cubicBezTo>
                    <a:pt x="403" y="18892"/>
                    <a:pt x="381" y="18905"/>
                    <a:pt x="328" y="18936"/>
                  </a:cubicBezTo>
                  <a:cubicBezTo>
                    <a:pt x="494" y="18877"/>
                    <a:pt x="625" y="18820"/>
                    <a:pt x="732" y="18777"/>
                  </a:cubicBezTo>
                  <a:cubicBezTo>
                    <a:pt x="792" y="18783"/>
                    <a:pt x="841" y="18787"/>
                    <a:pt x="909" y="18793"/>
                  </a:cubicBezTo>
                  <a:cubicBezTo>
                    <a:pt x="981" y="18743"/>
                    <a:pt x="1025" y="18712"/>
                    <a:pt x="1065" y="18686"/>
                  </a:cubicBezTo>
                  <a:cubicBezTo>
                    <a:pt x="1169" y="18646"/>
                    <a:pt x="1249" y="18617"/>
                    <a:pt x="1335" y="18584"/>
                  </a:cubicBezTo>
                  <a:cubicBezTo>
                    <a:pt x="1353" y="18555"/>
                    <a:pt x="1365" y="18536"/>
                    <a:pt x="1377" y="18515"/>
                  </a:cubicBezTo>
                  <a:cubicBezTo>
                    <a:pt x="1431" y="18493"/>
                    <a:pt x="1468" y="18477"/>
                    <a:pt x="1519" y="18455"/>
                  </a:cubicBezTo>
                  <a:cubicBezTo>
                    <a:pt x="1522" y="18479"/>
                    <a:pt x="1524" y="18501"/>
                    <a:pt x="1527" y="18520"/>
                  </a:cubicBezTo>
                  <a:cubicBezTo>
                    <a:pt x="1578" y="18505"/>
                    <a:pt x="1610" y="18496"/>
                    <a:pt x="1613" y="18495"/>
                  </a:cubicBezTo>
                  <a:cubicBezTo>
                    <a:pt x="1753" y="18430"/>
                    <a:pt x="1846" y="18353"/>
                    <a:pt x="1937" y="18345"/>
                  </a:cubicBezTo>
                  <a:cubicBezTo>
                    <a:pt x="1980" y="18318"/>
                    <a:pt x="2022" y="18293"/>
                    <a:pt x="2062" y="18268"/>
                  </a:cubicBezTo>
                  <a:cubicBezTo>
                    <a:pt x="2090" y="18259"/>
                    <a:pt x="2118" y="18249"/>
                    <a:pt x="2190" y="18223"/>
                  </a:cubicBezTo>
                  <a:lnTo>
                    <a:pt x="2287" y="18130"/>
                  </a:lnTo>
                  <a:cubicBezTo>
                    <a:pt x="2308" y="18122"/>
                    <a:pt x="2327" y="18115"/>
                    <a:pt x="2346" y="18108"/>
                  </a:cubicBezTo>
                  <a:lnTo>
                    <a:pt x="2346" y="18108"/>
                  </a:lnTo>
                  <a:cubicBezTo>
                    <a:pt x="2326" y="18131"/>
                    <a:pt x="2303" y="18155"/>
                    <a:pt x="2286" y="18175"/>
                  </a:cubicBezTo>
                  <a:cubicBezTo>
                    <a:pt x="2323" y="18170"/>
                    <a:pt x="2358" y="18164"/>
                    <a:pt x="2392" y="18158"/>
                  </a:cubicBezTo>
                  <a:cubicBezTo>
                    <a:pt x="2451" y="18125"/>
                    <a:pt x="2504" y="18097"/>
                    <a:pt x="2632" y="18028"/>
                  </a:cubicBezTo>
                  <a:cubicBezTo>
                    <a:pt x="2673" y="17996"/>
                    <a:pt x="2748" y="17937"/>
                    <a:pt x="2811" y="17886"/>
                  </a:cubicBezTo>
                  <a:lnTo>
                    <a:pt x="2849" y="17886"/>
                  </a:lnTo>
                  <a:cubicBezTo>
                    <a:pt x="2949" y="17827"/>
                    <a:pt x="3039" y="17778"/>
                    <a:pt x="3120" y="17727"/>
                  </a:cubicBezTo>
                  <a:cubicBezTo>
                    <a:pt x="3138" y="17703"/>
                    <a:pt x="3149" y="17686"/>
                    <a:pt x="3169" y="17661"/>
                  </a:cubicBezTo>
                  <a:cubicBezTo>
                    <a:pt x="3227" y="17650"/>
                    <a:pt x="3276" y="17641"/>
                    <a:pt x="3323" y="17633"/>
                  </a:cubicBezTo>
                  <a:cubicBezTo>
                    <a:pt x="3413" y="17581"/>
                    <a:pt x="3505" y="17534"/>
                    <a:pt x="3592" y="17478"/>
                  </a:cubicBezTo>
                  <a:cubicBezTo>
                    <a:pt x="3604" y="17463"/>
                    <a:pt x="3617" y="17444"/>
                    <a:pt x="3629" y="17427"/>
                  </a:cubicBezTo>
                  <a:cubicBezTo>
                    <a:pt x="3697" y="17382"/>
                    <a:pt x="3757" y="17343"/>
                    <a:pt x="3813" y="17304"/>
                  </a:cubicBezTo>
                  <a:cubicBezTo>
                    <a:pt x="3835" y="17303"/>
                    <a:pt x="3853" y="17302"/>
                    <a:pt x="3878" y="17299"/>
                  </a:cubicBezTo>
                  <a:cubicBezTo>
                    <a:pt x="3985" y="17222"/>
                    <a:pt x="4079" y="17143"/>
                    <a:pt x="4179" y="17066"/>
                  </a:cubicBezTo>
                  <a:cubicBezTo>
                    <a:pt x="4207" y="17059"/>
                    <a:pt x="4234" y="17051"/>
                    <a:pt x="4259" y="17046"/>
                  </a:cubicBezTo>
                  <a:cubicBezTo>
                    <a:pt x="4393" y="16951"/>
                    <a:pt x="4512" y="16859"/>
                    <a:pt x="4703" y="16713"/>
                  </a:cubicBezTo>
                  <a:cubicBezTo>
                    <a:pt x="4709" y="16704"/>
                    <a:pt x="4730" y="16670"/>
                    <a:pt x="4757" y="16628"/>
                  </a:cubicBezTo>
                  <a:cubicBezTo>
                    <a:pt x="4796" y="16620"/>
                    <a:pt x="4813" y="16617"/>
                    <a:pt x="4825" y="16614"/>
                  </a:cubicBezTo>
                  <a:cubicBezTo>
                    <a:pt x="4927" y="16538"/>
                    <a:pt x="5015" y="16472"/>
                    <a:pt x="5105" y="16404"/>
                  </a:cubicBezTo>
                  <a:cubicBezTo>
                    <a:pt x="5186" y="16344"/>
                    <a:pt x="5299" y="16258"/>
                    <a:pt x="5334" y="16217"/>
                  </a:cubicBezTo>
                  <a:cubicBezTo>
                    <a:pt x="5461" y="16075"/>
                    <a:pt x="5621" y="15963"/>
                    <a:pt x="5771" y="15808"/>
                  </a:cubicBezTo>
                  <a:cubicBezTo>
                    <a:pt x="5809" y="15788"/>
                    <a:pt x="5851" y="15766"/>
                    <a:pt x="5890" y="15744"/>
                  </a:cubicBezTo>
                  <a:cubicBezTo>
                    <a:pt x="5942" y="15680"/>
                    <a:pt x="5979" y="15635"/>
                    <a:pt x="6015" y="15585"/>
                  </a:cubicBezTo>
                  <a:cubicBezTo>
                    <a:pt x="6098" y="15526"/>
                    <a:pt x="6180" y="15467"/>
                    <a:pt x="6258" y="15411"/>
                  </a:cubicBezTo>
                  <a:cubicBezTo>
                    <a:pt x="6308" y="15354"/>
                    <a:pt x="6339" y="15317"/>
                    <a:pt x="6361" y="15289"/>
                  </a:cubicBezTo>
                  <a:cubicBezTo>
                    <a:pt x="6402" y="15255"/>
                    <a:pt x="6439" y="15223"/>
                    <a:pt x="6469" y="15198"/>
                  </a:cubicBezTo>
                  <a:cubicBezTo>
                    <a:pt x="6519" y="15134"/>
                    <a:pt x="6557" y="15086"/>
                    <a:pt x="6592" y="15040"/>
                  </a:cubicBezTo>
                  <a:cubicBezTo>
                    <a:pt x="6632" y="15011"/>
                    <a:pt x="6657" y="14990"/>
                    <a:pt x="6657" y="14990"/>
                  </a:cubicBezTo>
                  <a:cubicBezTo>
                    <a:pt x="6766" y="14864"/>
                    <a:pt x="6855" y="14759"/>
                    <a:pt x="6944" y="14656"/>
                  </a:cubicBezTo>
                  <a:cubicBezTo>
                    <a:pt x="6950" y="14637"/>
                    <a:pt x="6954" y="14621"/>
                    <a:pt x="6957" y="14611"/>
                  </a:cubicBezTo>
                  <a:cubicBezTo>
                    <a:pt x="7061" y="14503"/>
                    <a:pt x="7150" y="14412"/>
                    <a:pt x="7234" y="14325"/>
                  </a:cubicBezTo>
                  <a:cubicBezTo>
                    <a:pt x="7301" y="14222"/>
                    <a:pt x="7388" y="14125"/>
                    <a:pt x="7466" y="14030"/>
                  </a:cubicBezTo>
                  <a:cubicBezTo>
                    <a:pt x="7487" y="14021"/>
                    <a:pt x="7503" y="14015"/>
                    <a:pt x="7520" y="14007"/>
                  </a:cubicBezTo>
                  <a:cubicBezTo>
                    <a:pt x="7550" y="13960"/>
                    <a:pt x="7575" y="13921"/>
                    <a:pt x="7603" y="13878"/>
                  </a:cubicBezTo>
                  <a:cubicBezTo>
                    <a:pt x="7643" y="13837"/>
                    <a:pt x="7673" y="13806"/>
                    <a:pt x="7710" y="13768"/>
                  </a:cubicBezTo>
                  <a:cubicBezTo>
                    <a:pt x="7713" y="13751"/>
                    <a:pt x="7716" y="13737"/>
                    <a:pt x="7721" y="13713"/>
                  </a:cubicBezTo>
                  <a:cubicBezTo>
                    <a:pt x="7775" y="13632"/>
                    <a:pt x="7841" y="13534"/>
                    <a:pt x="7903" y="13440"/>
                  </a:cubicBezTo>
                  <a:cubicBezTo>
                    <a:pt x="8034" y="13287"/>
                    <a:pt x="8155" y="13145"/>
                    <a:pt x="8222" y="13064"/>
                  </a:cubicBezTo>
                  <a:cubicBezTo>
                    <a:pt x="8346" y="12879"/>
                    <a:pt x="8428" y="12764"/>
                    <a:pt x="8530" y="12604"/>
                  </a:cubicBezTo>
                  <a:cubicBezTo>
                    <a:pt x="8533" y="12597"/>
                    <a:pt x="8556" y="12544"/>
                    <a:pt x="8581" y="12489"/>
                  </a:cubicBezTo>
                  <a:cubicBezTo>
                    <a:pt x="8602" y="12466"/>
                    <a:pt x="8621" y="12444"/>
                    <a:pt x="8640" y="12421"/>
                  </a:cubicBezTo>
                  <a:cubicBezTo>
                    <a:pt x="8661" y="12380"/>
                    <a:pt x="8683" y="12336"/>
                    <a:pt x="8693" y="12317"/>
                  </a:cubicBezTo>
                  <a:cubicBezTo>
                    <a:pt x="8768" y="12207"/>
                    <a:pt x="8827" y="12118"/>
                    <a:pt x="8924" y="11977"/>
                  </a:cubicBezTo>
                  <a:cubicBezTo>
                    <a:pt x="8934" y="11934"/>
                    <a:pt x="8946" y="11889"/>
                    <a:pt x="8958" y="11839"/>
                  </a:cubicBezTo>
                  <a:cubicBezTo>
                    <a:pt x="9123" y="11580"/>
                    <a:pt x="9265" y="11343"/>
                    <a:pt x="9423" y="11066"/>
                  </a:cubicBezTo>
                  <a:cubicBezTo>
                    <a:pt x="9455" y="10990"/>
                    <a:pt x="9495" y="10875"/>
                    <a:pt x="9582" y="10752"/>
                  </a:cubicBezTo>
                  <a:cubicBezTo>
                    <a:pt x="9610" y="10710"/>
                    <a:pt x="9674" y="10582"/>
                    <a:pt x="9696" y="10525"/>
                  </a:cubicBezTo>
                  <a:cubicBezTo>
                    <a:pt x="9768" y="10334"/>
                    <a:pt x="9857" y="10145"/>
                    <a:pt x="9942" y="9963"/>
                  </a:cubicBezTo>
                  <a:cubicBezTo>
                    <a:pt x="10051" y="9719"/>
                    <a:pt x="10127" y="9495"/>
                    <a:pt x="10201" y="9272"/>
                  </a:cubicBezTo>
                  <a:cubicBezTo>
                    <a:pt x="10223" y="9226"/>
                    <a:pt x="10242" y="9188"/>
                    <a:pt x="10258" y="9155"/>
                  </a:cubicBezTo>
                  <a:lnTo>
                    <a:pt x="10258" y="9155"/>
                  </a:lnTo>
                  <a:cubicBezTo>
                    <a:pt x="10283" y="9186"/>
                    <a:pt x="10311" y="9218"/>
                    <a:pt x="10344" y="9254"/>
                  </a:cubicBezTo>
                  <a:cubicBezTo>
                    <a:pt x="10366" y="9267"/>
                    <a:pt x="10413" y="9294"/>
                    <a:pt x="10464" y="9323"/>
                  </a:cubicBezTo>
                  <a:cubicBezTo>
                    <a:pt x="10492" y="9372"/>
                    <a:pt x="10517" y="9416"/>
                    <a:pt x="10539" y="9455"/>
                  </a:cubicBezTo>
                  <a:cubicBezTo>
                    <a:pt x="10500" y="9426"/>
                    <a:pt x="10475" y="9407"/>
                    <a:pt x="10448" y="9386"/>
                  </a:cubicBezTo>
                  <a:lnTo>
                    <a:pt x="10448" y="9386"/>
                  </a:lnTo>
                  <a:cubicBezTo>
                    <a:pt x="10519" y="9479"/>
                    <a:pt x="10578" y="9563"/>
                    <a:pt x="10642" y="9642"/>
                  </a:cubicBezTo>
                  <a:cubicBezTo>
                    <a:pt x="10681" y="9663"/>
                    <a:pt x="10709" y="9679"/>
                    <a:pt x="10738" y="9694"/>
                  </a:cubicBezTo>
                  <a:cubicBezTo>
                    <a:pt x="10810" y="9778"/>
                    <a:pt x="10907" y="9881"/>
                    <a:pt x="11003" y="9979"/>
                  </a:cubicBezTo>
                  <a:cubicBezTo>
                    <a:pt x="11101" y="10075"/>
                    <a:pt x="11206" y="10159"/>
                    <a:pt x="11278" y="10223"/>
                  </a:cubicBezTo>
                  <a:cubicBezTo>
                    <a:pt x="11385" y="10319"/>
                    <a:pt x="11491" y="10401"/>
                    <a:pt x="11610" y="10474"/>
                  </a:cubicBezTo>
                  <a:cubicBezTo>
                    <a:pt x="11725" y="10550"/>
                    <a:pt x="11841" y="10628"/>
                    <a:pt x="11972" y="10713"/>
                  </a:cubicBezTo>
                  <a:cubicBezTo>
                    <a:pt x="12006" y="10722"/>
                    <a:pt x="12044" y="10732"/>
                    <a:pt x="12077" y="10741"/>
                  </a:cubicBezTo>
                  <a:cubicBezTo>
                    <a:pt x="12203" y="10833"/>
                    <a:pt x="12303" y="10905"/>
                    <a:pt x="12398" y="10972"/>
                  </a:cubicBezTo>
                  <a:cubicBezTo>
                    <a:pt x="12501" y="11016"/>
                    <a:pt x="12618" y="11053"/>
                    <a:pt x="12717" y="11090"/>
                  </a:cubicBezTo>
                  <a:cubicBezTo>
                    <a:pt x="12798" y="11134"/>
                    <a:pt x="12864" y="11169"/>
                    <a:pt x="12932" y="11205"/>
                  </a:cubicBezTo>
                  <a:cubicBezTo>
                    <a:pt x="12961" y="11209"/>
                    <a:pt x="12985" y="11209"/>
                    <a:pt x="13009" y="11209"/>
                  </a:cubicBezTo>
                  <a:cubicBezTo>
                    <a:pt x="13020" y="11209"/>
                    <a:pt x="13032" y="11209"/>
                    <a:pt x="13043" y="11209"/>
                  </a:cubicBezTo>
                  <a:cubicBezTo>
                    <a:pt x="13143" y="11252"/>
                    <a:pt x="13214" y="11281"/>
                    <a:pt x="13292" y="11314"/>
                  </a:cubicBezTo>
                  <a:cubicBezTo>
                    <a:pt x="13338" y="11315"/>
                    <a:pt x="13373" y="11317"/>
                    <a:pt x="13408" y="11318"/>
                  </a:cubicBezTo>
                  <a:cubicBezTo>
                    <a:pt x="13447" y="11330"/>
                    <a:pt x="13483" y="11342"/>
                    <a:pt x="13500" y="11342"/>
                  </a:cubicBezTo>
                  <a:cubicBezTo>
                    <a:pt x="13506" y="11342"/>
                    <a:pt x="13510" y="11341"/>
                    <a:pt x="13511" y="11339"/>
                  </a:cubicBezTo>
                  <a:cubicBezTo>
                    <a:pt x="13526" y="11347"/>
                    <a:pt x="13540" y="11354"/>
                    <a:pt x="13552" y="11360"/>
                  </a:cubicBezTo>
                  <a:lnTo>
                    <a:pt x="13552" y="11360"/>
                  </a:lnTo>
                  <a:cubicBezTo>
                    <a:pt x="13545" y="11354"/>
                    <a:pt x="13538" y="11348"/>
                    <a:pt x="13525" y="11343"/>
                  </a:cubicBezTo>
                  <a:cubicBezTo>
                    <a:pt x="13520" y="11341"/>
                    <a:pt x="13516" y="11339"/>
                    <a:pt x="13512" y="11338"/>
                  </a:cubicBezTo>
                  <a:lnTo>
                    <a:pt x="13512" y="11338"/>
                  </a:lnTo>
                  <a:cubicBezTo>
                    <a:pt x="13517" y="11333"/>
                    <a:pt x="13528" y="11331"/>
                    <a:pt x="13544" y="11331"/>
                  </a:cubicBezTo>
                  <a:cubicBezTo>
                    <a:pt x="13569" y="11331"/>
                    <a:pt x="13605" y="11335"/>
                    <a:pt x="13655" y="11337"/>
                  </a:cubicBezTo>
                  <a:cubicBezTo>
                    <a:pt x="13645" y="11353"/>
                    <a:pt x="13666" y="11374"/>
                    <a:pt x="13625" y="11374"/>
                  </a:cubicBezTo>
                  <a:cubicBezTo>
                    <a:pt x="13622" y="11374"/>
                    <a:pt x="13619" y="11374"/>
                    <a:pt x="13617" y="11374"/>
                  </a:cubicBezTo>
                  <a:cubicBezTo>
                    <a:pt x="13599" y="11374"/>
                    <a:pt x="13586" y="11373"/>
                    <a:pt x="13577" y="11371"/>
                  </a:cubicBezTo>
                  <a:lnTo>
                    <a:pt x="13577" y="11371"/>
                  </a:lnTo>
                  <a:cubicBezTo>
                    <a:pt x="13618" y="11388"/>
                    <a:pt x="13650" y="11397"/>
                    <a:pt x="13685" y="11411"/>
                  </a:cubicBezTo>
                  <a:cubicBezTo>
                    <a:pt x="13725" y="11405"/>
                    <a:pt x="13748" y="11400"/>
                    <a:pt x="13782" y="11396"/>
                  </a:cubicBezTo>
                  <a:cubicBezTo>
                    <a:pt x="13876" y="11440"/>
                    <a:pt x="13992" y="11461"/>
                    <a:pt x="14120" y="11480"/>
                  </a:cubicBezTo>
                  <a:cubicBezTo>
                    <a:pt x="14094" y="11455"/>
                    <a:pt x="14073" y="11434"/>
                    <a:pt x="14053" y="11415"/>
                  </a:cubicBezTo>
                  <a:lnTo>
                    <a:pt x="14053" y="11415"/>
                  </a:lnTo>
                  <a:cubicBezTo>
                    <a:pt x="14078" y="11418"/>
                    <a:pt x="14103" y="11421"/>
                    <a:pt x="14129" y="11425"/>
                  </a:cubicBezTo>
                  <a:cubicBezTo>
                    <a:pt x="14169" y="11446"/>
                    <a:pt x="14212" y="11458"/>
                    <a:pt x="14248" y="11474"/>
                  </a:cubicBezTo>
                  <a:lnTo>
                    <a:pt x="14370" y="11474"/>
                  </a:lnTo>
                  <a:cubicBezTo>
                    <a:pt x="14413" y="11483"/>
                    <a:pt x="14441" y="11489"/>
                    <a:pt x="14481" y="11498"/>
                  </a:cubicBezTo>
                  <a:cubicBezTo>
                    <a:pt x="14551" y="11489"/>
                    <a:pt x="14609" y="11481"/>
                    <a:pt x="14665" y="11474"/>
                  </a:cubicBezTo>
                  <a:cubicBezTo>
                    <a:pt x="14706" y="11484"/>
                    <a:pt x="14749" y="11496"/>
                    <a:pt x="14787" y="11505"/>
                  </a:cubicBezTo>
                  <a:cubicBezTo>
                    <a:pt x="14747" y="11511"/>
                    <a:pt x="14709" y="11517"/>
                    <a:pt x="14653" y="11524"/>
                  </a:cubicBezTo>
                  <a:cubicBezTo>
                    <a:pt x="14781" y="11546"/>
                    <a:pt x="14878" y="11543"/>
                    <a:pt x="14956" y="11546"/>
                  </a:cubicBezTo>
                  <a:cubicBezTo>
                    <a:pt x="14969" y="11558"/>
                    <a:pt x="14978" y="11564"/>
                    <a:pt x="14988" y="11573"/>
                  </a:cubicBezTo>
                  <a:cubicBezTo>
                    <a:pt x="15083" y="11561"/>
                    <a:pt x="15163" y="11550"/>
                    <a:pt x="15244" y="11540"/>
                  </a:cubicBezTo>
                  <a:cubicBezTo>
                    <a:pt x="15322" y="11548"/>
                    <a:pt x="15383" y="11552"/>
                    <a:pt x="15437" y="11556"/>
                  </a:cubicBezTo>
                  <a:cubicBezTo>
                    <a:pt x="15645" y="11528"/>
                    <a:pt x="15631" y="11503"/>
                    <a:pt x="15668" y="11478"/>
                  </a:cubicBezTo>
                  <a:cubicBezTo>
                    <a:pt x="15717" y="11473"/>
                    <a:pt x="15761" y="11465"/>
                    <a:pt x="15801" y="11459"/>
                  </a:cubicBezTo>
                  <a:cubicBezTo>
                    <a:pt x="15839" y="11452"/>
                    <a:pt x="15873" y="11446"/>
                    <a:pt x="15942" y="11433"/>
                  </a:cubicBezTo>
                  <a:lnTo>
                    <a:pt x="15942" y="11433"/>
                  </a:lnTo>
                  <a:cubicBezTo>
                    <a:pt x="15924" y="11465"/>
                    <a:pt x="15730" y="11502"/>
                    <a:pt x="15868" y="11514"/>
                  </a:cubicBezTo>
                  <a:cubicBezTo>
                    <a:pt x="15902" y="11499"/>
                    <a:pt x="15934" y="11487"/>
                    <a:pt x="15984" y="11465"/>
                  </a:cubicBezTo>
                  <a:cubicBezTo>
                    <a:pt x="15993" y="11465"/>
                    <a:pt x="16002" y="11465"/>
                    <a:pt x="16011" y="11465"/>
                  </a:cubicBezTo>
                  <a:cubicBezTo>
                    <a:pt x="16146" y="11465"/>
                    <a:pt x="16270" y="11445"/>
                    <a:pt x="16379" y="11434"/>
                  </a:cubicBezTo>
                  <a:cubicBezTo>
                    <a:pt x="16517" y="11399"/>
                    <a:pt x="16636" y="11370"/>
                    <a:pt x="16772" y="11334"/>
                  </a:cubicBezTo>
                  <a:cubicBezTo>
                    <a:pt x="16773" y="11322"/>
                    <a:pt x="16774" y="11311"/>
                    <a:pt x="16776" y="11299"/>
                  </a:cubicBezTo>
                  <a:cubicBezTo>
                    <a:pt x="16850" y="11292"/>
                    <a:pt x="16905" y="11277"/>
                    <a:pt x="16939" y="11269"/>
                  </a:cubicBezTo>
                  <a:cubicBezTo>
                    <a:pt x="17042" y="11222"/>
                    <a:pt x="17126" y="11183"/>
                    <a:pt x="17211" y="11143"/>
                  </a:cubicBezTo>
                  <a:lnTo>
                    <a:pt x="17213" y="11099"/>
                  </a:lnTo>
                  <a:lnTo>
                    <a:pt x="17213" y="11099"/>
                  </a:lnTo>
                  <a:cubicBezTo>
                    <a:pt x="17189" y="11102"/>
                    <a:pt x="17164" y="11106"/>
                    <a:pt x="17139" y="11111"/>
                  </a:cubicBezTo>
                  <a:cubicBezTo>
                    <a:pt x="17160" y="11103"/>
                    <a:pt x="17181" y="11095"/>
                    <a:pt x="17233" y="11067"/>
                  </a:cubicBezTo>
                  <a:lnTo>
                    <a:pt x="17233" y="11067"/>
                  </a:lnTo>
                  <a:cubicBezTo>
                    <a:pt x="17236" y="11067"/>
                    <a:pt x="17238" y="11068"/>
                    <a:pt x="17241" y="11068"/>
                  </a:cubicBezTo>
                  <a:lnTo>
                    <a:pt x="17241" y="11068"/>
                  </a:lnTo>
                  <a:cubicBezTo>
                    <a:pt x="17248" y="11063"/>
                    <a:pt x="17256" y="11057"/>
                    <a:pt x="17266" y="11049"/>
                  </a:cubicBezTo>
                  <a:lnTo>
                    <a:pt x="17266" y="11049"/>
                  </a:lnTo>
                  <a:cubicBezTo>
                    <a:pt x="17254" y="11056"/>
                    <a:pt x="17243" y="11062"/>
                    <a:pt x="17233" y="11067"/>
                  </a:cubicBezTo>
                  <a:lnTo>
                    <a:pt x="17233" y="11067"/>
                  </a:lnTo>
                  <a:cubicBezTo>
                    <a:pt x="17226" y="11065"/>
                    <a:pt x="17220" y="11064"/>
                    <a:pt x="17217" y="11061"/>
                  </a:cubicBezTo>
                  <a:cubicBezTo>
                    <a:pt x="17216" y="11059"/>
                    <a:pt x="17242" y="11048"/>
                    <a:pt x="17260" y="11048"/>
                  </a:cubicBezTo>
                  <a:cubicBezTo>
                    <a:pt x="17262" y="11048"/>
                    <a:pt x="17264" y="11049"/>
                    <a:pt x="17266" y="11049"/>
                  </a:cubicBezTo>
                  <a:cubicBezTo>
                    <a:pt x="17269" y="11048"/>
                    <a:pt x="17271" y="11047"/>
                    <a:pt x="17273" y="11047"/>
                  </a:cubicBezTo>
                  <a:cubicBezTo>
                    <a:pt x="17281" y="11047"/>
                    <a:pt x="17268" y="11060"/>
                    <a:pt x="17256" y="11071"/>
                  </a:cubicBezTo>
                  <a:cubicBezTo>
                    <a:pt x="17251" y="11070"/>
                    <a:pt x="17246" y="11069"/>
                    <a:pt x="17241" y="11068"/>
                  </a:cubicBezTo>
                  <a:lnTo>
                    <a:pt x="17241" y="11068"/>
                  </a:lnTo>
                  <a:cubicBezTo>
                    <a:pt x="17214" y="11090"/>
                    <a:pt x="17213" y="11094"/>
                    <a:pt x="17213" y="11099"/>
                  </a:cubicBezTo>
                  <a:cubicBezTo>
                    <a:pt x="17249" y="11092"/>
                    <a:pt x="17274" y="11089"/>
                    <a:pt x="17289" y="11089"/>
                  </a:cubicBezTo>
                  <a:cubicBezTo>
                    <a:pt x="17323" y="11089"/>
                    <a:pt x="17297" y="11107"/>
                    <a:pt x="17211" y="11143"/>
                  </a:cubicBezTo>
                  <a:cubicBezTo>
                    <a:pt x="17259" y="11136"/>
                    <a:pt x="17306" y="11128"/>
                    <a:pt x="17366" y="11119"/>
                  </a:cubicBezTo>
                  <a:cubicBezTo>
                    <a:pt x="17369" y="11139"/>
                    <a:pt x="17484" y="11127"/>
                    <a:pt x="17397" y="11186"/>
                  </a:cubicBezTo>
                  <a:cubicBezTo>
                    <a:pt x="17475" y="11155"/>
                    <a:pt x="17540" y="11130"/>
                    <a:pt x="17598" y="11108"/>
                  </a:cubicBezTo>
                  <a:cubicBezTo>
                    <a:pt x="17656" y="11081"/>
                    <a:pt x="17706" y="11056"/>
                    <a:pt x="17756" y="11033"/>
                  </a:cubicBezTo>
                  <a:cubicBezTo>
                    <a:pt x="17712" y="11030"/>
                    <a:pt x="17681" y="11028"/>
                    <a:pt x="17648" y="11027"/>
                  </a:cubicBezTo>
                  <a:lnTo>
                    <a:pt x="17723" y="10991"/>
                  </a:lnTo>
                  <a:lnTo>
                    <a:pt x="17878" y="10991"/>
                  </a:lnTo>
                  <a:cubicBezTo>
                    <a:pt x="17901" y="10978"/>
                    <a:pt x="17931" y="10962"/>
                    <a:pt x="17960" y="10946"/>
                  </a:cubicBezTo>
                  <a:cubicBezTo>
                    <a:pt x="17991" y="10938"/>
                    <a:pt x="18022" y="10931"/>
                    <a:pt x="18060" y="10922"/>
                  </a:cubicBezTo>
                  <a:cubicBezTo>
                    <a:pt x="18119" y="10884"/>
                    <a:pt x="18174" y="10847"/>
                    <a:pt x="18231" y="10809"/>
                  </a:cubicBezTo>
                  <a:cubicBezTo>
                    <a:pt x="18255" y="10810"/>
                    <a:pt x="18272" y="10812"/>
                    <a:pt x="18285" y="10813"/>
                  </a:cubicBezTo>
                  <a:cubicBezTo>
                    <a:pt x="18437" y="10743"/>
                    <a:pt x="18572" y="10665"/>
                    <a:pt x="18727" y="10585"/>
                  </a:cubicBezTo>
                  <a:cubicBezTo>
                    <a:pt x="18793" y="10571"/>
                    <a:pt x="18845" y="10559"/>
                    <a:pt x="18902" y="10547"/>
                  </a:cubicBezTo>
                  <a:cubicBezTo>
                    <a:pt x="19102" y="10441"/>
                    <a:pt x="19321" y="10359"/>
                    <a:pt x="19490" y="10244"/>
                  </a:cubicBezTo>
                  <a:cubicBezTo>
                    <a:pt x="19598" y="10218"/>
                    <a:pt x="19720" y="10123"/>
                    <a:pt x="19858" y="10067"/>
                  </a:cubicBezTo>
                  <a:cubicBezTo>
                    <a:pt x="20036" y="9990"/>
                    <a:pt x="20264" y="9895"/>
                    <a:pt x="20448" y="9779"/>
                  </a:cubicBezTo>
                  <a:cubicBezTo>
                    <a:pt x="20579" y="9695"/>
                    <a:pt x="20697" y="9632"/>
                    <a:pt x="20820" y="9563"/>
                  </a:cubicBezTo>
                  <a:cubicBezTo>
                    <a:pt x="20932" y="9505"/>
                    <a:pt x="21041" y="9448"/>
                    <a:pt x="21168" y="9382"/>
                  </a:cubicBezTo>
                  <a:cubicBezTo>
                    <a:pt x="21237" y="9333"/>
                    <a:pt x="21328" y="9273"/>
                    <a:pt x="21413" y="9214"/>
                  </a:cubicBezTo>
                  <a:cubicBezTo>
                    <a:pt x="21444" y="9202"/>
                    <a:pt x="21463" y="9195"/>
                    <a:pt x="21479" y="9189"/>
                  </a:cubicBezTo>
                  <a:cubicBezTo>
                    <a:pt x="21518" y="9160"/>
                    <a:pt x="21556" y="9132"/>
                    <a:pt x="21587" y="9108"/>
                  </a:cubicBezTo>
                  <a:cubicBezTo>
                    <a:pt x="21834" y="8989"/>
                    <a:pt x="22021" y="8867"/>
                    <a:pt x="22234" y="8696"/>
                  </a:cubicBezTo>
                  <a:cubicBezTo>
                    <a:pt x="22317" y="8651"/>
                    <a:pt x="22411" y="8605"/>
                    <a:pt x="22449" y="8576"/>
                  </a:cubicBezTo>
                  <a:cubicBezTo>
                    <a:pt x="22568" y="8486"/>
                    <a:pt x="22705" y="8404"/>
                    <a:pt x="22830" y="8318"/>
                  </a:cubicBezTo>
                  <a:cubicBezTo>
                    <a:pt x="22945" y="8239"/>
                    <a:pt x="23090" y="8152"/>
                    <a:pt x="23182" y="8080"/>
                  </a:cubicBezTo>
                  <a:cubicBezTo>
                    <a:pt x="23292" y="7995"/>
                    <a:pt x="23433" y="7939"/>
                    <a:pt x="23517" y="7852"/>
                  </a:cubicBezTo>
                  <a:cubicBezTo>
                    <a:pt x="23527" y="7842"/>
                    <a:pt x="23627" y="7778"/>
                    <a:pt x="23654" y="7768"/>
                  </a:cubicBezTo>
                  <a:cubicBezTo>
                    <a:pt x="23732" y="7736"/>
                    <a:pt x="23820" y="7671"/>
                    <a:pt x="23901" y="7616"/>
                  </a:cubicBezTo>
                  <a:cubicBezTo>
                    <a:pt x="24067" y="7503"/>
                    <a:pt x="24232" y="7390"/>
                    <a:pt x="24425" y="7257"/>
                  </a:cubicBezTo>
                  <a:cubicBezTo>
                    <a:pt x="24426" y="7256"/>
                    <a:pt x="24451" y="7244"/>
                    <a:pt x="24494" y="7225"/>
                  </a:cubicBezTo>
                  <a:cubicBezTo>
                    <a:pt x="24538" y="7190"/>
                    <a:pt x="24584" y="7152"/>
                    <a:pt x="24628" y="7116"/>
                  </a:cubicBezTo>
                  <a:cubicBezTo>
                    <a:pt x="24654" y="7103"/>
                    <a:pt x="24681" y="7090"/>
                    <a:pt x="24759" y="7050"/>
                  </a:cubicBezTo>
                  <a:cubicBezTo>
                    <a:pt x="24791" y="7013"/>
                    <a:pt x="24822" y="6979"/>
                    <a:pt x="24857" y="6941"/>
                  </a:cubicBezTo>
                  <a:cubicBezTo>
                    <a:pt x="24882" y="6938"/>
                    <a:pt x="24900" y="6937"/>
                    <a:pt x="24918" y="6935"/>
                  </a:cubicBezTo>
                  <a:cubicBezTo>
                    <a:pt x="25083" y="6806"/>
                    <a:pt x="25240" y="6682"/>
                    <a:pt x="25387" y="6567"/>
                  </a:cubicBezTo>
                  <a:cubicBezTo>
                    <a:pt x="25400" y="6550"/>
                    <a:pt x="25411" y="6534"/>
                    <a:pt x="25440" y="6491"/>
                  </a:cubicBezTo>
                  <a:cubicBezTo>
                    <a:pt x="25468" y="6503"/>
                    <a:pt x="25481" y="6510"/>
                    <a:pt x="25502" y="6519"/>
                  </a:cubicBezTo>
                  <a:cubicBezTo>
                    <a:pt x="25647" y="6400"/>
                    <a:pt x="25777" y="6291"/>
                    <a:pt x="25931" y="6213"/>
                  </a:cubicBezTo>
                  <a:cubicBezTo>
                    <a:pt x="25968" y="6194"/>
                    <a:pt x="26090" y="6107"/>
                    <a:pt x="26105" y="6089"/>
                  </a:cubicBezTo>
                  <a:cubicBezTo>
                    <a:pt x="26165" y="6022"/>
                    <a:pt x="26274" y="5972"/>
                    <a:pt x="26357" y="5898"/>
                  </a:cubicBezTo>
                  <a:cubicBezTo>
                    <a:pt x="26420" y="5841"/>
                    <a:pt x="26549" y="5751"/>
                    <a:pt x="26651" y="5673"/>
                  </a:cubicBezTo>
                  <a:cubicBezTo>
                    <a:pt x="26755" y="5591"/>
                    <a:pt x="26886" y="5483"/>
                    <a:pt x="27029" y="5396"/>
                  </a:cubicBezTo>
                  <a:cubicBezTo>
                    <a:pt x="27107" y="5349"/>
                    <a:pt x="27228" y="5258"/>
                    <a:pt x="27304" y="5193"/>
                  </a:cubicBezTo>
                  <a:cubicBezTo>
                    <a:pt x="27422" y="5096"/>
                    <a:pt x="27516" y="5023"/>
                    <a:pt x="27634" y="4959"/>
                  </a:cubicBezTo>
                  <a:cubicBezTo>
                    <a:pt x="27667" y="4940"/>
                    <a:pt x="27731" y="4896"/>
                    <a:pt x="27770" y="4864"/>
                  </a:cubicBezTo>
                  <a:cubicBezTo>
                    <a:pt x="27866" y="4789"/>
                    <a:pt x="27981" y="4702"/>
                    <a:pt x="28044" y="4640"/>
                  </a:cubicBezTo>
                  <a:cubicBezTo>
                    <a:pt x="28153" y="4536"/>
                    <a:pt x="28247" y="4506"/>
                    <a:pt x="28353" y="4418"/>
                  </a:cubicBezTo>
                  <a:cubicBezTo>
                    <a:pt x="28455" y="4336"/>
                    <a:pt x="28599" y="4240"/>
                    <a:pt x="28689" y="4163"/>
                  </a:cubicBezTo>
                  <a:cubicBezTo>
                    <a:pt x="28803" y="4062"/>
                    <a:pt x="28952" y="3977"/>
                    <a:pt x="29028" y="3907"/>
                  </a:cubicBezTo>
                  <a:cubicBezTo>
                    <a:pt x="29139" y="3806"/>
                    <a:pt x="29256" y="3734"/>
                    <a:pt x="29367" y="3649"/>
                  </a:cubicBezTo>
                  <a:cubicBezTo>
                    <a:pt x="29442" y="3590"/>
                    <a:pt x="29515" y="3532"/>
                    <a:pt x="29592" y="3473"/>
                  </a:cubicBezTo>
                  <a:cubicBezTo>
                    <a:pt x="29640" y="3445"/>
                    <a:pt x="29690" y="3418"/>
                    <a:pt x="29726" y="3397"/>
                  </a:cubicBezTo>
                  <a:cubicBezTo>
                    <a:pt x="29748" y="3381"/>
                    <a:pt x="30057" y="3147"/>
                    <a:pt x="30057" y="3147"/>
                  </a:cubicBezTo>
                  <a:lnTo>
                    <a:pt x="30138" y="3107"/>
                  </a:lnTo>
                  <a:cubicBezTo>
                    <a:pt x="30180" y="3067"/>
                    <a:pt x="30222" y="3029"/>
                    <a:pt x="30263" y="2989"/>
                  </a:cubicBezTo>
                  <a:cubicBezTo>
                    <a:pt x="30394" y="2916"/>
                    <a:pt x="30508" y="2842"/>
                    <a:pt x="30647" y="2726"/>
                  </a:cubicBezTo>
                  <a:cubicBezTo>
                    <a:pt x="30732" y="2655"/>
                    <a:pt x="30856" y="2552"/>
                    <a:pt x="30975" y="2486"/>
                  </a:cubicBezTo>
                  <a:cubicBezTo>
                    <a:pt x="31243" y="2341"/>
                    <a:pt x="31509" y="2146"/>
                    <a:pt x="31744" y="2007"/>
                  </a:cubicBezTo>
                  <a:cubicBezTo>
                    <a:pt x="31833" y="1942"/>
                    <a:pt x="31894" y="1898"/>
                    <a:pt x="31943" y="1861"/>
                  </a:cubicBezTo>
                  <a:lnTo>
                    <a:pt x="31943" y="1861"/>
                  </a:lnTo>
                  <a:cubicBezTo>
                    <a:pt x="31919" y="1862"/>
                    <a:pt x="31894" y="1865"/>
                    <a:pt x="31869" y="1867"/>
                  </a:cubicBezTo>
                  <a:cubicBezTo>
                    <a:pt x="31886" y="1857"/>
                    <a:pt x="31900" y="1845"/>
                    <a:pt x="31916" y="1833"/>
                  </a:cubicBezTo>
                  <a:cubicBezTo>
                    <a:pt x="31972" y="1815"/>
                    <a:pt x="32030" y="1796"/>
                    <a:pt x="32086" y="1779"/>
                  </a:cubicBezTo>
                  <a:cubicBezTo>
                    <a:pt x="32111" y="1758"/>
                    <a:pt x="32127" y="1746"/>
                    <a:pt x="32128" y="1746"/>
                  </a:cubicBezTo>
                  <a:lnTo>
                    <a:pt x="32128" y="1746"/>
                  </a:lnTo>
                  <a:cubicBezTo>
                    <a:pt x="32128" y="1746"/>
                    <a:pt x="32127" y="1746"/>
                    <a:pt x="32125" y="1748"/>
                  </a:cubicBezTo>
                  <a:cubicBezTo>
                    <a:pt x="32456" y="1578"/>
                    <a:pt x="32724" y="1386"/>
                    <a:pt x="33017" y="1233"/>
                  </a:cubicBezTo>
                  <a:cubicBezTo>
                    <a:pt x="33036" y="1233"/>
                    <a:pt x="33054" y="1233"/>
                    <a:pt x="33074" y="1234"/>
                  </a:cubicBezTo>
                  <a:cubicBezTo>
                    <a:pt x="33107" y="1211"/>
                    <a:pt x="33135" y="1193"/>
                    <a:pt x="33160" y="1177"/>
                  </a:cubicBezTo>
                  <a:cubicBezTo>
                    <a:pt x="33198" y="1164"/>
                    <a:pt x="33238" y="1150"/>
                    <a:pt x="33271" y="1139"/>
                  </a:cubicBezTo>
                  <a:cubicBezTo>
                    <a:pt x="33363" y="1087"/>
                    <a:pt x="33438" y="1043"/>
                    <a:pt x="33497" y="1014"/>
                  </a:cubicBezTo>
                  <a:cubicBezTo>
                    <a:pt x="33535" y="981"/>
                    <a:pt x="33566" y="955"/>
                    <a:pt x="33592" y="931"/>
                  </a:cubicBezTo>
                  <a:lnTo>
                    <a:pt x="33592" y="931"/>
                  </a:lnTo>
                  <a:cubicBezTo>
                    <a:pt x="33567" y="939"/>
                    <a:pt x="33545" y="944"/>
                    <a:pt x="33522" y="952"/>
                  </a:cubicBezTo>
                  <a:lnTo>
                    <a:pt x="33547" y="936"/>
                  </a:lnTo>
                  <a:lnTo>
                    <a:pt x="33605" y="924"/>
                  </a:lnTo>
                  <a:lnTo>
                    <a:pt x="33605" y="924"/>
                  </a:lnTo>
                  <a:cubicBezTo>
                    <a:pt x="33599" y="927"/>
                    <a:pt x="33595" y="930"/>
                    <a:pt x="33594" y="931"/>
                  </a:cubicBezTo>
                  <a:cubicBezTo>
                    <a:pt x="33638" y="905"/>
                    <a:pt x="33682" y="886"/>
                    <a:pt x="33726" y="862"/>
                  </a:cubicBezTo>
                  <a:cubicBezTo>
                    <a:pt x="33751" y="862"/>
                    <a:pt x="33778" y="862"/>
                    <a:pt x="33798" y="861"/>
                  </a:cubicBezTo>
                  <a:cubicBezTo>
                    <a:pt x="34004" y="777"/>
                    <a:pt x="34198" y="705"/>
                    <a:pt x="34404" y="649"/>
                  </a:cubicBezTo>
                  <a:cubicBezTo>
                    <a:pt x="34440" y="647"/>
                    <a:pt x="34488" y="646"/>
                    <a:pt x="34538" y="644"/>
                  </a:cubicBezTo>
                  <a:cubicBezTo>
                    <a:pt x="34793" y="599"/>
                    <a:pt x="35013" y="574"/>
                    <a:pt x="35218" y="568"/>
                  </a:cubicBezTo>
                  <a:cubicBezTo>
                    <a:pt x="35271" y="610"/>
                    <a:pt x="35368" y="594"/>
                    <a:pt x="35522" y="644"/>
                  </a:cubicBezTo>
                  <a:cubicBezTo>
                    <a:pt x="35528" y="655"/>
                    <a:pt x="35542" y="675"/>
                    <a:pt x="35558" y="702"/>
                  </a:cubicBezTo>
                  <a:cubicBezTo>
                    <a:pt x="35659" y="730"/>
                    <a:pt x="35721" y="753"/>
                    <a:pt x="35771" y="780"/>
                  </a:cubicBezTo>
                  <a:cubicBezTo>
                    <a:pt x="35803" y="805"/>
                    <a:pt x="35831" y="833"/>
                    <a:pt x="35859" y="863"/>
                  </a:cubicBezTo>
                  <a:cubicBezTo>
                    <a:pt x="35889" y="893"/>
                    <a:pt x="35917" y="922"/>
                    <a:pt x="35943" y="961"/>
                  </a:cubicBezTo>
                  <a:cubicBezTo>
                    <a:pt x="35962" y="961"/>
                    <a:pt x="35981" y="962"/>
                    <a:pt x="36005" y="964"/>
                  </a:cubicBezTo>
                  <a:cubicBezTo>
                    <a:pt x="36061" y="1025"/>
                    <a:pt x="36102" y="1092"/>
                    <a:pt x="36136" y="1133"/>
                  </a:cubicBezTo>
                  <a:cubicBezTo>
                    <a:pt x="36136" y="1152"/>
                    <a:pt x="36136" y="1162"/>
                    <a:pt x="36136" y="1171"/>
                  </a:cubicBezTo>
                  <a:cubicBezTo>
                    <a:pt x="36196" y="1255"/>
                    <a:pt x="36243" y="1336"/>
                    <a:pt x="36276" y="1383"/>
                  </a:cubicBezTo>
                  <a:cubicBezTo>
                    <a:pt x="36326" y="1456"/>
                    <a:pt x="36366" y="1507"/>
                    <a:pt x="36430" y="1592"/>
                  </a:cubicBezTo>
                  <a:lnTo>
                    <a:pt x="36430" y="1592"/>
                  </a:lnTo>
                  <a:cubicBezTo>
                    <a:pt x="36430" y="1585"/>
                    <a:pt x="36431" y="1579"/>
                    <a:pt x="36433" y="1576"/>
                  </a:cubicBezTo>
                  <a:cubicBezTo>
                    <a:pt x="36433" y="1575"/>
                    <a:pt x="36433" y="1575"/>
                    <a:pt x="36433" y="1575"/>
                  </a:cubicBezTo>
                  <a:cubicBezTo>
                    <a:pt x="36436" y="1575"/>
                    <a:pt x="36451" y="1603"/>
                    <a:pt x="36449" y="1618"/>
                  </a:cubicBezTo>
                  <a:cubicBezTo>
                    <a:pt x="36442" y="1609"/>
                    <a:pt x="36436" y="1600"/>
                    <a:pt x="36430" y="1592"/>
                  </a:cubicBezTo>
                  <a:lnTo>
                    <a:pt x="36430" y="1592"/>
                  </a:lnTo>
                  <a:cubicBezTo>
                    <a:pt x="36429" y="1598"/>
                    <a:pt x="36429" y="1606"/>
                    <a:pt x="36427" y="1612"/>
                  </a:cubicBezTo>
                  <a:cubicBezTo>
                    <a:pt x="36432" y="1616"/>
                    <a:pt x="36438" y="1620"/>
                    <a:pt x="36442" y="1623"/>
                  </a:cubicBezTo>
                  <a:lnTo>
                    <a:pt x="36442" y="1623"/>
                  </a:lnTo>
                  <a:cubicBezTo>
                    <a:pt x="36444" y="1621"/>
                    <a:pt x="36446" y="1619"/>
                    <a:pt x="36449" y="1618"/>
                  </a:cubicBezTo>
                  <a:lnTo>
                    <a:pt x="36449" y="1618"/>
                  </a:lnTo>
                  <a:cubicBezTo>
                    <a:pt x="36452" y="1624"/>
                    <a:pt x="36452" y="1627"/>
                    <a:pt x="36450" y="1627"/>
                  </a:cubicBezTo>
                  <a:cubicBezTo>
                    <a:pt x="36449" y="1627"/>
                    <a:pt x="36446" y="1625"/>
                    <a:pt x="36442" y="1623"/>
                  </a:cubicBezTo>
                  <a:lnTo>
                    <a:pt x="36442" y="1623"/>
                  </a:lnTo>
                  <a:cubicBezTo>
                    <a:pt x="36417" y="1652"/>
                    <a:pt x="36480" y="1770"/>
                    <a:pt x="36501" y="1870"/>
                  </a:cubicBezTo>
                  <a:cubicBezTo>
                    <a:pt x="36529" y="1885"/>
                    <a:pt x="36545" y="1893"/>
                    <a:pt x="36567" y="1905"/>
                  </a:cubicBezTo>
                  <a:cubicBezTo>
                    <a:pt x="36583" y="1965"/>
                    <a:pt x="36602" y="2010"/>
                    <a:pt x="36618" y="2082"/>
                  </a:cubicBezTo>
                  <a:cubicBezTo>
                    <a:pt x="36592" y="2035"/>
                    <a:pt x="36571" y="2007"/>
                    <a:pt x="36545" y="1967"/>
                  </a:cubicBezTo>
                  <a:lnTo>
                    <a:pt x="36545" y="1967"/>
                  </a:lnTo>
                  <a:cubicBezTo>
                    <a:pt x="36576" y="2046"/>
                    <a:pt x="36592" y="2120"/>
                    <a:pt x="36617" y="2201"/>
                  </a:cubicBezTo>
                  <a:cubicBezTo>
                    <a:pt x="36645" y="2248"/>
                    <a:pt x="36670" y="2295"/>
                    <a:pt x="36695" y="2351"/>
                  </a:cubicBezTo>
                  <a:cubicBezTo>
                    <a:pt x="36695" y="2371"/>
                    <a:pt x="36691" y="2376"/>
                    <a:pt x="36685" y="2376"/>
                  </a:cubicBezTo>
                  <a:cubicBezTo>
                    <a:pt x="36681" y="2376"/>
                    <a:pt x="36676" y="2373"/>
                    <a:pt x="36673" y="2373"/>
                  </a:cubicBezTo>
                  <a:cubicBezTo>
                    <a:pt x="36665" y="2373"/>
                    <a:pt x="36661" y="2385"/>
                    <a:pt x="36676" y="2457"/>
                  </a:cubicBezTo>
                  <a:cubicBezTo>
                    <a:pt x="36683" y="2474"/>
                    <a:pt x="36692" y="2494"/>
                    <a:pt x="36701" y="2514"/>
                  </a:cubicBezTo>
                  <a:cubicBezTo>
                    <a:pt x="36701" y="2522"/>
                    <a:pt x="36702" y="2530"/>
                    <a:pt x="36702" y="2539"/>
                  </a:cubicBezTo>
                  <a:lnTo>
                    <a:pt x="36676" y="2470"/>
                  </a:lnTo>
                  <a:cubicBezTo>
                    <a:pt x="36676" y="2464"/>
                    <a:pt x="36676" y="2458"/>
                    <a:pt x="36676" y="2458"/>
                  </a:cubicBezTo>
                  <a:lnTo>
                    <a:pt x="36676" y="2458"/>
                  </a:lnTo>
                  <a:cubicBezTo>
                    <a:pt x="36663" y="2577"/>
                    <a:pt x="36723" y="2708"/>
                    <a:pt x="36738" y="2831"/>
                  </a:cubicBezTo>
                  <a:cubicBezTo>
                    <a:pt x="36730" y="3029"/>
                    <a:pt x="36766" y="3238"/>
                    <a:pt x="36782" y="3448"/>
                  </a:cubicBezTo>
                  <a:cubicBezTo>
                    <a:pt x="36771" y="3476"/>
                    <a:pt x="36761" y="3501"/>
                    <a:pt x="36754" y="3521"/>
                  </a:cubicBezTo>
                  <a:cubicBezTo>
                    <a:pt x="36766" y="3622"/>
                    <a:pt x="36770" y="3718"/>
                    <a:pt x="36774" y="3807"/>
                  </a:cubicBezTo>
                  <a:cubicBezTo>
                    <a:pt x="36769" y="3841"/>
                    <a:pt x="36764" y="3872"/>
                    <a:pt x="36758" y="3907"/>
                  </a:cubicBezTo>
                  <a:cubicBezTo>
                    <a:pt x="36760" y="3974"/>
                    <a:pt x="36761" y="4034"/>
                    <a:pt x="36763" y="4087"/>
                  </a:cubicBezTo>
                  <a:cubicBezTo>
                    <a:pt x="36751" y="4184"/>
                    <a:pt x="36739" y="4271"/>
                    <a:pt x="36724" y="4359"/>
                  </a:cubicBezTo>
                  <a:cubicBezTo>
                    <a:pt x="36726" y="4381"/>
                    <a:pt x="36727" y="4402"/>
                    <a:pt x="36730" y="4424"/>
                  </a:cubicBezTo>
                  <a:lnTo>
                    <a:pt x="36716" y="4447"/>
                  </a:lnTo>
                  <a:cubicBezTo>
                    <a:pt x="36707" y="4559"/>
                    <a:pt x="36677" y="4715"/>
                    <a:pt x="36679" y="4777"/>
                  </a:cubicBezTo>
                  <a:cubicBezTo>
                    <a:pt x="36685" y="4903"/>
                    <a:pt x="36646" y="4962"/>
                    <a:pt x="36633" y="5058"/>
                  </a:cubicBezTo>
                  <a:cubicBezTo>
                    <a:pt x="36601" y="5282"/>
                    <a:pt x="36598" y="5445"/>
                    <a:pt x="36554" y="5670"/>
                  </a:cubicBezTo>
                  <a:cubicBezTo>
                    <a:pt x="36539" y="5745"/>
                    <a:pt x="36549" y="5807"/>
                    <a:pt x="36545" y="5916"/>
                  </a:cubicBezTo>
                  <a:cubicBezTo>
                    <a:pt x="36495" y="5944"/>
                    <a:pt x="36445" y="6082"/>
                    <a:pt x="36387" y="6264"/>
                  </a:cubicBezTo>
                  <a:cubicBezTo>
                    <a:pt x="36395" y="6286"/>
                    <a:pt x="36402" y="6307"/>
                    <a:pt x="36414" y="6339"/>
                  </a:cubicBezTo>
                  <a:cubicBezTo>
                    <a:pt x="36374" y="6407"/>
                    <a:pt x="36346" y="6454"/>
                    <a:pt x="36318" y="6500"/>
                  </a:cubicBezTo>
                  <a:cubicBezTo>
                    <a:pt x="36314" y="6531"/>
                    <a:pt x="36308" y="6563"/>
                    <a:pt x="36304" y="6592"/>
                  </a:cubicBezTo>
                  <a:cubicBezTo>
                    <a:pt x="36292" y="6616"/>
                    <a:pt x="36282" y="6635"/>
                    <a:pt x="36270" y="6660"/>
                  </a:cubicBezTo>
                  <a:cubicBezTo>
                    <a:pt x="36262" y="6708"/>
                    <a:pt x="36255" y="6757"/>
                    <a:pt x="36247" y="6806"/>
                  </a:cubicBezTo>
                  <a:lnTo>
                    <a:pt x="36247" y="6806"/>
                  </a:lnTo>
                  <a:cubicBezTo>
                    <a:pt x="36144" y="6856"/>
                    <a:pt x="36056" y="6903"/>
                    <a:pt x="35986" y="6938"/>
                  </a:cubicBezTo>
                  <a:cubicBezTo>
                    <a:pt x="35923" y="6996"/>
                    <a:pt x="35878" y="7035"/>
                    <a:pt x="35833" y="7078"/>
                  </a:cubicBezTo>
                  <a:cubicBezTo>
                    <a:pt x="35665" y="7135"/>
                    <a:pt x="35415" y="7328"/>
                    <a:pt x="35277" y="7381"/>
                  </a:cubicBezTo>
                  <a:cubicBezTo>
                    <a:pt x="35108" y="7505"/>
                    <a:pt x="34946" y="7631"/>
                    <a:pt x="34791" y="7752"/>
                  </a:cubicBezTo>
                  <a:cubicBezTo>
                    <a:pt x="34631" y="7837"/>
                    <a:pt x="34479" y="7928"/>
                    <a:pt x="34315" y="8042"/>
                  </a:cubicBezTo>
                  <a:cubicBezTo>
                    <a:pt x="34069" y="8214"/>
                    <a:pt x="33828" y="8389"/>
                    <a:pt x="33589" y="8568"/>
                  </a:cubicBezTo>
                  <a:cubicBezTo>
                    <a:pt x="33573" y="8592"/>
                    <a:pt x="33557" y="8615"/>
                    <a:pt x="33532" y="8652"/>
                  </a:cubicBezTo>
                  <a:cubicBezTo>
                    <a:pt x="33436" y="8705"/>
                    <a:pt x="33376" y="8733"/>
                    <a:pt x="33304" y="8779"/>
                  </a:cubicBezTo>
                  <a:cubicBezTo>
                    <a:pt x="33236" y="8823"/>
                    <a:pt x="33155" y="8886"/>
                    <a:pt x="33033" y="8974"/>
                  </a:cubicBezTo>
                  <a:cubicBezTo>
                    <a:pt x="33021" y="8989"/>
                    <a:pt x="32989" y="9030"/>
                    <a:pt x="32962" y="9064"/>
                  </a:cubicBezTo>
                  <a:cubicBezTo>
                    <a:pt x="32840" y="9147"/>
                    <a:pt x="32754" y="9198"/>
                    <a:pt x="32658" y="9270"/>
                  </a:cubicBezTo>
                  <a:cubicBezTo>
                    <a:pt x="32583" y="9327"/>
                    <a:pt x="32506" y="9410"/>
                    <a:pt x="32417" y="9475"/>
                  </a:cubicBezTo>
                  <a:cubicBezTo>
                    <a:pt x="32418" y="9478"/>
                    <a:pt x="32419" y="9481"/>
                    <a:pt x="32424" y="9481"/>
                  </a:cubicBezTo>
                  <a:cubicBezTo>
                    <a:pt x="32432" y="9481"/>
                    <a:pt x="32448" y="9474"/>
                    <a:pt x="32486" y="9452"/>
                  </a:cubicBezTo>
                  <a:lnTo>
                    <a:pt x="32486" y="9452"/>
                  </a:lnTo>
                  <a:cubicBezTo>
                    <a:pt x="32480" y="9457"/>
                    <a:pt x="32474" y="9462"/>
                    <a:pt x="32469" y="9467"/>
                  </a:cubicBezTo>
                  <a:lnTo>
                    <a:pt x="32469" y="9467"/>
                  </a:lnTo>
                  <a:cubicBezTo>
                    <a:pt x="32483" y="9457"/>
                    <a:pt x="32498" y="9446"/>
                    <a:pt x="32514" y="9435"/>
                  </a:cubicBezTo>
                  <a:lnTo>
                    <a:pt x="32514" y="9435"/>
                  </a:lnTo>
                  <a:cubicBezTo>
                    <a:pt x="32503" y="9441"/>
                    <a:pt x="32494" y="9447"/>
                    <a:pt x="32486" y="9452"/>
                  </a:cubicBezTo>
                  <a:lnTo>
                    <a:pt x="32486" y="9452"/>
                  </a:lnTo>
                  <a:cubicBezTo>
                    <a:pt x="32498" y="9440"/>
                    <a:pt x="32511" y="9428"/>
                    <a:pt x="32524" y="9416"/>
                  </a:cubicBezTo>
                  <a:cubicBezTo>
                    <a:pt x="32528" y="9413"/>
                    <a:pt x="32534" y="9410"/>
                    <a:pt x="32536" y="9410"/>
                  </a:cubicBezTo>
                  <a:lnTo>
                    <a:pt x="32536" y="9410"/>
                  </a:lnTo>
                  <a:cubicBezTo>
                    <a:pt x="32539" y="9410"/>
                    <a:pt x="32535" y="9415"/>
                    <a:pt x="32514" y="9435"/>
                  </a:cubicBez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5" y="9438"/>
                    <a:pt x="32471" y="9472"/>
                    <a:pt x="32428" y="9504"/>
                  </a:cubicBezTo>
                  <a:cubicBezTo>
                    <a:pt x="32442" y="9492"/>
                    <a:pt x="32455" y="9479"/>
                    <a:pt x="32469" y="9467"/>
                  </a:cubicBezTo>
                  <a:lnTo>
                    <a:pt x="32469" y="9467"/>
                  </a:lnTo>
                  <a:cubicBezTo>
                    <a:pt x="32354" y="9550"/>
                    <a:pt x="32301" y="9588"/>
                    <a:pt x="32246" y="9628"/>
                  </a:cubicBezTo>
                  <a:cubicBezTo>
                    <a:pt x="32222" y="9664"/>
                    <a:pt x="32205" y="9691"/>
                    <a:pt x="32175" y="9738"/>
                  </a:cubicBezTo>
                  <a:cubicBezTo>
                    <a:pt x="32152" y="9732"/>
                    <a:pt x="32137" y="9726"/>
                    <a:pt x="32118" y="9720"/>
                  </a:cubicBezTo>
                  <a:cubicBezTo>
                    <a:pt x="31965" y="9860"/>
                    <a:pt x="31810" y="9982"/>
                    <a:pt x="31672" y="10137"/>
                  </a:cubicBezTo>
                  <a:cubicBezTo>
                    <a:pt x="31624" y="10193"/>
                    <a:pt x="31504" y="10303"/>
                    <a:pt x="31426" y="10351"/>
                  </a:cubicBezTo>
                  <a:cubicBezTo>
                    <a:pt x="31404" y="10365"/>
                    <a:pt x="31343" y="10428"/>
                    <a:pt x="31301" y="10468"/>
                  </a:cubicBezTo>
                  <a:cubicBezTo>
                    <a:pt x="31248" y="10534"/>
                    <a:pt x="31198" y="10597"/>
                    <a:pt x="31153" y="10655"/>
                  </a:cubicBezTo>
                  <a:cubicBezTo>
                    <a:pt x="30994" y="10808"/>
                    <a:pt x="30838" y="10918"/>
                    <a:pt x="30729" y="11078"/>
                  </a:cubicBezTo>
                  <a:cubicBezTo>
                    <a:pt x="30664" y="11141"/>
                    <a:pt x="30614" y="11192"/>
                    <a:pt x="30566" y="11239"/>
                  </a:cubicBezTo>
                  <a:cubicBezTo>
                    <a:pt x="30561" y="11262"/>
                    <a:pt x="30558" y="11274"/>
                    <a:pt x="30557" y="11280"/>
                  </a:cubicBezTo>
                  <a:cubicBezTo>
                    <a:pt x="30454" y="11384"/>
                    <a:pt x="30363" y="11481"/>
                    <a:pt x="30332" y="11515"/>
                  </a:cubicBezTo>
                  <a:cubicBezTo>
                    <a:pt x="30233" y="11655"/>
                    <a:pt x="30177" y="11739"/>
                    <a:pt x="30124" y="11820"/>
                  </a:cubicBezTo>
                  <a:cubicBezTo>
                    <a:pt x="30088" y="11849"/>
                    <a:pt x="30070" y="11864"/>
                    <a:pt x="30057" y="11876"/>
                  </a:cubicBezTo>
                  <a:cubicBezTo>
                    <a:pt x="30046" y="11883"/>
                    <a:pt x="30042" y="11883"/>
                    <a:pt x="30035" y="11886"/>
                  </a:cubicBezTo>
                  <a:cubicBezTo>
                    <a:pt x="30055" y="11859"/>
                    <a:pt x="30073" y="11837"/>
                    <a:pt x="30089" y="11817"/>
                  </a:cubicBezTo>
                  <a:cubicBezTo>
                    <a:pt x="30105" y="11795"/>
                    <a:pt x="30120" y="11774"/>
                    <a:pt x="30164" y="11711"/>
                  </a:cubicBezTo>
                  <a:lnTo>
                    <a:pt x="30164" y="11711"/>
                  </a:lnTo>
                  <a:cubicBezTo>
                    <a:pt x="29968" y="11936"/>
                    <a:pt x="29832" y="12126"/>
                    <a:pt x="29696" y="12320"/>
                  </a:cubicBezTo>
                  <a:cubicBezTo>
                    <a:pt x="29680" y="12327"/>
                    <a:pt x="29664" y="12335"/>
                    <a:pt x="29646" y="12343"/>
                  </a:cubicBezTo>
                  <a:cubicBezTo>
                    <a:pt x="29618" y="12395"/>
                    <a:pt x="29595" y="12442"/>
                    <a:pt x="29573" y="12488"/>
                  </a:cubicBezTo>
                  <a:cubicBezTo>
                    <a:pt x="29552" y="12523"/>
                    <a:pt x="29532" y="12560"/>
                    <a:pt x="29512" y="12594"/>
                  </a:cubicBezTo>
                  <a:cubicBezTo>
                    <a:pt x="29496" y="12608"/>
                    <a:pt x="29480" y="12623"/>
                    <a:pt x="29462" y="12638"/>
                  </a:cubicBezTo>
                  <a:cubicBezTo>
                    <a:pt x="29431" y="12673"/>
                    <a:pt x="29401" y="12710"/>
                    <a:pt x="29379" y="12735"/>
                  </a:cubicBezTo>
                  <a:cubicBezTo>
                    <a:pt x="29343" y="12794"/>
                    <a:pt x="29311" y="12850"/>
                    <a:pt x="29274" y="12911"/>
                  </a:cubicBezTo>
                  <a:cubicBezTo>
                    <a:pt x="29251" y="12926"/>
                    <a:pt x="29234" y="12935"/>
                    <a:pt x="29215" y="12945"/>
                  </a:cubicBezTo>
                  <a:cubicBezTo>
                    <a:pt x="29178" y="13003"/>
                    <a:pt x="29139" y="13064"/>
                    <a:pt x="29100" y="13123"/>
                  </a:cubicBezTo>
                  <a:cubicBezTo>
                    <a:pt x="29073" y="13182"/>
                    <a:pt x="29117" y="13166"/>
                    <a:pt x="29015" y="13307"/>
                  </a:cubicBezTo>
                  <a:cubicBezTo>
                    <a:pt x="28997" y="13319"/>
                    <a:pt x="28983" y="13329"/>
                    <a:pt x="28962" y="13344"/>
                  </a:cubicBezTo>
                  <a:cubicBezTo>
                    <a:pt x="28919" y="13413"/>
                    <a:pt x="28881" y="13487"/>
                    <a:pt x="28852" y="13541"/>
                  </a:cubicBezTo>
                  <a:cubicBezTo>
                    <a:pt x="28877" y="13529"/>
                    <a:pt x="28894" y="13520"/>
                    <a:pt x="28918" y="13509"/>
                  </a:cubicBezTo>
                  <a:lnTo>
                    <a:pt x="28918" y="13509"/>
                  </a:lnTo>
                  <a:cubicBezTo>
                    <a:pt x="28874" y="13584"/>
                    <a:pt x="28852" y="13621"/>
                    <a:pt x="28833" y="13653"/>
                  </a:cubicBezTo>
                  <a:cubicBezTo>
                    <a:pt x="28812" y="13657"/>
                    <a:pt x="28796" y="13662"/>
                    <a:pt x="28777" y="13666"/>
                  </a:cubicBezTo>
                  <a:cubicBezTo>
                    <a:pt x="28761" y="13713"/>
                    <a:pt x="28749" y="13747"/>
                    <a:pt x="28737" y="13778"/>
                  </a:cubicBezTo>
                  <a:cubicBezTo>
                    <a:pt x="28718" y="13804"/>
                    <a:pt x="28700" y="13831"/>
                    <a:pt x="28678" y="13862"/>
                  </a:cubicBezTo>
                  <a:cubicBezTo>
                    <a:pt x="28665" y="13910"/>
                    <a:pt x="28656" y="13956"/>
                    <a:pt x="28649" y="13996"/>
                  </a:cubicBezTo>
                  <a:cubicBezTo>
                    <a:pt x="28683" y="13922"/>
                    <a:pt x="28721" y="13844"/>
                    <a:pt x="28769" y="13750"/>
                  </a:cubicBezTo>
                  <a:lnTo>
                    <a:pt x="28769" y="13750"/>
                  </a:lnTo>
                  <a:cubicBezTo>
                    <a:pt x="28728" y="13850"/>
                    <a:pt x="28689" y="13932"/>
                    <a:pt x="28649" y="13996"/>
                  </a:cubicBezTo>
                  <a:cubicBezTo>
                    <a:pt x="28552" y="14190"/>
                    <a:pt x="28556" y="14262"/>
                    <a:pt x="28544" y="14390"/>
                  </a:cubicBezTo>
                  <a:cubicBezTo>
                    <a:pt x="28516" y="14368"/>
                    <a:pt x="28502" y="14356"/>
                    <a:pt x="28485" y="14343"/>
                  </a:cubicBezTo>
                  <a:cubicBezTo>
                    <a:pt x="28460" y="14416"/>
                    <a:pt x="28446" y="14458"/>
                    <a:pt x="28428" y="14509"/>
                  </a:cubicBezTo>
                  <a:cubicBezTo>
                    <a:pt x="28435" y="14531"/>
                    <a:pt x="28443" y="14553"/>
                    <a:pt x="28449" y="14574"/>
                  </a:cubicBezTo>
                  <a:cubicBezTo>
                    <a:pt x="28377" y="14812"/>
                    <a:pt x="28377" y="14811"/>
                    <a:pt x="28315" y="15020"/>
                  </a:cubicBezTo>
                  <a:cubicBezTo>
                    <a:pt x="28331" y="15030"/>
                    <a:pt x="28349" y="15040"/>
                    <a:pt x="28372" y="15053"/>
                  </a:cubicBezTo>
                  <a:cubicBezTo>
                    <a:pt x="28327" y="15261"/>
                    <a:pt x="28307" y="15439"/>
                    <a:pt x="28332" y="15674"/>
                  </a:cubicBezTo>
                  <a:cubicBezTo>
                    <a:pt x="28340" y="15620"/>
                    <a:pt x="28343" y="15596"/>
                    <a:pt x="28346" y="15582"/>
                  </a:cubicBezTo>
                  <a:cubicBezTo>
                    <a:pt x="28410" y="15849"/>
                    <a:pt x="28394" y="15923"/>
                    <a:pt x="28494" y="16126"/>
                  </a:cubicBezTo>
                  <a:cubicBezTo>
                    <a:pt x="28528" y="16161"/>
                    <a:pt x="28556" y="16192"/>
                    <a:pt x="28584" y="16217"/>
                  </a:cubicBezTo>
                  <a:cubicBezTo>
                    <a:pt x="28643" y="16289"/>
                    <a:pt x="28700" y="16360"/>
                    <a:pt x="28765" y="16411"/>
                  </a:cubicBezTo>
                  <a:cubicBezTo>
                    <a:pt x="28775" y="16435"/>
                    <a:pt x="28786" y="16456"/>
                    <a:pt x="28794" y="16476"/>
                  </a:cubicBezTo>
                  <a:cubicBezTo>
                    <a:pt x="28839" y="16506"/>
                    <a:pt x="28881" y="16523"/>
                    <a:pt x="28918" y="16544"/>
                  </a:cubicBezTo>
                  <a:cubicBezTo>
                    <a:pt x="28946" y="16567"/>
                    <a:pt x="28962" y="16581"/>
                    <a:pt x="28970" y="16587"/>
                  </a:cubicBezTo>
                  <a:cubicBezTo>
                    <a:pt x="29162" y="16682"/>
                    <a:pt x="29357" y="16719"/>
                    <a:pt x="29540" y="16719"/>
                  </a:cubicBezTo>
                  <a:cubicBezTo>
                    <a:pt x="29664" y="16719"/>
                    <a:pt x="29783" y="16702"/>
                    <a:pt x="29892" y="16675"/>
                  </a:cubicBezTo>
                  <a:cubicBezTo>
                    <a:pt x="30001" y="16656"/>
                    <a:pt x="30123" y="16623"/>
                    <a:pt x="30242" y="16585"/>
                  </a:cubicBezTo>
                  <a:lnTo>
                    <a:pt x="30242" y="16585"/>
                  </a:lnTo>
                  <a:cubicBezTo>
                    <a:pt x="30207" y="16604"/>
                    <a:pt x="30182" y="16617"/>
                    <a:pt x="30160" y="16631"/>
                  </a:cubicBezTo>
                  <a:cubicBezTo>
                    <a:pt x="30330" y="16579"/>
                    <a:pt x="30475" y="16517"/>
                    <a:pt x="30620" y="16441"/>
                  </a:cubicBezTo>
                  <a:cubicBezTo>
                    <a:pt x="30786" y="16353"/>
                    <a:pt x="30947" y="16245"/>
                    <a:pt x="31098" y="16135"/>
                  </a:cubicBezTo>
                  <a:cubicBezTo>
                    <a:pt x="31093" y="16119"/>
                    <a:pt x="31090" y="16110"/>
                    <a:pt x="31087" y="16100"/>
                  </a:cubicBezTo>
                  <a:cubicBezTo>
                    <a:pt x="31168" y="16029"/>
                    <a:pt x="31248" y="15960"/>
                    <a:pt x="31319" y="15891"/>
                  </a:cubicBezTo>
                  <a:cubicBezTo>
                    <a:pt x="31410" y="15845"/>
                    <a:pt x="31493" y="15801"/>
                    <a:pt x="31568" y="15758"/>
                  </a:cubicBezTo>
                  <a:cubicBezTo>
                    <a:pt x="31741" y="15605"/>
                    <a:pt x="31906" y="15461"/>
                    <a:pt x="32018" y="15315"/>
                  </a:cubicBezTo>
                  <a:cubicBezTo>
                    <a:pt x="32247" y="15127"/>
                    <a:pt x="32445" y="14895"/>
                    <a:pt x="32620" y="14672"/>
                  </a:cubicBezTo>
                  <a:cubicBezTo>
                    <a:pt x="32653" y="14642"/>
                    <a:pt x="32674" y="14624"/>
                    <a:pt x="32680" y="14618"/>
                  </a:cubicBezTo>
                  <a:cubicBezTo>
                    <a:pt x="32765" y="14499"/>
                    <a:pt x="32836" y="14403"/>
                    <a:pt x="32886" y="14334"/>
                  </a:cubicBezTo>
                  <a:cubicBezTo>
                    <a:pt x="32951" y="14266"/>
                    <a:pt x="32990" y="14224"/>
                    <a:pt x="33062" y="14149"/>
                  </a:cubicBezTo>
                  <a:cubicBezTo>
                    <a:pt x="33046" y="14122"/>
                    <a:pt x="33033" y="14102"/>
                    <a:pt x="33020" y="14081"/>
                  </a:cubicBezTo>
                  <a:cubicBezTo>
                    <a:pt x="33065" y="14021"/>
                    <a:pt x="33092" y="13987"/>
                    <a:pt x="33118" y="13953"/>
                  </a:cubicBezTo>
                  <a:cubicBezTo>
                    <a:pt x="33145" y="13922"/>
                    <a:pt x="33170" y="13891"/>
                    <a:pt x="33196" y="13859"/>
                  </a:cubicBezTo>
                  <a:lnTo>
                    <a:pt x="33196" y="13859"/>
                  </a:lnTo>
                  <a:cubicBezTo>
                    <a:pt x="33176" y="13900"/>
                    <a:pt x="33158" y="13934"/>
                    <a:pt x="33143" y="13965"/>
                  </a:cubicBezTo>
                  <a:cubicBezTo>
                    <a:pt x="33286" y="13835"/>
                    <a:pt x="33289" y="13835"/>
                    <a:pt x="33411" y="13640"/>
                  </a:cubicBezTo>
                  <a:cubicBezTo>
                    <a:pt x="33435" y="13616"/>
                    <a:pt x="33457" y="13594"/>
                    <a:pt x="33479" y="13572"/>
                  </a:cubicBezTo>
                  <a:cubicBezTo>
                    <a:pt x="33616" y="13362"/>
                    <a:pt x="33614" y="13362"/>
                    <a:pt x="33785" y="13145"/>
                  </a:cubicBezTo>
                  <a:cubicBezTo>
                    <a:pt x="33792" y="13135"/>
                    <a:pt x="33805" y="13107"/>
                    <a:pt x="33814" y="13089"/>
                  </a:cubicBezTo>
                  <a:lnTo>
                    <a:pt x="33814" y="13089"/>
                  </a:lnTo>
                  <a:cubicBezTo>
                    <a:pt x="33797" y="13107"/>
                    <a:pt x="33778" y="13126"/>
                    <a:pt x="33744" y="13160"/>
                  </a:cubicBezTo>
                  <a:cubicBezTo>
                    <a:pt x="33788" y="13094"/>
                    <a:pt x="33817" y="13051"/>
                    <a:pt x="33844" y="13013"/>
                  </a:cubicBezTo>
                  <a:cubicBezTo>
                    <a:pt x="33864" y="13001"/>
                    <a:pt x="33880" y="12994"/>
                    <a:pt x="33897" y="12986"/>
                  </a:cubicBezTo>
                  <a:cubicBezTo>
                    <a:pt x="33911" y="12956"/>
                    <a:pt x="33922" y="12929"/>
                    <a:pt x="33932" y="12916"/>
                  </a:cubicBezTo>
                  <a:cubicBezTo>
                    <a:pt x="34085" y="12702"/>
                    <a:pt x="34192" y="12457"/>
                    <a:pt x="34362" y="12251"/>
                  </a:cubicBezTo>
                  <a:cubicBezTo>
                    <a:pt x="34384" y="12223"/>
                    <a:pt x="34429" y="12133"/>
                    <a:pt x="34465" y="12071"/>
                  </a:cubicBezTo>
                  <a:cubicBezTo>
                    <a:pt x="34581" y="11868"/>
                    <a:pt x="34694" y="11665"/>
                    <a:pt x="34824" y="11484"/>
                  </a:cubicBezTo>
                  <a:cubicBezTo>
                    <a:pt x="34846" y="11430"/>
                    <a:pt x="34871" y="11368"/>
                    <a:pt x="34887" y="11330"/>
                  </a:cubicBezTo>
                  <a:cubicBezTo>
                    <a:pt x="34959" y="11192"/>
                    <a:pt x="35016" y="11081"/>
                    <a:pt x="35082" y="10956"/>
                  </a:cubicBezTo>
                  <a:cubicBezTo>
                    <a:pt x="35115" y="10906"/>
                    <a:pt x="35162" y="10834"/>
                    <a:pt x="35231" y="10730"/>
                  </a:cubicBezTo>
                  <a:cubicBezTo>
                    <a:pt x="35275" y="10650"/>
                    <a:pt x="35343" y="10503"/>
                    <a:pt x="35399" y="10415"/>
                  </a:cubicBezTo>
                  <a:cubicBezTo>
                    <a:pt x="35478" y="10291"/>
                    <a:pt x="35515" y="10181"/>
                    <a:pt x="35572" y="10067"/>
                  </a:cubicBezTo>
                  <a:cubicBezTo>
                    <a:pt x="35633" y="9945"/>
                    <a:pt x="35693" y="9820"/>
                    <a:pt x="35753" y="9698"/>
                  </a:cubicBezTo>
                  <a:cubicBezTo>
                    <a:pt x="35821" y="9561"/>
                    <a:pt x="35871" y="9436"/>
                    <a:pt x="35921" y="9304"/>
                  </a:cubicBezTo>
                  <a:cubicBezTo>
                    <a:pt x="35965" y="9195"/>
                    <a:pt x="36017" y="9070"/>
                    <a:pt x="36076" y="8926"/>
                  </a:cubicBezTo>
                  <a:cubicBezTo>
                    <a:pt x="36083" y="8911"/>
                    <a:pt x="36112" y="8871"/>
                    <a:pt x="36129" y="8830"/>
                  </a:cubicBezTo>
                  <a:cubicBezTo>
                    <a:pt x="36287" y="8445"/>
                    <a:pt x="36426" y="8052"/>
                    <a:pt x="36573" y="7659"/>
                  </a:cubicBezTo>
                  <a:cubicBezTo>
                    <a:pt x="36586" y="7621"/>
                    <a:pt x="36593" y="7575"/>
                    <a:pt x="36604" y="7537"/>
                  </a:cubicBezTo>
                  <a:cubicBezTo>
                    <a:pt x="36620" y="7508"/>
                    <a:pt x="36630" y="7490"/>
                    <a:pt x="36638" y="7475"/>
                  </a:cubicBezTo>
                  <a:cubicBezTo>
                    <a:pt x="36648" y="7427"/>
                    <a:pt x="36658" y="7381"/>
                    <a:pt x="36668" y="7330"/>
                  </a:cubicBezTo>
                  <a:cubicBezTo>
                    <a:pt x="36693" y="7277"/>
                    <a:pt x="36716" y="7241"/>
                    <a:pt x="36732" y="7194"/>
                  </a:cubicBezTo>
                  <a:cubicBezTo>
                    <a:pt x="36747" y="7152"/>
                    <a:pt x="36761" y="7108"/>
                    <a:pt x="36776" y="7064"/>
                  </a:cubicBezTo>
                  <a:lnTo>
                    <a:pt x="36776" y="7064"/>
                  </a:lnTo>
                  <a:cubicBezTo>
                    <a:pt x="36776" y="7064"/>
                    <a:pt x="36777" y="7064"/>
                    <a:pt x="36777" y="7063"/>
                  </a:cubicBezTo>
                  <a:cubicBezTo>
                    <a:pt x="36886" y="7003"/>
                    <a:pt x="36964" y="6951"/>
                    <a:pt x="37060" y="6897"/>
                  </a:cubicBezTo>
                  <a:cubicBezTo>
                    <a:pt x="37147" y="6848"/>
                    <a:pt x="37244" y="6800"/>
                    <a:pt x="37338" y="6756"/>
                  </a:cubicBezTo>
                  <a:cubicBezTo>
                    <a:pt x="37432" y="6709"/>
                    <a:pt x="37534" y="6663"/>
                    <a:pt x="37617" y="6616"/>
                  </a:cubicBezTo>
                  <a:cubicBezTo>
                    <a:pt x="37700" y="6572"/>
                    <a:pt x="37807" y="6526"/>
                    <a:pt x="37851" y="6497"/>
                  </a:cubicBezTo>
                  <a:cubicBezTo>
                    <a:pt x="37972" y="6422"/>
                    <a:pt x="38013" y="6429"/>
                    <a:pt x="38124" y="6382"/>
                  </a:cubicBezTo>
                  <a:cubicBezTo>
                    <a:pt x="38147" y="6369"/>
                    <a:pt x="38187" y="6345"/>
                    <a:pt x="38234" y="6317"/>
                  </a:cubicBezTo>
                  <a:cubicBezTo>
                    <a:pt x="38347" y="6266"/>
                    <a:pt x="38469" y="6210"/>
                    <a:pt x="38593" y="6161"/>
                  </a:cubicBezTo>
                  <a:cubicBezTo>
                    <a:pt x="38716" y="6111"/>
                    <a:pt x="38821" y="6058"/>
                    <a:pt x="38933" y="6005"/>
                  </a:cubicBezTo>
                  <a:cubicBezTo>
                    <a:pt x="39037" y="5957"/>
                    <a:pt x="39159" y="5907"/>
                    <a:pt x="39290" y="5851"/>
                  </a:cubicBezTo>
                  <a:cubicBezTo>
                    <a:pt x="39411" y="5827"/>
                    <a:pt x="39595" y="5758"/>
                    <a:pt x="39730" y="5698"/>
                  </a:cubicBezTo>
                  <a:cubicBezTo>
                    <a:pt x="39842" y="5648"/>
                    <a:pt x="39941" y="5614"/>
                    <a:pt x="40045" y="5579"/>
                  </a:cubicBezTo>
                  <a:cubicBezTo>
                    <a:pt x="40419" y="5454"/>
                    <a:pt x="40785" y="5315"/>
                    <a:pt x="41170" y="5221"/>
                  </a:cubicBezTo>
                  <a:cubicBezTo>
                    <a:pt x="41197" y="5215"/>
                    <a:pt x="41232" y="5196"/>
                    <a:pt x="41265" y="5183"/>
                  </a:cubicBezTo>
                  <a:cubicBezTo>
                    <a:pt x="41294" y="5180"/>
                    <a:pt x="41325" y="5177"/>
                    <a:pt x="41365" y="5173"/>
                  </a:cubicBezTo>
                  <a:cubicBezTo>
                    <a:pt x="41496" y="5127"/>
                    <a:pt x="41631" y="5084"/>
                    <a:pt x="41775" y="5045"/>
                  </a:cubicBezTo>
                  <a:cubicBezTo>
                    <a:pt x="41927" y="5001"/>
                    <a:pt x="42094" y="4968"/>
                    <a:pt x="42247" y="4939"/>
                  </a:cubicBezTo>
                  <a:cubicBezTo>
                    <a:pt x="42390" y="4912"/>
                    <a:pt x="42527" y="4865"/>
                    <a:pt x="42673" y="4855"/>
                  </a:cubicBezTo>
                  <a:cubicBezTo>
                    <a:pt x="42727" y="4837"/>
                    <a:pt x="42792" y="4817"/>
                    <a:pt x="42843" y="4800"/>
                  </a:cubicBezTo>
                  <a:cubicBezTo>
                    <a:pt x="42999" y="4783"/>
                    <a:pt x="43146" y="4761"/>
                    <a:pt x="43348" y="4742"/>
                  </a:cubicBezTo>
                  <a:cubicBezTo>
                    <a:pt x="43386" y="4727"/>
                    <a:pt x="43426" y="4709"/>
                    <a:pt x="43455" y="4696"/>
                  </a:cubicBezTo>
                  <a:cubicBezTo>
                    <a:pt x="43648" y="4690"/>
                    <a:pt x="43832" y="4662"/>
                    <a:pt x="44001" y="4649"/>
                  </a:cubicBezTo>
                  <a:cubicBezTo>
                    <a:pt x="44095" y="4620"/>
                    <a:pt x="44186" y="4616"/>
                    <a:pt x="44286" y="4616"/>
                  </a:cubicBezTo>
                  <a:cubicBezTo>
                    <a:pt x="44326" y="4616"/>
                    <a:pt x="44369" y="4616"/>
                    <a:pt x="44413" y="4616"/>
                  </a:cubicBezTo>
                  <a:cubicBezTo>
                    <a:pt x="44441" y="4616"/>
                    <a:pt x="44469" y="4616"/>
                    <a:pt x="44498" y="4615"/>
                  </a:cubicBezTo>
                  <a:cubicBezTo>
                    <a:pt x="44538" y="4602"/>
                    <a:pt x="44582" y="4587"/>
                    <a:pt x="44606" y="4578"/>
                  </a:cubicBezTo>
                  <a:cubicBezTo>
                    <a:pt x="44688" y="4580"/>
                    <a:pt x="44737" y="4583"/>
                    <a:pt x="44781" y="4583"/>
                  </a:cubicBezTo>
                  <a:cubicBezTo>
                    <a:pt x="44789" y="4583"/>
                    <a:pt x="44796" y="4583"/>
                    <a:pt x="44803" y="4583"/>
                  </a:cubicBezTo>
                  <a:cubicBezTo>
                    <a:pt x="45012" y="4572"/>
                    <a:pt x="45222" y="4571"/>
                    <a:pt x="45430" y="4571"/>
                  </a:cubicBezTo>
                  <a:cubicBezTo>
                    <a:pt x="45446" y="4571"/>
                    <a:pt x="45461" y="4577"/>
                    <a:pt x="45464" y="4577"/>
                  </a:cubicBezTo>
                  <a:cubicBezTo>
                    <a:pt x="45431" y="4589"/>
                    <a:pt x="45402" y="4599"/>
                    <a:pt x="45374" y="4608"/>
                  </a:cubicBezTo>
                  <a:cubicBezTo>
                    <a:pt x="45390" y="4611"/>
                    <a:pt x="45405" y="4612"/>
                    <a:pt x="45421" y="4614"/>
                  </a:cubicBezTo>
                  <a:cubicBezTo>
                    <a:pt x="45519" y="4600"/>
                    <a:pt x="45617" y="4593"/>
                    <a:pt x="45765" y="4580"/>
                  </a:cubicBezTo>
                  <a:cubicBezTo>
                    <a:pt x="45809" y="4580"/>
                    <a:pt x="45874" y="4578"/>
                    <a:pt x="45952" y="4578"/>
                  </a:cubicBezTo>
                  <a:cubicBezTo>
                    <a:pt x="46017" y="4578"/>
                    <a:pt x="46091" y="4579"/>
                    <a:pt x="46170" y="4583"/>
                  </a:cubicBezTo>
                  <a:cubicBezTo>
                    <a:pt x="46389" y="4614"/>
                    <a:pt x="46387" y="4612"/>
                    <a:pt x="46670" y="4621"/>
                  </a:cubicBezTo>
                  <a:cubicBezTo>
                    <a:pt x="46942" y="4625"/>
                    <a:pt x="47217" y="4643"/>
                    <a:pt x="47420" y="4689"/>
                  </a:cubicBezTo>
                  <a:cubicBezTo>
                    <a:pt x="47632" y="4708"/>
                    <a:pt x="47798" y="4723"/>
                    <a:pt x="47959" y="4737"/>
                  </a:cubicBezTo>
                  <a:cubicBezTo>
                    <a:pt x="48059" y="4742"/>
                    <a:pt x="48157" y="4740"/>
                    <a:pt x="48266" y="4750"/>
                  </a:cubicBezTo>
                  <a:cubicBezTo>
                    <a:pt x="48269" y="4759"/>
                    <a:pt x="48271" y="4767"/>
                    <a:pt x="48272" y="4773"/>
                  </a:cubicBezTo>
                  <a:cubicBezTo>
                    <a:pt x="48236" y="4771"/>
                    <a:pt x="48148" y="4761"/>
                    <a:pt x="48104" y="4761"/>
                  </a:cubicBezTo>
                  <a:cubicBezTo>
                    <a:pt x="48069" y="4761"/>
                    <a:pt x="48060" y="4767"/>
                    <a:pt x="48123" y="4787"/>
                  </a:cubicBezTo>
                  <a:cubicBezTo>
                    <a:pt x="48456" y="4817"/>
                    <a:pt x="48478" y="4827"/>
                    <a:pt x="48814" y="4893"/>
                  </a:cubicBezTo>
                  <a:cubicBezTo>
                    <a:pt x="48986" y="4930"/>
                    <a:pt x="49175" y="4961"/>
                    <a:pt x="49353" y="4981"/>
                  </a:cubicBezTo>
                  <a:cubicBezTo>
                    <a:pt x="49361" y="4983"/>
                    <a:pt x="49389" y="4993"/>
                    <a:pt x="49411" y="4999"/>
                  </a:cubicBezTo>
                  <a:cubicBezTo>
                    <a:pt x="49374" y="5006"/>
                    <a:pt x="49336" y="5015"/>
                    <a:pt x="49284" y="5026"/>
                  </a:cubicBezTo>
                  <a:cubicBezTo>
                    <a:pt x="49381" y="5037"/>
                    <a:pt x="49430" y="5043"/>
                    <a:pt x="49478" y="5049"/>
                  </a:cubicBezTo>
                  <a:cubicBezTo>
                    <a:pt x="49509" y="5051"/>
                    <a:pt x="49540" y="5051"/>
                    <a:pt x="49596" y="5052"/>
                  </a:cubicBezTo>
                  <a:cubicBezTo>
                    <a:pt x="49659" y="5083"/>
                    <a:pt x="49702" y="5105"/>
                    <a:pt x="49743" y="5124"/>
                  </a:cubicBezTo>
                  <a:cubicBezTo>
                    <a:pt x="49815" y="5132"/>
                    <a:pt x="49860" y="5136"/>
                    <a:pt x="49905" y="5140"/>
                  </a:cubicBezTo>
                  <a:cubicBezTo>
                    <a:pt x="49971" y="5161"/>
                    <a:pt x="50026" y="5179"/>
                    <a:pt x="50077" y="5193"/>
                  </a:cubicBez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96" y="5195"/>
                    <a:pt x="50118" y="5195"/>
                    <a:pt x="50141" y="5195"/>
                  </a:cubicBezTo>
                  <a:lnTo>
                    <a:pt x="50166" y="5205"/>
                  </a:lnTo>
                  <a:lnTo>
                    <a:pt x="50092" y="5198"/>
                  </a:lnTo>
                  <a:lnTo>
                    <a:pt x="50092" y="5198"/>
                  </a:lnTo>
                  <a:cubicBezTo>
                    <a:pt x="50168" y="5223"/>
                    <a:pt x="50387" y="5303"/>
                    <a:pt x="50498" y="5330"/>
                  </a:cubicBezTo>
                  <a:cubicBezTo>
                    <a:pt x="50498" y="5330"/>
                    <a:pt x="50498" y="5330"/>
                    <a:pt x="50499" y="5330"/>
                  </a:cubicBezTo>
                  <a:lnTo>
                    <a:pt x="50499" y="5330"/>
                  </a:lnTo>
                  <a:cubicBezTo>
                    <a:pt x="50499" y="5330"/>
                    <a:pt x="50499" y="5329"/>
                    <a:pt x="50499" y="5329"/>
                  </a:cubicBezTo>
                  <a:lnTo>
                    <a:pt x="50499" y="5329"/>
                  </a:lnTo>
                  <a:cubicBezTo>
                    <a:pt x="50499" y="5330"/>
                    <a:pt x="50500" y="5330"/>
                    <a:pt x="50500" y="5330"/>
                  </a:cubicBezTo>
                  <a:lnTo>
                    <a:pt x="50500" y="5330"/>
                  </a:lnTo>
                  <a:cubicBezTo>
                    <a:pt x="50558" y="5339"/>
                    <a:pt x="50612" y="5352"/>
                    <a:pt x="50667" y="5367"/>
                  </a:cubicBezTo>
                  <a:lnTo>
                    <a:pt x="50669" y="5377"/>
                  </a:lnTo>
                  <a:lnTo>
                    <a:pt x="50512" y="5339"/>
                  </a:lnTo>
                  <a:lnTo>
                    <a:pt x="50512" y="5339"/>
                  </a:lnTo>
                  <a:cubicBezTo>
                    <a:pt x="50570" y="5379"/>
                    <a:pt x="50705" y="5414"/>
                    <a:pt x="50860" y="5474"/>
                  </a:cubicBezTo>
                  <a:cubicBezTo>
                    <a:pt x="50798" y="5436"/>
                    <a:pt x="50781" y="5424"/>
                    <a:pt x="50756" y="5408"/>
                  </a:cubicBezTo>
                  <a:lnTo>
                    <a:pt x="50756" y="5408"/>
                  </a:lnTo>
                  <a:cubicBezTo>
                    <a:pt x="50814" y="5424"/>
                    <a:pt x="50863" y="5438"/>
                    <a:pt x="50907" y="5449"/>
                  </a:cubicBezTo>
                  <a:cubicBezTo>
                    <a:pt x="50922" y="5464"/>
                    <a:pt x="50934" y="5476"/>
                    <a:pt x="50936" y="5479"/>
                  </a:cubicBezTo>
                  <a:cubicBezTo>
                    <a:pt x="51104" y="5530"/>
                    <a:pt x="51237" y="5591"/>
                    <a:pt x="51375" y="5639"/>
                  </a:cubicBezTo>
                  <a:cubicBezTo>
                    <a:pt x="51409" y="5652"/>
                    <a:pt x="51451" y="5663"/>
                    <a:pt x="51484" y="5673"/>
                  </a:cubicBezTo>
                  <a:cubicBezTo>
                    <a:pt x="51500" y="5669"/>
                    <a:pt x="51513" y="5666"/>
                    <a:pt x="51528" y="5663"/>
                  </a:cubicBezTo>
                  <a:cubicBezTo>
                    <a:pt x="51672" y="5732"/>
                    <a:pt x="51803" y="5739"/>
                    <a:pt x="51981" y="5817"/>
                  </a:cubicBezTo>
                  <a:cubicBezTo>
                    <a:pt x="51931" y="5777"/>
                    <a:pt x="51906" y="5757"/>
                    <a:pt x="51860" y="5726"/>
                  </a:cubicBezTo>
                  <a:lnTo>
                    <a:pt x="51860" y="5726"/>
                  </a:lnTo>
                  <a:cubicBezTo>
                    <a:pt x="51983" y="5771"/>
                    <a:pt x="52074" y="5816"/>
                    <a:pt x="52202" y="5869"/>
                  </a:cubicBezTo>
                  <a:cubicBezTo>
                    <a:pt x="52218" y="5874"/>
                    <a:pt x="52284" y="5897"/>
                    <a:pt x="52394" y="5933"/>
                  </a:cubicBezTo>
                  <a:cubicBezTo>
                    <a:pt x="52333" y="5926"/>
                    <a:pt x="52308" y="5922"/>
                    <a:pt x="52237" y="5911"/>
                  </a:cubicBezTo>
                  <a:lnTo>
                    <a:pt x="52237" y="5911"/>
                  </a:lnTo>
                  <a:cubicBezTo>
                    <a:pt x="52374" y="5957"/>
                    <a:pt x="52442" y="5977"/>
                    <a:pt x="52518" y="6002"/>
                  </a:cubicBezTo>
                  <a:cubicBezTo>
                    <a:pt x="52656" y="6064"/>
                    <a:pt x="52801" y="6141"/>
                    <a:pt x="52936" y="6217"/>
                  </a:cubicBezTo>
                  <a:cubicBezTo>
                    <a:pt x="53070" y="6267"/>
                    <a:pt x="53186" y="6301"/>
                    <a:pt x="53332" y="6372"/>
                  </a:cubicBezTo>
                  <a:cubicBezTo>
                    <a:pt x="53329" y="6381"/>
                    <a:pt x="53323" y="6386"/>
                    <a:pt x="53311" y="6400"/>
                  </a:cubicBezTo>
                  <a:cubicBezTo>
                    <a:pt x="53418" y="6439"/>
                    <a:pt x="53485" y="6469"/>
                    <a:pt x="53544" y="6497"/>
                  </a:cubicBezTo>
                  <a:cubicBezTo>
                    <a:pt x="53639" y="6556"/>
                    <a:pt x="53735" y="6613"/>
                    <a:pt x="53830" y="6672"/>
                  </a:cubicBezTo>
                  <a:cubicBezTo>
                    <a:pt x="53870" y="6673"/>
                    <a:pt x="53897" y="6673"/>
                    <a:pt x="53941" y="6675"/>
                  </a:cubicBezTo>
                  <a:cubicBezTo>
                    <a:pt x="53960" y="6706"/>
                    <a:pt x="53969" y="6719"/>
                    <a:pt x="53976" y="6732"/>
                  </a:cubicBezTo>
                  <a:cubicBezTo>
                    <a:pt x="54038" y="6759"/>
                    <a:pt x="54094" y="6784"/>
                    <a:pt x="54148" y="6807"/>
                  </a:cubicBezTo>
                  <a:cubicBezTo>
                    <a:pt x="54178" y="6843"/>
                    <a:pt x="54200" y="6868"/>
                    <a:pt x="54238" y="6913"/>
                  </a:cubicBezTo>
                  <a:cubicBezTo>
                    <a:pt x="54307" y="6935"/>
                    <a:pt x="54345" y="6948"/>
                    <a:pt x="54387" y="6960"/>
                  </a:cubicBezTo>
                  <a:cubicBezTo>
                    <a:pt x="54469" y="7021"/>
                    <a:pt x="54551" y="7079"/>
                    <a:pt x="54650" y="7150"/>
                  </a:cubicBezTo>
                  <a:cubicBezTo>
                    <a:pt x="54703" y="7171"/>
                    <a:pt x="54751" y="7188"/>
                    <a:pt x="54797" y="7206"/>
                  </a:cubicBezTo>
                  <a:cubicBezTo>
                    <a:pt x="54776" y="7188"/>
                    <a:pt x="54759" y="7174"/>
                    <a:pt x="54740" y="7159"/>
                  </a:cubicBezTo>
                  <a:lnTo>
                    <a:pt x="54740" y="7159"/>
                  </a:lnTo>
                  <a:lnTo>
                    <a:pt x="54768" y="7171"/>
                  </a:lnTo>
                  <a:lnTo>
                    <a:pt x="54809" y="7210"/>
                  </a:lnTo>
                  <a:cubicBezTo>
                    <a:pt x="54804" y="7209"/>
                    <a:pt x="54798" y="7206"/>
                    <a:pt x="54797" y="7206"/>
                  </a:cubicBezTo>
                  <a:lnTo>
                    <a:pt x="54797" y="7206"/>
                  </a:lnTo>
                  <a:cubicBezTo>
                    <a:pt x="54871" y="7249"/>
                    <a:pt x="54938" y="7294"/>
                    <a:pt x="55028" y="7350"/>
                  </a:cubicBezTo>
                  <a:cubicBezTo>
                    <a:pt x="54978" y="7335"/>
                    <a:pt x="54947" y="7327"/>
                    <a:pt x="54893" y="7312"/>
                  </a:cubicBezTo>
                  <a:lnTo>
                    <a:pt x="54893" y="7312"/>
                  </a:lnTo>
                  <a:cubicBezTo>
                    <a:pt x="55029" y="7396"/>
                    <a:pt x="55116" y="7449"/>
                    <a:pt x="55144" y="7465"/>
                  </a:cubicBezTo>
                  <a:cubicBezTo>
                    <a:pt x="55274" y="7562"/>
                    <a:pt x="55352" y="7622"/>
                    <a:pt x="55433" y="7683"/>
                  </a:cubicBezTo>
                  <a:cubicBezTo>
                    <a:pt x="55444" y="7675"/>
                    <a:pt x="55450" y="7671"/>
                    <a:pt x="55453" y="7665"/>
                  </a:cubicBezTo>
                  <a:cubicBezTo>
                    <a:pt x="55433" y="7646"/>
                    <a:pt x="55416" y="7630"/>
                    <a:pt x="55400" y="7613"/>
                  </a:cubicBezTo>
                  <a:lnTo>
                    <a:pt x="55400" y="7612"/>
                  </a:lnTo>
                  <a:lnTo>
                    <a:pt x="55427" y="7625"/>
                  </a:lnTo>
                  <a:cubicBezTo>
                    <a:pt x="55440" y="7640"/>
                    <a:pt x="55452" y="7655"/>
                    <a:pt x="55465" y="7671"/>
                  </a:cubicBezTo>
                  <a:cubicBezTo>
                    <a:pt x="55459" y="7668"/>
                    <a:pt x="55455" y="7665"/>
                    <a:pt x="55453" y="7664"/>
                  </a:cubicBezTo>
                  <a:lnTo>
                    <a:pt x="55453" y="7664"/>
                  </a:lnTo>
                  <a:cubicBezTo>
                    <a:pt x="55487" y="7699"/>
                    <a:pt x="55521" y="7731"/>
                    <a:pt x="55541" y="7752"/>
                  </a:cubicBezTo>
                  <a:cubicBezTo>
                    <a:pt x="55621" y="7805"/>
                    <a:pt x="55697" y="7856"/>
                    <a:pt x="55794" y="7921"/>
                  </a:cubicBezTo>
                  <a:cubicBezTo>
                    <a:pt x="55792" y="7945"/>
                    <a:pt x="55789" y="7961"/>
                    <a:pt x="55786" y="7972"/>
                  </a:cubicBezTo>
                  <a:cubicBezTo>
                    <a:pt x="55983" y="8150"/>
                    <a:pt x="56095" y="8190"/>
                    <a:pt x="56292" y="8381"/>
                  </a:cubicBezTo>
                  <a:cubicBezTo>
                    <a:pt x="56299" y="8396"/>
                    <a:pt x="56314" y="8424"/>
                    <a:pt x="56349" y="8489"/>
                  </a:cubicBezTo>
                  <a:cubicBezTo>
                    <a:pt x="56420" y="8527"/>
                    <a:pt x="56458" y="8548"/>
                    <a:pt x="56493" y="8567"/>
                  </a:cubicBezTo>
                  <a:cubicBezTo>
                    <a:pt x="56526" y="8604"/>
                    <a:pt x="56539" y="8624"/>
                    <a:pt x="56561" y="8655"/>
                  </a:cubicBezTo>
                  <a:cubicBezTo>
                    <a:pt x="56589" y="8660"/>
                    <a:pt x="56610" y="8662"/>
                    <a:pt x="56635" y="8667"/>
                  </a:cubicBezTo>
                  <a:cubicBezTo>
                    <a:pt x="56668" y="8717"/>
                    <a:pt x="56690" y="8751"/>
                    <a:pt x="56713" y="8785"/>
                  </a:cubicBezTo>
                  <a:cubicBezTo>
                    <a:pt x="56688" y="8767"/>
                    <a:pt x="56664" y="8751"/>
                    <a:pt x="56626" y="8723"/>
                  </a:cubicBezTo>
                  <a:lnTo>
                    <a:pt x="56626" y="8723"/>
                  </a:lnTo>
                  <a:cubicBezTo>
                    <a:pt x="56705" y="8807"/>
                    <a:pt x="56751" y="8857"/>
                    <a:pt x="56796" y="8905"/>
                  </a:cubicBezTo>
                  <a:cubicBezTo>
                    <a:pt x="56820" y="8917"/>
                    <a:pt x="56841" y="8927"/>
                    <a:pt x="56863" y="8938"/>
                  </a:cubicBezTo>
                  <a:cubicBezTo>
                    <a:pt x="56894" y="8971"/>
                    <a:pt x="56920" y="9002"/>
                    <a:pt x="56954" y="9039"/>
                  </a:cubicBezTo>
                  <a:cubicBezTo>
                    <a:pt x="56927" y="9024"/>
                    <a:pt x="56908" y="9013"/>
                    <a:pt x="56864" y="8986"/>
                  </a:cubicBezTo>
                  <a:lnTo>
                    <a:pt x="56864" y="8986"/>
                  </a:lnTo>
                  <a:cubicBezTo>
                    <a:pt x="57014" y="9126"/>
                    <a:pt x="57120" y="9258"/>
                    <a:pt x="57222" y="9372"/>
                  </a:cubicBezTo>
                  <a:cubicBezTo>
                    <a:pt x="57245" y="9385"/>
                    <a:pt x="57263" y="9394"/>
                    <a:pt x="57273" y="9400"/>
                  </a:cubicBezTo>
                  <a:cubicBezTo>
                    <a:pt x="57320" y="9466"/>
                    <a:pt x="57354" y="9513"/>
                    <a:pt x="57388" y="9560"/>
                  </a:cubicBezTo>
                  <a:cubicBezTo>
                    <a:pt x="57419" y="9578"/>
                    <a:pt x="57439" y="9589"/>
                    <a:pt x="57463" y="9603"/>
                  </a:cubicBezTo>
                  <a:cubicBezTo>
                    <a:pt x="57492" y="9661"/>
                    <a:pt x="57519" y="9714"/>
                    <a:pt x="57553" y="9781"/>
                  </a:cubicBezTo>
                  <a:cubicBezTo>
                    <a:pt x="57581" y="9791"/>
                    <a:pt x="57604" y="9801"/>
                    <a:pt x="57632" y="9811"/>
                  </a:cubicBezTo>
                  <a:cubicBezTo>
                    <a:pt x="57687" y="9920"/>
                    <a:pt x="57734" y="10006"/>
                    <a:pt x="57816" y="10072"/>
                  </a:cubicBezTo>
                  <a:cubicBezTo>
                    <a:pt x="57803" y="10048"/>
                    <a:pt x="57792" y="10028"/>
                    <a:pt x="57781" y="10007"/>
                  </a:cubicBezTo>
                  <a:lnTo>
                    <a:pt x="57781" y="10007"/>
                  </a:lnTo>
                  <a:lnTo>
                    <a:pt x="57803" y="10028"/>
                  </a:lnTo>
                  <a:lnTo>
                    <a:pt x="57826" y="10082"/>
                  </a:lnTo>
                  <a:cubicBezTo>
                    <a:pt x="57822" y="10078"/>
                    <a:pt x="57817" y="10073"/>
                    <a:pt x="57816" y="10072"/>
                  </a:cubicBezTo>
                  <a:lnTo>
                    <a:pt x="57816" y="10072"/>
                  </a:lnTo>
                  <a:cubicBezTo>
                    <a:pt x="57869" y="10137"/>
                    <a:pt x="57915" y="10200"/>
                    <a:pt x="57963" y="10273"/>
                  </a:cubicBezTo>
                  <a:cubicBezTo>
                    <a:pt x="57987" y="10347"/>
                    <a:pt x="58072" y="10462"/>
                    <a:pt x="58181" y="10640"/>
                  </a:cubicBezTo>
                  <a:cubicBezTo>
                    <a:pt x="58191" y="10647"/>
                    <a:pt x="58221" y="10669"/>
                    <a:pt x="58249" y="10690"/>
                  </a:cubicBezTo>
                  <a:cubicBezTo>
                    <a:pt x="58268" y="10756"/>
                    <a:pt x="58276" y="10805"/>
                    <a:pt x="58288" y="10855"/>
                  </a:cubicBezTo>
                  <a:cubicBezTo>
                    <a:pt x="58335" y="10918"/>
                    <a:pt x="58375" y="10971"/>
                    <a:pt x="58425" y="11039"/>
                  </a:cubicBezTo>
                  <a:cubicBezTo>
                    <a:pt x="58465" y="11111"/>
                    <a:pt x="58512" y="11196"/>
                    <a:pt x="58556" y="11278"/>
                  </a:cubicBezTo>
                  <a:cubicBezTo>
                    <a:pt x="58572" y="11289"/>
                    <a:pt x="58582" y="11294"/>
                    <a:pt x="58594" y="11302"/>
                  </a:cubicBezTo>
                  <a:cubicBezTo>
                    <a:pt x="58644" y="11397"/>
                    <a:pt x="58693" y="11489"/>
                    <a:pt x="58786" y="11668"/>
                  </a:cubicBezTo>
                  <a:cubicBezTo>
                    <a:pt x="58786" y="11671"/>
                    <a:pt x="58781" y="11695"/>
                    <a:pt x="58774" y="11727"/>
                  </a:cubicBezTo>
                  <a:cubicBezTo>
                    <a:pt x="58837" y="11802"/>
                    <a:pt x="58871" y="11843"/>
                    <a:pt x="58905" y="11884"/>
                  </a:cubicBezTo>
                  <a:cubicBezTo>
                    <a:pt x="58919" y="11952"/>
                    <a:pt x="58936" y="12020"/>
                    <a:pt x="58953" y="12095"/>
                  </a:cubicBezTo>
                  <a:cubicBezTo>
                    <a:pt x="59003" y="12183"/>
                    <a:pt x="59042" y="12249"/>
                    <a:pt x="59083" y="12321"/>
                  </a:cubicBezTo>
                  <a:cubicBezTo>
                    <a:pt x="59102" y="12386"/>
                    <a:pt x="59121" y="12441"/>
                    <a:pt x="59142" y="12522"/>
                  </a:cubicBezTo>
                  <a:cubicBezTo>
                    <a:pt x="59218" y="12670"/>
                    <a:pt x="59298" y="12867"/>
                    <a:pt x="59377" y="13125"/>
                  </a:cubicBezTo>
                  <a:cubicBezTo>
                    <a:pt x="59383" y="13081"/>
                    <a:pt x="59386" y="13056"/>
                    <a:pt x="59392" y="13011"/>
                  </a:cubicBezTo>
                  <a:cubicBezTo>
                    <a:pt x="59433" y="13167"/>
                    <a:pt x="59452" y="13294"/>
                    <a:pt x="59478" y="13416"/>
                  </a:cubicBezTo>
                  <a:cubicBezTo>
                    <a:pt x="59502" y="13456"/>
                    <a:pt x="59523" y="13438"/>
                    <a:pt x="59552" y="13598"/>
                  </a:cubicBezTo>
                  <a:cubicBezTo>
                    <a:pt x="59543" y="13610"/>
                    <a:pt x="59533" y="13622"/>
                    <a:pt x="59520" y="13637"/>
                  </a:cubicBezTo>
                  <a:cubicBezTo>
                    <a:pt x="59551" y="13696"/>
                    <a:pt x="59573" y="13741"/>
                    <a:pt x="59592" y="13787"/>
                  </a:cubicBezTo>
                  <a:cubicBezTo>
                    <a:pt x="59606" y="13831"/>
                    <a:pt x="59621" y="13874"/>
                    <a:pt x="59639" y="13924"/>
                  </a:cubicBezTo>
                  <a:cubicBezTo>
                    <a:pt x="59633" y="13957"/>
                    <a:pt x="59629" y="13977"/>
                    <a:pt x="59618" y="14030"/>
                  </a:cubicBezTo>
                  <a:cubicBezTo>
                    <a:pt x="59656" y="14049"/>
                    <a:pt x="59677" y="14059"/>
                    <a:pt x="59702" y="14071"/>
                  </a:cubicBezTo>
                  <a:cubicBezTo>
                    <a:pt x="59707" y="14125"/>
                    <a:pt x="59708" y="14156"/>
                    <a:pt x="59714" y="14234"/>
                  </a:cubicBezTo>
                  <a:cubicBezTo>
                    <a:pt x="59734" y="14272"/>
                    <a:pt x="59759" y="14311"/>
                    <a:pt x="59792" y="14380"/>
                  </a:cubicBezTo>
                  <a:cubicBezTo>
                    <a:pt x="59770" y="14399"/>
                    <a:pt x="59758" y="14408"/>
                    <a:pt x="59748" y="14416"/>
                  </a:cubicBezTo>
                  <a:cubicBezTo>
                    <a:pt x="59768" y="14478"/>
                    <a:pt x="59789" y="14539"/>
                    <a:pt x="59808" y="14596"/>
                  </a:cubicBezTo>
                  <a:cubicBezTo>
                    <a:pt x="59809" y="14683"/>
                    <a:pt x="59809" y="14742"/>
                    <a:pt x="59811" y="14803"/>
                  </a:cubicBezTo>
                  <a:cubicBezTo>
                    <a:pt x="59827" y="14836"/>
                    <a:pt x="59842" y="14867"/>
                    <a:pt x="59860" y="14900"/>
                  </a:cubicBezTo>
                  <a:cubicBezTo>
                    <a:pt x="59873" y="15087"/>
                    <a:pt x="59883" y="15271"/>
                    <a:pt x="59923" y="15486"/>
                  </a:cubicBezTo>
                  <a:cubicBezTo>
                    <a:pt x="59935" y="15449"/>
                    <a:pt x="59942" y="15426"/>
                    <a:pt x="59955" y="15385"/>
                  </a:cubicBezTo>
                  <a:cubicBezTo>
                    <a:pt x="59961" y="15523"/>
                    <a:pt x="59968" y="15605"/>
                    <a:pt x="59965" y="15708"/>
                  </a:cubicBezTo>
                  <a:cubicBezTo>
                    <a:pt x="59986" y="15736"/>
                    <a:pt x="60002" y="15760"/>
                    <a:pt x="60018" y="15782"/>
                  </a:cubicBezTo>
                  <a:cubicBezTo>
                    <a:pt x="60023" y="15922"/>
                    <a:pt x="60024" y="16036"/>
                    <a:pt x="60027" y="16150"/>
                  </a:cubicBezTo>
                  <a:cubicBezTo>
                    <a:pt x="60043" y="16188"/>
                    <a:pt x="60054" y="16211"/>
                    <a:pt x="60064" y="16235"/>
                  </a:cubicBezTo>
                  <a:cubicBezTo>
                    <a:pt x="60058" y="16335"/>
                    <a:pt x="60045" y="16429"/>
                    <a:pt x="60068" y="16554"/>
                  </a:cubicBezTo>
                  <a:cubicBezTo>
                    <a:pt x="60073" y="16526"/>
                    <a:pt x="60077" y="16504"/>
                    <a:pt x="60085" y="16467"/>
                  </a:cubicBezTo>
                  <a:lnTo>
                    <a:pt x="60085" y="16467"/>
                  </a:lnTo>
                  <a:cubicBezTo>
                    <a:pt x="60092" y="16613"/>
                    <a:pt x="60080" y="16723"/>
                    <a:pt x="60096" y="16863"/>
                  </a:cubicBezTo>
                  <a:cubicBezTo>
                    <a:pt x="60105" y="16976"/>
                    <a:pt x="60098" y="17132"/>
                    <a:pt x="60098" y="17269"/>
                  </a:cubicBezTo>
                  <a:cubicBezTo>
                    <a:pt x="60101" y="17252"/>
                    <a:pt x="60102" y="17234"/>
                    <a:pt x="60105" y="17216"/>
                  </a:cubicBezTo>
                  <a:cubicBezTo>
                    <a:pt x="60105" y="17278"/>
                    <a:pt x="60107" y="17340"/>
                    <a:pt x="60107" y="17366"/>
                  </a:cubicBezTo>
                  <a:cubicBezTo>
                    <a:pt x="60132" y="17310"/>
                    <a:pt x="60152" y="17265"/>
                    <a:pt x="60176" y="17210"/>
                  </a:cubicBezTo>
                  <a:lnTo>
                    <a:pt x="60176" y="17210"/>
                  </a:lnTo>
                  <a:cubicBezTo>
                    <a:pt x="60174" y="17297"/>
                    <a:pt x="60174" y="17338"/>
                    <a:pt x="60173" y="17372"/>
                  </a:cubicBezTo>
                  <a:cubicBezTo>
                    <a:pt x="60154" y="17410"/>
                    <a:pt x="60133" y="17446"/>
                    <a:pt x="60118" y="17475"/>
                  </a:cubicBezTo>
                  <a:cubicBezTo>
                    <a:pt x="60116" y="17622"/>
                    <a:pt x="60114" y="17728"/>
                    <a:pt x="60113" y="17834"/>
                  </a:cubicBezTo>
                  <a:cubicBezTo>
                    <a:pt x="60120" y="17855"/>
                    <a:pt x="60127" y="17875"/>
                    <a:pt x="60129" y="17883"/>
                  </a:cubicBezTo>
                  <a:cubicBezTo>
                    <a:pt x="60127" y="18067"/>
                    <a:pt x="60117" y="18221"/>
                    <a:pt x="60107" y="18373"/>
                  </a:cubicBezTo>
                  <a:cubicBezTo>
                    <a:pt x="60096" y="18518"/>
                    <a:pt x="60093" y="18634"/>
                    <a:pt x="60105" y="18742"/>
                  </a:cubicBezTo>
                  <a:cubicBezTo>
                    <a:pt x="60110" y="18814"/>
                    <a:pt x="60079" y="19018"/>
                    <a:pt x="60061" y="19176"/>
                  </a:cubicBezTo>
                  <a:cubicBezTo>
                    <a:pt x="60098" y="19195"/>
                    <a:pt x="60130" y="19213"/>
                    <a:pt x="60164" y="19230"/>
                  </a:cubicBezTo>
                  <a:cubicBezTo>
                    <a:pt x="60138" y="19330"/>
                    <a:pt x="60113" y="19414"/>
                    <a:pt x="60085" y="19497"/>
                  </a:cubicBezTo>
                  <a:cubicBezTo>
                    <a:pt x="60087" y="19495"/>
                    <a:pt x="60089" y="19494"/>
                    <a:pt x="60091" y="19494"/>
                  </a:cubicBezTo>
                  <a:cubicBezTo>
                    <a:pt x="60128" y="19494"/>
                    <a:pt x="60086" y="19791"/>
                    <a:pt x="60122" y="19791"/>
                  </a:cubicBezTo>
                  <a:cubicBezTo>
                    <a:pt x="60129" y="19791"/>
                    <a:pt x="60139" y="19779"/>
                    <a:pt x="60154" y="19751"/>
                  </a:cubicBezTo>
                  <a:cubicBezTo>
                    <a:pt x="60161" y="19729"/>
                    <a:pt x="60182" y="19663"/>
                    <a:pt x="60205" y="19589"/>
                  </a:cubicBezTo>
                  <a:cubicBezTo>
                    <a:pt x="60201" y="19542"/>
                    <a:pt x="60198" y="19508"/>
                    <a:pt x="60192" y="19448"/>
                  </a:cubicBezTo>
                  <a:cubicBezTo>
                    <a:pt x="60220" y="19442"/>
                    <a:pt x="60241" y="19438"/>
                    <a:pt x="60266" y="19433"/>
                  </a:cubicBezTo>
                  <a:cubicBezTo>
                    <a:pt x="60269" y="19367"/>
                    <a:pt x="60270" y="19317"/>
                    <a:pt x="60267" y="19301"/>
                  </a:cubicBezTo>
                  <a:cubicBezTo>
                    <a:pt x="60261" y="19272"/>
                    <a:pt x="60249" y="19269"/>
                    <a:pt x="60242" y="19247"/>
                  </a:cubicBezTo>
                  <a:cubicBezTo>
                    <a:pt x="60241" y="19242"/>
                    <a:pt x="60245" y="19205"/>
                    <a:pt x="60249" y="19148"/>
                  </a:cubicBezTo>
                  <a:cubicBezTo>
                    <a:pt x="60269" y="19158"/>
                    <a:pt x="60285" y="19167"/>
                    <a:pt x="60301" y="19176"/>
                  </a:cubicBezTo>
                  <a:cubicBezTo>
                    <a:pt x="60314" y="19102"/>
                    <a:pt x="60323" y="19061"/>
                    <a:pt x="60332" y="19011"/>
                  </a:cubicBezTo>
                  <a:lnTo>
                    <a:pt x="60386" y="19011"/>
                  </a:lnTo>
                  <a:lnTo>
                    <a:pt x="60395" y="18963"/>
                  </a:lnTo>
                  <a:cubicBezTo>
                    <a:pt x="60383" y="18938"/>
                    <a:pt x="60373" y="18913"/>
                    <a:pt x="60351" y="18860"/>
                  </a:cubicBezTo>
                  <a:cubicBezTo>
                    <a:pt x="60383" y="18839"/>
                    <a:pt x="60398" y="18830"/>
                    <a:pt x="60417" y="18818"/>
                  </a:cubicBezTo>
                  <a:cubicBezTo>
                    <a:pt x="60441" y="18701"/>
                    <a:pt x="60466" y="18570"/>
                    <a:pt x="60491" y="18436"/>
                  </a:cubicBezTo>
                  <a:cubicBezTo>
                    <a:pt x="60482" y="18392"/>
                    <a:pt x="60476" y="18362"/>
                    <a:pt x="60470" y="18337"/>
                  </a:cubicBezTo>
                  <a:cubicBezTo>
                    <a:pt x="60504" y="18077"/>
                    <a:pt x="60527" y="18153"/>
                    <a:pt x="60552" y="18092"/>
                  </a:cubicBezTo>
                  <a:cubicBezTo>
                    <a:pt x="60555" y="18046"/>
                    <a:pt x="60557" y="18015"/>
                    <a:pt x="60560" y="17967"/>
                  </a:cubicBezTo>
                  <a:cubicBezTo>
                    <a:pt x="60548" y="17943"/>
                    <a:pt x="60535" y="17918"/>
                    <a:pt x="60520" y="17889"/>
                  </a:cubicBezTo>
                  <a:cubicBezTo>
                    <a:pt x="60536" y="17818"/>
                    <a:pt x="60548" y="17766"/>
                    <a:pt x="60566" y="17693"/>
                  </a:cubicBezTo>
                  <a:cubicBezTo>
                    <a:pt x="60572" y="17574"/>
                    <a:pt x="60572" y="17437"/>
                    <a:pt x="60570" y="17293"/>
                  </a:cubicBezTo>
                  <a:cubicBezTo>
                    <a:pt x="60572" y="17279"/>
                    <a:pt x="60576" y="17259"/>
                    <a:pt x="60579" y="17238"/>
                  </a:cubicBezTo>
                  <a:lnTo>
                    <a:pt x="60554" y="17029"/>
                  </a:lnTo>
                  <a:cubicBezTo>
                    <a:pt x="60557" y="16935"/>
                    <a:pt x="60558" y="16843"/>
                    <a:pt x="60554" y="16742"/>
                  </a:cubicBezTo>
                  <a:cubicBezTo>
                    <a:pt x="60544" y="16698"/>
                    <a:pt x="60533" y="16654"/>
                    <a:pt x="60523" y="16614"/>
                  </a:cubicBezTo>
                  <a:cubicBezTo>
                    <a:pt x="60520" y="16642"/>
                    <a:pt x="60519" y="16667"/>
                    <a:pt x="60516" y="16692"/>
                  </a:cubicBezTo>
                  <a:lnTo>
                    <a:pt x="60511" y="16662"/>
                  </a:lnTo>
                  <a:cubicBezTo>
                    <a:pt x="60514" y="16641"/>
                    <a:pt x="60517" y="16620"/>
                    <a:pt x="60520" y="16600"/>
                  </a:cubicBezTo>
                  <a:cubicBezTo>
                    <a:pt x="60522" y="16607"/>
                    <a:pt x="60523" y="16613"/>
                    <a:pt x="60523" y="16614"/>
                  </a:cubicBezTo>
                  <a:cubicBezTo>
                    <a:pt x="60526" y="16494"/>
                    <a:pt x="60542" y="16395"/>
                    <a:pt x="60522" y="16258"/>
                  </a:cubicBezTo>
                  <a:cubicBezTo>
                    <a:pt x="60513" y="16236"/>
                    <a:pt x="60505" y="16217"/>
                    <a:pt x="60492" y="16191"/>
                  </a:cubicBezTo>
                  <a:cubicBezTo>
                    <a:pt x="60504" y="16151"/>
                    <a:pt x="60511" y="16126"/>
                    <a:pt x="60519" y="16101"/>
                  </a:cubicBezTo>
                  <a:cubicBezTo>
                    <a:pt x="60497" y="15929"/>
                    <a:pt x="60476" y="15780"/>
                    <a:pt x="60460" y="15648"/>
                  </a:cubicBezTo>
                  <a:cubicBezTo>
                    <a:pt x="60458" y="15549"/>
                    <a:pt x="60448" y="15457"/>
                    <a:pt x="60439" y="15327"/>
                  </a:cubicBezTo>
                  <a:cubicBezTo>
                    <a:pt x="60420" y="15273"/>
                    <a:pt x="60401" y="15218"/>
                    <a:pt x="60385" y="15171"/>
                  </a:cubicBezTo>
                  <a:cubicBezTo>
                    <a:pt x="60363" y="14965"/>
                    <a:pt x="60333" y="14784"/>
                    <a:pt x="60298" y="14587"/>
                  </a:cubicBezTo>
                  <a:cubicBezTo>
                    <a:pt x="60274" y="14534"/>
                    <a:pt x="60252" y="14480"/>
                    <a:pt x="60229" y="14424"/>
                  </a:cubicBezTo>
                  <a:cubicBezTo>
                    <a:pt x="60214" y="14230"/>
                    <a:pt x="60143" y="13946"/>
                    <a:pt x="60096" y="13760"/>
                  </a:cubicBezTo>
                  <a:cubicBezTo>
                    <a:pt x="59976" y="13351"/>
                    <a:pt x="59845" y="12939"/>
                    <a:pt x="59671" y="12473"/>
                  </a:cubicBezTo>
                  <a:cubicBezTo>
                    <a:pt x="59656" y="12451"/>
                    <a:pt x="59629" y="12407"/>
                    <a:pt x="59602" y="12363"/>
                  </a:cubicBezTo>
                  <a:cubicBezTo>
                    <a:pt x="59579" y="12270"/>
                    <a:pt x="59556" y="12213"/>
                    <a:pt x="59537" y="12146"/>
                  </a:cubicBezTo>
                  <a:cubicBezTo>
                    <a:pt x="59443" y="11983"/>
                    <a:pt x="59380" y="11776"/>
                    <a:pt x="59303" y="11617"/>
                  </a:cubicBezTo>
                  <a:cubicBezTo>
                    <a:pt x="59239" y="11506"/>
                    <a:pt x="59167" y="11396"/>
                    <a:pt x="59142" y="11334"/>
                  </a:cubicBezTo>
                  <a:cubicBezTo>
                    <a:pt x="59081" y="11186"/>
                    <a:pt x="59012" y="11072"/>
                    <a:pt x="58939" y="10938"/>
                  </a:cubicBezTo>
                  <a:cubicBezTo>
                    <a:pt x="58869" y="10805"/>
                    <a:pt x="58781" y="10666"/>
                    <a:pt x="58700" y="10529"/>
                  </a:cubicBezTo>
                  <a:cubicBezTo>
                    <a:pt x="58610" y="10379"/>
                    <a:pt x="58509" y="10237"/>
                    <a:pt x="58413" y="10093"/>
                  </a:cubicBezTo>
                  <a:cubicBezTo>
                    <a:pt x="58328" y="9959"/>
                    <a:pt x="58229" y="9829"/>
                    <a:pt x="58140" y="9706"/>
                  </a:cubicBezTo>
                  <a:cubicBezTo>
                    <a:pt x="58072" y="9610"/>
                    <a:pt x="58001" y="9550"/>
                    <a:pt x="57931" y="9422"/>
                  </a:cubicBezTo>
                  <a:cubicBezTo>
                    <a:pt x="57897" y="9352"/>
                    <a:pt x="57757" y="9204"/>
                    <a:pt x="57664" y="9102"/>
                  </a:cubicBezTo>
                  <a:cubicBezTo>
                    <a:pt x="57507" y="8927"/>
                    <a:pt x="57350" y="8751"/>
                    <a:pt x="57195" y="8576"/>
                  </a:cubicBezTo>
                  <a:cubicBezTo>
                    <a:pt x="57116" y="8486"/>
                    <a:pt x="57019" y="8426"/>
                    <a:pt x="56963" y="8330"/>
                  </a:cubicBezTo>
                  <a:cubicBezTo>
                    <a:pt x="56779" y="8173"/>
                    <a:pt x="56593" y="7989"/>
                    <a:pt x="56412" y="7815"/>
                  </a:cubicBezTo>
                  <a:cubicBezTo>
                    <a:pt x="56226" y="7643"/>
                    <a:pt x="56025" y="7484"/>
                    <a:pt x="55833" y="7318"/>
                  </a:cubicBezTo>
                  <a:cubicBezTo>
                    <a:pt x="55808" y="7296"/>
                    <a:pt x="55781" y="7275"/>
                    <a:pt x="55758" y="7254"/>
                  </a:cubicBezTo>
                  <a:cubicBezTo>
                    <a:pt x="55568" y="7124"/>
                    <a:pt x="55380" y="6994"/>
                    <a:pt x="55174" y="6851"/>
                  </a:cubicBezTo>
                  <a:cubicBezTo>
                    <a:pt x="55165" y="6843"/>
                    <a:pt x="55141" y="6820"/>
                    <a:pt x="55107" y="6787"/>
                  </a:cubicBezTo>
                  <a:cubicBezTo>
                    <a:pt x="54994" y="6722"/>
                    <a:pt x="54854" y="6666"/>
                    <a:pt x="54747" y="6564"/>
                  </a:cubicBezTo>
                  <a:cubicBezTo>
                    <a:pt x="54634" y="6500"/>
                    <a:pt x="54510" y="6442"/>
                    <a:pt x="54428" y="6360"/>
                  </a:cubicBezTo>
                  <a:cubicBezTo>
                    <a:pt x="54282" y="6304"/>
                    <a:pt x="54166" y="6232"/>
                    <a:pt x="54067" y="6161"/>
                  </a:cubicBezTo>
                  <a:cubicBezTo>
                    <a:pt x="53969" y="6111"/>
                    <a:pt x="53880" y="6072"/>
                    <a:pt x="53795" y="6026"/>
                  </a:cubicBezTo>
                  <a:cubicBezTo>
                    <a:pt x="53672" y="5954"/>
                    <a:pt x="53524" y="5899"/>
                    <a:pt x="53430" y="5832"/>
                  </a:cubicBezTo>
                  <a:cubicBezTo>
                    <a:pt x="53290" y="5794"/>
                    <a:pt x="53137" y="5702"/>
                    <a:pt x="52993" y="5641"/>
                  </a:cubicBezTo>
                  <a:cubicBezTo>
                    <a:pt x="52840" y="5574"/>
                    <a:pt x="52681" y="5530"/>
                    <a:pt x="52524" y="5471"/>
                  </a:cubicBezTo>
                  <a:cubicBezTo>
                    <a:pt x="52274" y="5382"/>
                    <a:pt x="52031" y="5283"/>
                    <a:pt x="51794" y="5192"/>
                  </a:cubicBezTo>
                  <a:cubicBezTo>
                    <a:pt x="51504" y="5130"/>
                    <a:pt x="51160" y="4959"/>
                    <a:pt x="50860" y="4930"/>
                  </a:cubicBezTo>
                  <a:cubicBezTo>
                    <a:pt x="50817" y="4912"/>
                    <a:pt x="50794" y="4898"/>
                    <a:pt x="50758" y="4887"/>
                  </a:cubicBezTo>
                  <a:cubicBezTo>
                    <a:pt x="50572" y="4831"/>
                    <a:pt x="50376" y="4774"/>
                    <a:pt x="50179" y="4731"/>
                  </a:cubicBezTo>
                  <a:cubicBezTo>
                    <a:pt x="49980" y="4690"/>
                    <a:pt x="49785" y="4647"/>
                    <a:pt x="49602" y="4593"/>
                  </a:cubicBezTo>
                  <a:cubicBezTo>
                    <a:pt x="49584" y="4589"/>
                    <a:pt x="49537" y="4589"/>
                    <a:pt x="49502" y="4583"/>
                  </a:cubicBezTo>
                  <a:cubicBezTo>
                    <a:pt x="49405" y="4561"/>
                    <a:pt x="49111" y="4506"/>
                    <a:pt x="48809" y="4458"/>
                  </a:cubicBezTo>
                  <a:cubicBezTo>
                    <a:pt x="48507" y="4408"/>
                    <a:pt x="48200" y="4349"/>
                    <a:pt x="48078" y="4337"/>
                  </a:cubicBezTo>
                  <a:cubicBezTo>
                    <a:pt x="47835" y="4303"/>
                    <a:pt x="47588" y="4271"/>
                    <a:pt x="47411" y="4268"/>
                  </a:cubicBezTo>
                  <a:cubicBezTo>
                    <a:pt x="47230" y="4241"/>
                    <a:pt x="47107" y="4225"/>
                    <a:pt x="46980" y="4218"/>
                  </a:cubicBezTo>
                  <a:cubicBezTo>
                    <a:pt x="46614" y="4190"/>
                    <a:pt x="46236" y="4172"/>
                    <a:pt x="45878" y="4135"/>
                  </a:cubicBezTo>
                  <a:cubicBezTo>
                    <a:pt x="45850" y="4133"/>
                    <a:pt x="45814" y="4132"/>
                    <a:pt x="45775" y="4132"/>
                  </a:cubicBezTo>
                  <a:cubicBezTo>
                    <a:pt x="45712" y="4132"/>
                    <a:pt x="45639" y="4134"/>
                    <a:pt x="45565" y="4134"/>
                  </a:cubicBezTo>
                  <a:cubicBezTo>
                    <a:pt x="45541" y="4125"/>
                    <a:pt x="45500" y="4122"/>
                    <a:pt x="45450" y="4122"/>
                  </a:cubicBezTo>
                  <a:cubicBezTo>
                    <a:pt x="45385" y="4122"/>
                    <a:pt x="45307" y="4127"/>
                    <a:pt x="45237" y="4127"/>
                  </a:cubicBezTo>
                  <a:cubicBezTo>
                    <a:pt x="45231" y="4127"/>
                    <a:pt x="45225" y="4127"/>
                    <a:pt x="45219" y="4127"/>
                  </a:cubicBezTo>
                  <a:cubicBezTo>
                    <a:pt x="45211" y="4127"/>
                    <a:pt x="45203" y="4127"/>
                    <a:pt x="45195" y="4127"/>
                  </a:cubicBezTo>
                  <a:cubicBezTo>
                    <a:pt x="45079" y="4127"/>
                    <a:pt x="44954" y="4136"/>
                    <a:pt x="44756" y="4147"/>
                  </a:cubicBezTo>
                  <a:cubicBezTo>
                    <a:pt x="44754" y="4147"/>
                    <a:pt x="44709" y="4162"/>
                    <a:pt x="44637" y="4184"/>
                  </a:cubicBezTo>
                  <a:cubicBezTo>
                    <a:pt x="44578" y="4173"/>
                    <a:pt x="44519" y="4169"/>
                    <a:pt x="44460" y="4169"/>
                  </a:cubicBezTo>
                  <a:cubicBezTo>
                    <a:pt x="44314" y="4169"/>
                    <a:pt x="44169" y="4195"/>
                    <a:pt x="44045" y="4212"/>
                  </a:cubicBezTo>
                  <a:cubicBezTo>
                    <a:pt x="43975" y="4212"/>
                    <a:pt x="43945" y="4211"/>
                    <a:pt x="43936" y="4211"/>
                  </a:cubicBezTo>
                  <a:cubicBezTo>
                    <a:pt x="43516" y="4258"/>
                    <a:pt x="43160" y="4319"/>
                    <a:pt x="42811" y="4383"/>
                  </a:cubicBezTo>
                  <a:cubicBezTo>
                    <a:pt x="42786" y="4397"/>
                    <a:pt x="42767" y="4408"/>
                    <a:pt x="42745" y="4421"/>
                  </a:cubicBezTo>
                  <a:cubicBezTo>
                    <a:pt x="42696" y="4428"/>
                    <a:pt x="42656" y="4436"/>
                    <a:pt x="42612" y="4442"/>
                  </a:cubicBezTo>
                  <a:cubicBezTo>
                    <a:pt x="42646" y="4424"/>
                    <a:pt x="42676" y="4406"/>
                    <a:pt x="42728" y="4377"/>
                  </a:cubicBezTo>
                  <a:lnTo>
                    <a:pt x="42728" y="4377"/>
                  </a:lnTo>
                  <a:cubicBezTo>
                    <a:pt x="42567" y="4412"/>
                    <a:pt x="42464" y="4433"/>
                    <a:pt x="42340" y="4459"/>
                  </a:cubicBezTo>
                  <a:cubicBezTo>
                    <a:pt x="42312" y="4461"/>
                    <a:pt x="42261" y="4462"/>
                    <a:pt x="42208" y="4464"/>
                  </a:cubicBezTo>
                  <a:cubicBezTo>
                    <a:pt x="42162" y="4477"/>
                    <a:pt x="42118" y="4493"/>
                    <a:pt x="42068" y="4505"/>
                  </a:cubicBezTo>
                  <a:cubicBezTo>
                    <a:pt x="41943" y="4537"/>
                    <a:pt x="41803" y="4552"/>
                    <a:pt x="41687" y="4599"/>
                  </a:cubicBezTo>
                  <a:cubicBezTo>
                    <a:pt x="41532" y="4659"/>
                    <a:pt x="41429" y="4646"/>
                    <a:pt x="41291" y="4686"/>
                  </a:cubicBezTo>
                  <a:cubicBezTo>
                    <a:pt x="41184" y="4718"/>
                    <a:pt x="41076" y="4750"/>
                    <a:pt x="40982" y="4780"/>
                  </a:cubicBezTo>
                  <a:cubicBezTo>
                    <a:pt x="40885" y="4799"/>
                    <a:pt x="40797" y="4821"/>
                    <a:pt x="40685" y="4846"/>
                  </a:cubicBezTo>
                  <a:cubicBezTo>
                    <a:pt x="40629" y="4876"/>
                    <a:pt x="40579" y="4903"/>
                    <a:pt x="40528" y="4930"/>
                  </a:cubicBezTo>
                  <a:cubicBezTo>
                    <a:pt x="40472" y="4939"/>
                    <a:pt x="40442" y="4943"/>
                    <a:pt x="40411" y="4946"/>
                  </a:cubicBezTo>
                  <a:cubicBezTo>
                    <a:pt x="40380" y="4962"/>
                    <a:pt x="40350" y="4977"/>
                    <a:pt x="40302" y="4999"/>
                  </a:cubicBezTo>
                  <a:cubicBezTo>
                    <a:pt x="40249" y="5011"/>
                    <a:pt x="40194" y="5023"/>
                    <a:pt x="40141" y="5034"/>
                  </a:cubicBezTo>
                  <a:cubicBezTo>
                    <a:pt x="40108" y="5051"/>
                    <a:pt x="40076" y="5065"/>
                    <a:pt x="40038" y="5081"/>
                  </a:cubicBezTo>
                  <a:cubicBezTo>
                    <a:pt x="39963" y="5101"/>
                    <a:pt x="39892" y="5118"/>
                    <a:pt x="39802" y="5142"/>
                  </a:cubicBezTo>
                  <a:cubicBezTo>
                    <a:pt x="39739" y="5182"/>
                    <a:pt x="39682" y="5215"/>
                    <a:pt x="39646" y="5237"/>
                  </a:cubicBezTo>
                  <a:cubicBezTo>
                    <a:pt x="39409" y="5315"/>
                    <a:pt x="39186" y="5390"/>
                    <a:pt x="38984" y="5464"/>
                  </a:cubicBezTo>
                  <a:cubicBezTo>
                    <a:pt x="38746" y="5563"/>
                    <a:pt x="38509" y="5661"/>
                    <a:pt x="38303" y="5763"/>
                  </a:cubicBezTo>
                  <a:cubicBezTo>
                    <a:pt x="38069" y="5880"/>
                    <a:pt x="37803" y="5969"/>
                    <a:pt x="37595" y="6103"/>
                  </a:cubicBezTo>
                  <a:cubicBezTo>
                    <a:pt x="37559" y="6114"/>
                    <a:pt x="37516" y="6129"/>
                    <a:pt x="37463" y="6147"/>
                  </a:cubicBezTo>
                  <a:cubicBezTo>
                    <a:pt x="37391" y="6194"/>
                    <a:pt x="37326" y="6236"/>
                    <a:pt x="37257" y="6282"/>
                  </a:cubicBezTo>
                  <a:cubicBezTo>
                    <a:pt x="37233" y="6283"/>
                    <a:pt x="37214" y="6283"/>
                    <a:pt x="37191" y="6283"/>
                  </a:cubicBezTo>
                  <a:cubicBezTo>
                    <a:pt x="37116" y="6338"/>
                    <a:pt x="37040" y="6377"/>
                    <a:pt x="36966" y="6409"/>
                  </a:cubicBezTo>
                  <a:lnTo>
                    <a:pt x="36966" y="6409"/>
                  </a:lnTo>
                  <a:cubicBezTo>
                    <a:pt x="36972" y="6382"/>
                    <a:pt x="36976" y="6353"/>
                    <a:pt x="36980" y="6319"/>
                  </a:cubicBezTo>
                  <a:cubicBezTo>
                    <a:pt x="36985" y="6285"/>
                    <a:pt x="37008" y="6200"/>
                    <a:pt x="37023" y="6147"/>
                  </a:cubicBezTo>
                  <a:cubicBezTo>
                    <a:pt x="37035" y="6107"/>
                    <a:pt x="37050" y="6078"/>
                    <a:pt x="37067" y="6035"/>
                  </a:cubicBezTo>
                  <a:cubicBezTo>
                    <a:pt x="37061" y="6001"/>
                    <a:pt x="37058" y="5980"/>
                    <a:pt x="37055" y="5960"/>
                  </a:cubicBezTo>
                  <a:cubicBezTo>
                    <a:pt x="37086" y="5880"/>
                    <a:pt x="37113" y="5810"/>
                    <a:pt x="37144" y="5726"/>
                  </a:cubicBezTo>
                  <a:cubicBezTo>
                    <a:pt x="37142" y="5663"/>
                    <a:pt x="37141" y="5620"/>
                    <a:pt x="37139" y="5568"/>
                  </a:cubicBezTo>
                  <a:cubicBezTo>
                    <a:pt x="37207" y="5373"/>
                    <a:pt x="37239" y="5136"/>
                    <a:pt x="37276" y="4920"/>
                  </a:cubicBezTo>
                  <a:cubicBezTo>
                    <a:pt x="37314" y="4690"/>
                    <a:pt x="37329" y="4478"/>
                    <a:pt x="37323" y="4290"/>
                  </a:cubicBezTo>
                  <a:cubicBezTo>
                    <a:pt x="37336" y="4237"/>
                    <a:pt x="37348" y="4186"/>
                    <a:pt x="37357" y="4150"/>
                  </a:cubicBezTo>
                  <a:cubicBezTo>
                    <a:pt x="37367" y="3932"/>
                    <a:pt x="37366" y="3724"/>
                    <a:pt x="37360" y="3543"/>
                  </a:cubicBezTo>
                  <a:cubicBezTo>
                    <a:pt x="37364" y="3472"/>
                    <a:pt x="37366" y="3419"/>
                    <a:pt x="37369" y="3363"/>
                  </a:cubicBezTo>
                  <a:cubicBezTo>
                    <a:pt x="37357" y="3322"/>
                    <a:pt x="37345" y="3290"/>
                    <a:pt x="37331" y="3247"/>
                  </a:cubicBezTo>
                  <a:cubicBezTo>
                    <a:pt x="37341" y="3223"/>
                    <a:pt x="37348" y="3207"/>
                    <a:pt x="37360" y="3179"/>
                  </a:cubicBezTo>
                  <a:cubicBezTo>
                    <a:pt x="37350" y="3014"/>
                    <a:pt x="37328" y="2842"/>
                    <a:pt x="37301" y="2661"/>
                  </a:cubicBezTo>
                  <a:cubicBezTo>
                    <a:pt x="37303" y="2654"/>
                    <a:pt x="37308" y="2633"/>
                    <a:pt x="37316" y="2607"/>
                  </a:cubicBezTo>
                  <a:cubicBezTo>
                    <a:pt x="37295" y="2505"/>
                    <a:pt x="37278" y="2407"/>
                    <a:pt x="37257" y="2335"/>
                  </a:cubicBezTo>
                  <a:cubicBezTo>
                    <a:pt x="37235" y="2223"/>
                    <a:pt x="37219" y="2126"/>
                    <a:pt x="37189" y="2027"/>
                  </a:cubicBezTo>
                  <a:cubicBezTo>
                    <a:pt x="37161" y="1918"/>
                    <a:pt x="37128" y="1807"/>
                    <a:pt x="37085" y="1701"/>
                  </a:cubicBezTo>
                  <a:cubicBezTo>
                    <a:pt x="37054" y="1617"/>
                    <a:pt x="37013" y="1542"/>
                    <a:pt x="36973" y="1462"/>
                  </a:cubicBezTo>
                  <a:cubicBezTo>
                    <a:pt x="36927" y="1358"/>
                    <a:pt x="36873" y="1250"/>
                    <a:pt x="36816" y="1152"/>
                  </a:cubicBezTo>
                  <a:cubicBezTo>
                    <a:pt x="36766" y="1058"/>
                    <a:pt x="36699" y="980"/>
                    <a:pt x="36701" y="980"/>
                  </a:cubicBezTo>
                  <a:lnTo>
                    <a:pt x="36701" y="980"/>
                  </a:lnTo>
                  <a:cubicBezTo>
                    <a:pt x="36701" y="980"/>
                    <a:pt x="36701" y="980"/>
                    <a:pt x="36701" y="980"/>
                  </a:cubicBezTo>
                  <a:cubicBezTo>
                    <a:pt x="36558" y="749"/>
                    <a:pt x="36427" y="584"/>
                    <a:pt x="36317" y="485"/>
                  </a:cubicBezTo>
                  <a:cubicBezTo>
                    <a:pt x="36130" y="331"/>
                    <a:pt x="35939" y="204"/>
                    <a:pt x="35722" y="123"/>
                  </a:cubicBezTo>
                  <a:cubicBezTo>
                    <a:pt x="35539" y="54"/>
                    <a:pt x="35325" y="3"/>
                    <a:pt x="35160" y="3"/>
                  </a:cubicBezTo>
                  <a:cubicBezTo>
                    <a:pt x="35153" y="3"/>
                    <a:pt x="35146" y="3"/>
                    <a:pt x="35140" y="3"/>
                  </a:cubicBezTo>
                  <a:cubicBezTo>
                    <a:pt x="35051" y="3"/>
                    <a:pt x="34972" y="1"/>
                    <a:pt x="34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938400" y="4200150"/>
              <a:ext cx="3300" cy="10175"/>
            </a:xfrm>
            <a:custGeom>
              <a:avLst/>
              <a:gdLst/>
              <a:ahLst/>
              <a:cxnLst/>
              <a:rect l="l" t="t" r="r" b="b"/>
              <a:pathLst>
                <a:path w="132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88"/>
                    <a:pt x="17" y="139"/>
                    <a:pt x="23" y="179"/>
                  </a:cubicBezTo>
                  <a:cubicBezTo>
                    <a:pt x="64" y="264"/>
                    <a:pt x="96" y="335"/>
                    <a:pt x="131" y="407"/>
                  </a:cubicBezTo>
                  <a:cubicBezTo>
                    <a:pt x="126" y="375"/>
                    <a:pt x="121" y="342"/>
                    <a:pt x="114" y="297"/>
                  </a:cubicBezTo>
                  <a:cubicBezTo>
                    <a:pt x="86" y="232"/>
                    <a:pt x="49" y="1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220550" y="4522950"/>
              <a:ext cx="2300" cy="7775"/>
            </a:xfrm>
            <a:custGeom>
              <a:avLst/>
              <a:gdLst/>
              <a:ahLst/>
              <a:cxnLst/>
              <a:rect l="l" t="t" r="r" b="b"/>
              <a:pathLst>
                <a:path w="92" h="311" extrusionOk="0">
                  <a:moveTo>
                    <a:pt x="90" y="0"/>
                  </a:moveTo>
                  <a:cubicBezTo>
                    <a:pt x="55" y="61"/>
                    <a:pt x="30" y="103"/>
                    <a:pt x="2" y="150"/>
                  </a:cubicBezTo>
                  <a:cubicBezTo>
                    <a:pt x="0" y="245"/>
                    <a:pt x="46" y="150"/>
                    <a:pt x="22" y="311"/>
                  </a:cubicBezTo>
                  <a:cubicBezTo>
                    <a:pt x="25" y="302"/>
                    <a:pt x="30" y="292"/>
                    <a:pt x="36" y="275"/>
                  </a:cubicBezTo>
                  <a:cubicBezTo>
                    <a:pt x="49" y="212"/>
                    <a:pt x="62" y="143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15275" y="4518200"/>
              <a:ext cx="2350" cy="8000"/>
            </a:xfrm>
            <a:custGeom>
              <a:avLst/>
              <a:gdLst/>
              <a:ahLst/>
              <a:cxnLst/>
              <a:rect l="l" t="t" r="r" b="b"/>
              <a:pathLst>
                <a:path w="94" h="320" extrusionOk="0">
                  <a:moveTo>
                    <a:pt x="93" y="1"/>
                  </a:moveTo>
                  <a:cubicBezTo>
                    <a:pt x="76" y="9"/>
                    <a:pt x="68" y="14"/>
                    <a:pt x="58" y="21"/>
                  </a:cubicBezTo>
                  <a:cubicBezTo>
                    <a:pt x="42" y="109"/>
                    <a:pt x="26" y="189"/>
                    <a:pt x="1" y="320"/>
                  </a:cubicBezTo>
                  <a:cubicBezTo>
                    <a:pt x="38" y="195"/>
                    <a:pt x="58" y="120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204475" y="4379150"/>
              <a:ext cx="1075" cy="2275"/>
            </a:xfrm>
            <a:custGeom>
              <a:avLst/>
              <a:gdLst/>
              <a:ahLst/>
              <a:cxnLst/>
              <a:rect l="l" t="t" r="r" b="b"/>
              <a:pathLst>
                <a:path w="43" h="91" extrusionOk="0">
                  <a:moveTo>
                    <a:pt x="11" y="1"/>
                  </a:moveTo>
                  <a:cubicBezTo>
                    <a:pt x="4" y="1"/>
                    <a:pt x="1" y="14"/>
                    <a:pt x="16" y="88"/>
                  </a:cubicBezTo>
                  <a:cubicBezTo>
                    <a:pt x="17" y="87"/>
                    <a:pt x="19" y="86"/>
                    <a:pt x="20" y="86"/>
                  </a:cubicBezTo>
                  <a:cubicBezTo>
                    <a:pt x="24" y="86"/>
                    <a:pt x="29" y="91"/>
                    <a:pt x="33" y="91"/>
                  </a:cubicBezTo>
                  <a:cubicBezTo>
                    <a:pt x="40" y="91"/>
                    <a:pt x="43" y="77"/>
                    <a:pt x="27" y="3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0" y="5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5815075" y="4447425"/>
              <a:ext cx="3625" cy="2650"/>
            </a:xfrm>
            <a:custGeom>
              <a:avLst/>
              <a:gdLst/>
              <a:ahLst/>
              <a:cxnLst/>
              <a:rect l="l" t="t" r="r" b="b"/>
              <a:pathLst>
                <a:path w="145" h="106" extrusionOk="0">
                  <a:moveTo>
                    <a:pt x="145" y="1"/>
                  </a:moveTo>
                  <a:lnTo>
                    <a:pt x="86" y="26"/>
                  </a:lnTo>
                  <a:lnTo>
                    <a:pt x="0" y="105"/>
                  </a:lnTo>
                  <a:cubicBezTo>
                    <a:pt x="49" y="70"/>
                    <a:pt x="98" y="3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216950" y="4492525"/>
              <a:ext cx="825" cy="1450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4" y="1"/>
                  </a:moveTo>
                  <a:cubicBezTo>
                    <a:pt x="3" y="17"/>
                    <a:pt x="1" y="30"/>
                    <a:pt x="0" y="45"/>
                  </a:cubicBezTo>
                  <a:lnTo>
                    <a:pt x="28" y="58"/>
                  </a:lnTo>
                  <a:cubicBezTo>
                    <a:pt x="29" y="43"/>
                    <a:pt x="31" y="27"/>
                    <a:pt x="32" y="1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5900875" y="435632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99" y="1"/>
                  </a:moveTo>
                  <a:cubicBezTo>
                    <a:pt x="67" y="46"/>
                    <a:pt x="33" y="93"/>
                    <a:pt x="2" y="139"/>
                  </a:cubicBezTo>
                  <a:lnTo>
                    <a:pt x="1" y="139"/>
                  </a:lnTo>
                  <a:cubicBezTo>
                    <a:pt x="4" y="142"/>
                    <a:pt x="8" y="145"/>
                    <a:pt x="11" y="146"/>
                  </a:cubicBezTo>
                  <a:lnTo>
                    <a:pt x="110" y="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145625" y="431332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cubicBezTo>
                    <a:pt x="33" y="32"/>
                    <a:pt x="0" y="46"/>
                    <a:pt x="0" y="46"/>
                  </a:cubicBezTo>
                  <a:cubicBezTo>
                    <a:pt x="6" y="51"/>
                    <a:pt x="24" y="52"/>
                    <a:pt x="39" y="55"/>
                  </a:cubicBezTo>
                  <a:cubicBezTo>
                    <a:pt x="53" y="42"/>
                    <a:pt x="70" y="29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983525" y="4237975"/>
              <a:ext cx="1600" cy="4550"/>
            </a:xfrm>
            <a:custGeom>
              <a:avLst/>
              <a:gdLst/>
              <a:ahLst/>
              <a:cxnLst/>
              <a:rect l="l" t="t" r="r" b="b"/>
              <a:pathLst>
                <a:path w="64" h="182" extrusionOk="0">
                  <a:moveTo>
                    <a:pt x="58" y="0"/>
                  </a:moveTo>
                  <a:cubicBezTo>
                    <a:pt x="39" y="59"/>
                    <a:pt x="20" y="118"/>
                    <a:pt x="1" y="177"/>
                  </a:cubicBezTo>
                  <a:cubicBezTo>
                    <a:pt x="2" y="178"/>
                    <a:pt x="4" y="180"/>
                    <a:pt x="7" y="181"/>
                  </a:cubicBezTo>
                  <a:lnTo>
                    <a:pt x="64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585975" y="4284050"/>
              <a:ext cx="1075" cy="1525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21" y="1"/>
                  </a:moveTo>
                  <a:cubicBezTo>
                    <a:pt x="13" y="14"/>
                    <a:pt x="7" y="26"/>
                    <a:pt x="0" y="40"/>
                  </a:cubicBezTo>
                  <a:lnTo>
                    <a:pt x="22" y="61"/>
                  </a:lnTo>
                  <a:lnTo>
                    <a:pt x="43" y="2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451900" y="4346775"/>
              <a:ext cx="2750" cy="3775"/>
            </a:xfrm>
            <a:custGeom>
              <a:avLst/>
              <a:gdLst/>
              <a:ahLst/>
              <a:cxnLst/>
              <a:rect l="l" t="t" r="r" b="b"/>
              <a:pathLst>
                <a:path w="110" h="151" extrusionOk="0">
                  <a:moveTo>
                    <a:pt x="109" y="0"/>
                  </a:moveTo>
                  <a:lnTo>
                    <a:pt x="59" y="44"/>
                  </a:lnTo>
                  <a:cubicBezTo>
                    <a:pt x="40" y="80"/>
                    <a:pt x="20" y="115"/>
                    <a:pt x="0" y="150"/>
                  </a:cubicBezTo>
                  <a:cubicBezTo>
                    <a:pt x="36" y="100"/>
                    <a:pt x="74" y="5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975150" y="4168075"/>
              <a:ext cx="5175" cy="1700"/>
            </a:xfrm>
            <a:custGeom>
              <a:avLst/>
              <a:gdLst/>
              <a:ahLst/>
              <a:cxnLst/>
              <a:rect l="l" t="t" r="r" b="b"/>
              <a:pathLst>
                <a:path w="207" h="68" extrusionOk="0">
                  <a:moveTo>
                    <a:pt x="0" y="1"/>
                  </a:moveTo>
                  <a:cubicBezTo>
                    <a:pt x="49" y="17"/>
                    <a:pt x="100" y="33"/>
                    <a:pt x="206" y="67"/>
                  </a:cubicBezTo>
                  <a:cubicBezTo>
                    <a:pt x="150" y="41"/>
                    <a:pt x="135" y="32"/>
                    <a:pt x="124" y="27"/>
                  </a:cubicBezTo>
                  <a:cubicBezTo>
                    <a:pt x="81" y="19"/>
                    <a:pt x="40" y="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761975" y="4493075"/>
              <a:ext cx="2025" cy="1200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1" y="1"/>
                  </a:moveTo>
                  <a:lnTo>
                    <a:pt x="81" y="1"/>
                  </a:lnTo>
                  <a:cubicBezTo>
                    <a:pt x="77" y="2"/>
                    <a:pt x="69" y="4"/>
                    <a:pt x="65" y="5"/>
                  </a:cubicBezTo>
                  <a:cubicBezTo>
                    <a:pt x="43" y="20"/>
                    <a:pt x="22" y="35"/>
                    <a:pt x="0" y="48"/>
                  </a:cubicBezTo>
                  <a:cubicBezTo>
                    <a:pt x="7" y="46"/>
                    <a:pt x="16" y="43"/>
                    <a:pt x="25" y="40"/>
                  </a:cubicBezTo>
                  <a:cubicBezTo>
                    <a:pt x="44" y="27"/>
                    <a:pt x="63" y="14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825825" y="443975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4" y="0"/>
                  </a:moveTo>
                  <a:cubicBezTo>
                    <a:pt x="15" y="6"/>
                    <a:pt x="7" y="12"/>
                    <a:pt x="0" y="18"/>
                  </a:cubicBezTo>
                  <a:lnTo>
                    <a:pt x="4" y="33"/>
                  </a:lnTo>
                  <a:lnTo>
                    <a:pt x="28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5869575" y="4398850"/>
              <a:ext cx="725" cy="875"/>
            </a:xfrm>
            <a:custGeom>
              <a:avLst/>
              <a:gdLst/>
              <a:ahLst/>
              <a:cxnLst/>
              <a:rect l="l" t="t" r="r" b="b"/>
              <a:pathLst>
                <a:path w="29" h="35" extrusionOk="0">
                  <a:moveTo>
                    <a:pt x="21" y="0"/>
                  </a:moveTo>
                  <a:lnTo>
                    <a:pt x="1" y="21"/>
                  </a:lnTo>
                  <a:lnTo>
                    <a:pt x="8" y="34"/>
                  </a:lnTo>
                  <a:lnTo>
                    <a:pt x="29" y="14"/>
                  </a:lnTo>
                  <a:cubicBezTo>
                    <a:pt x="26" y="9"/>
                    <a:pt x="24" y="3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5886125" y="43772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0"/>
                  </a:moveTo>
                  <a:lnTo>
                    <a:pt x="16" y="37"/>
                  </a:lnTo>
                  <a:cubicBezTo>
                    <a:pt x="11" y="44"/>
                    <a:pt x="7" y="53"/>
                    <a:pt x="1" y="62"/>
                  </a:cubicBezTo>
                  <a:cubicBezTo>
                    <a:pt x="19" y="46"/>
                    <a:pt x="36" y="31"/>
                    <a:pt x="52" y="1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5913900" y="4368800"/>
              <a:ext cx="1425" cy="2000"/>
            </a:xfrm>
            <a:custGeom>
              <a:avLst/>
              <a:gdLst/>
              <a:ahLst/>
              <a:cxnLst/>
              <a:rect l="l" t="t" r="r" b="b"/>
              <a:pathLst>
                <a:path w="57" h="80" extrusionOk="0">
                  <a:moveTo>
                    <a:pt x="54" y="0"/>
                  </a:moveTo>
                  <a:cubicBezTo>
                    <a:pt x="36" y="25"/>
                    <a:pt x="18" y="50"/>
                    <a:pt x="1" y="75"/>
                  </a:cubicBezTo>
                  <a:lnTo>
                    <a:pt x="4" y="80"/>
                  </a:lnTo>
                  <a:lnTo>
                    <a:pt x="57" y="5"/>
                  </a:lnTo>
                  <a:cubicBezTo>
                    <a:pt x="57" y="3"/>
                    <a:pt x="55" y="2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952450" y="4264850"/>
              <a:ext cx="975" cy="1975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39" y="1"/>
                  </a:moveTo>
                  <a:lnTo>
                    <a:pt x="6" y="49"/>
                  </a:lnTo>
                  <a:cubicBezTo>
                    <a:pt x="5" y="60"/>
                    <a:pt x="2" y="70"/>
                    <a:pt x="1" y="79"/>
                  </a:cubicBezTo>
                  <a:lnTo>
                    <a:pt x="34" y="18"/>
                  </a:lnTo>
                  <a:cubicBezTo>
                    <a:pt x="36" y="12"/>
                    <a:pt x="37" y="7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991650" y="4195850"/>
              <a:ext cx="650" cy="2200"/>
            </a:xfrm>
            <a:custGeom>
              <a:avLst/>
              <a:gdLst/>
              <a:ahLst/>
              <a:cxnLst/>
              <a:rect l="l" t="t" r="r" b="b"/>
              <a:pathLst>
                <a:path w="26" h="88" extrusionOk="0">
                  <a:moveTo>
                    <a:pt x="26" y="1"/>
                  </a:moveTo>
                  <a:cubicBezTo>
                    <a:pt x="19" y="24"/>
                    <a:pt x="10" y="46"/>
                    <a:pt x="2" y="68"/>
                  </a:cubicBezTo>
                  <a:lnTo>
                    <a:pt x="1" y="87"/>
                  </a:lnTo>
                  <a:cubicBezTo>
                    <a:pt x="8" y="70"/>
                    <a:pt x="17" y="51"/>
                    <a:pt x="24" y="32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887375" y="4376050"/>
              <a:ext cx="1550" cy="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1" y="0"/>
                  </a:moveTo>
                  <a:lnTo>
                    <a:pt x="11" y="47"/>
                  </a:lnTo>
                  <a:cubicBezTo>
                    <a:pt x="8" y="53"/>
                    <a:pt x="4" y="58"/>
                    <a:pt x="1" y="64"/>
                  </a:cubicBezTo>
                  <a:lnTo>
                    <a:pt x="47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978125" y="4074100"/>
              <a:ext cx="2750" cy="1950"/>
            </a:xfrm>
            <a:custGeom>
              <a:avLst/>
              <a:gdLst/>
              <a:ahLst/>
              <a:cxnLst/>
              <a:rect l="l" t="t" r="r" b="b"/>
              <a:pathLst>
                <a:path w="110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23"/>
                    <a:pt x="74" y="51"/>
                    <a:pt x="109" y="77"/>
                  </a:cubicBezTo>
                  <a:lnTo>
                    <a:pt x="87" y="45"/>
                  </a:lnTo>
                  <a:cubicBezTo>
                    <a:pt x="61" y="29"/>
                    <a:pt x="33" y="1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956900" y="4242150"/>
              <a:ext cx="1375" cy="2050"/>
            </a:xfrm>
            <a:custGeom>
              <a:avLst/>
              <a:gdLst/>
              <a:ahLst/>
              <a:cxnLst/>
              <a:rect l="l" t="t" r="r" b="b"/>
              <a:pathLst>
                <a:path w="55" h="82" extrusionOk="0">
                  <a:moveTo>
                    <a:pt x="5" y="1"/>
                  </a:moveTo>
                  <a:lnTo>
                    <a:pt x="1" y="2"/>
                  </a:lnTo>
                  <a:lnTo>
                    <a:pt x="51" y="82"/>
                  </a:lnTo>
                  <a:cubicBezTo>
                    <a:pt x="52" y="80"/>
                    <a:pt x="54" y="80"/>
                    <a:pt x="55" y="80"/>
                  </a:cubicBezTo>
                  <a:cubicBezTo>
                    <a:pt x="39" y="54"/>
                    <a:pt x="23" y="27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6497025" y="4433300"/>
              <a:ext cx="750" cy="875"/>
            </a:xfrm>
            <a:custGeom>
              <a:avLst/>
              <a:gdLst/>
              <a:ahLst/>
              <a:cxnLst/>
              <a:rect l="l" t="t" r="r" b="b"/>
              <a:pathLst>
                <a:path w="30" h="35" extrusionOk="0">
                  <a:moveTo>
                    <a:pt x="26" y="1"/>
                  </a:moveTo>
                  <a:lnTo>
                    <a:pt x="1" y="20"/>
                  </a:lnTo>
                  <a:lnTo>
                    <a:pt x="6" y="35"/>
                  </a:lnTo>
                  <a:cubicBezTo>
                    <a:pt x="14" y="29"/>
                    <a:pt x="23" y="22"/>
                    <a:pt x="30" y="16"/>
                  </a:cubicBezTo>
                  <a:cubicBezTo>
                    <a:pt x="29" y="10"/>
                    <a:pt x="27" y="5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6434050" y="444667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4" y="0"/>
                  </a:moveTo>
                  <a:cubicBezTo>
                    <a:pt x="11" y="4"/>
                    <a:pt x="7" y="6"/>
                    <a:pt x="1" y="7"/>
                  </a:cubicBezTo>
                  <a:cubicBezTo>
                    <a:pt x="11" y="16"/>
                    <a:pt x="21" y="26"/>
                    <a:pt x="32" y="34"/>
                  </a:cubicBezTo>
                  <a:lnTo>
                    <a:pt x="45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6422475" y="4417825"/>
              <a:ext cx="250" cy="2750"/>
            </a:xfrm>
            <a:custGeom>
              <a:avLst/>
              <a:gdLst/>
              <a:ahLst/>
              <a:cxnLst/>
              <a:rect l="l" t="t" r="r" b="b"/>
              <a:pathLst>
                <a:path w="10" h="110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34"/>
                    <a:pt x="3" y="71"/>
                    <a:pt x="5" y="106"/>
                  </a:cubicBezTo>
                  <a:cubicBezTo>
                    <a:pt x="6" y="108"/>
                    <a:pt x="8" y="108"/>
                    <a:pt x="9" y="109"/>
                  </a:cubicBezTo>
                  <a:cubicBezTo>
                    <a:pt x="8" y="74"/>
                    <a:pt x="5" y="37"/>
                    <a:pt x="8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422650" y="4409775"/>
              <a:ext cx="575" cy="2525"/>
            </a:xfrm>
            <a:custGeom>
              <a:avLst/>
              <a:gdLst/>
              <a:ahLst/>
              <a:cxnLst/>
              <a:rect l="l" t="t" r="r" b="b"/>
              <a:pathLst>
                <a:path w="23" h="101" extrusionOk="0">
                  <a:moveTo>
                    <a:pt x="23" y="0"/>
                  </a:moveTo>
                  <a:cubicBezTo>
                    <a:pt x="15" y="22"/>
                    <a:pt x="8" y="43"/>
                    <a:pt x="1" y="65"/>
                  </a:cubicBezTo>
                  <a:lnTo>
                    <a:pt x="1" y="100"/>
                  </a:lnTo>
                  <a:lnTo>
                    <a:pt x="23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612600" y="4223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77" y="0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78" y="6"/>
                  </a:lnTo>
                  <a:cubicBezTo>
                    <a:pt x="77" y="5"/>
                    <a:pt x="77" y="2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52250" y="4163775"/>
              <a:ext cx="2200" cy="700"/>
            </a:xfrm>
            <a:custGeom>
              <a:avLst/>
              <a:gdLst/>
              <a:ahLst/>
              <a:cxnLst/>
              <a:rect l="l" t="t" r="r" b="b"/>
              <a:pathLst>
                <a:path w="88" h="28" extrusionOk="0">
                  <a:moveTo>
                    <a:pt x="87" y="1"/>
                  </a:moveTo>
                  <a:lnTo>
                    <a:pt x="0" y="21"/>
                  </a:lnTo>
                  <a:cubicBezTo>
                    <a:pt x="0" y="23"/>
                    <a:pt x="0" y="24"/>
                    <a:pt x="0" y="27"/>
                  </a:cubicBezTo>
                  <a:cubicBezTo>
                    <a:pt x="30" y="20"/>
                    <a:pt x="59" y="13"/>
                    <a:pt x="87" y="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952050" y="4160725"/>
              <a:ext cx="2125" cy="700"/>
            </a:xfrm>
            <a:custGeom>
              <a:avLst/>
              <a:gdLst/>
              <a:ahLst/>
              <a:cxnLst/>
              <a:rect l="l" t="t" r="r" b="b"/>
              <a:pathLst>
                <a:path w="85" h="28" extrusionOk="0">
                  <a:moveTo>
                    <a:pt x="0" y="1"/>
                  </a:moveTo>
                  <a:lnTo>
                    <a:pt x="55" y="24"/>
                  </a:lnTo>
                  <a:cubicBezTo>
                    <a:pt x="65" y="26"/>
                    <a:pt x="75" y="26"/>
                    <a:pt x="84" y="27"/>
                  </a:cubicBezTo>
                  <a:lnTo>
                    <a:pt x="18" y="2"/>
                  </a:lnTo>
                  <a:cubicBezTo>
                    <a:pt x="12" y="2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973375" y="4167200"/>
              <a:ext cx="2075" cy="800"/>
            </a:xfrm>
            <a:custGeom>
              <a:avLst/>
              <a:gdLst/>
              <a:ahLst/>
              <a:cxnLst/>
              <a:rect l="l" t="t" r="r" b="b"/>
              <a:pathLst>
                <a:path w="83" h="32" extrusionOk="0">
                  <a:moveTo>
                    <a:pt x="1" y="1"/>
                  </a:moveTo>
                  <a:cubicBezTo>
                    <a:pt x="23" y="9"/>
                    <a:pt x="43" y="20"/>
                    <a:pt x="65" y="29"/>
                  </a:cubicBezTo>
                  <a:lnTo>
                    <a:pt x="83" y="31"/>
                  </a:lnTo>
                  <a:lnTo>
                    <a:pt x="3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028475" y="4185475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9" y="1"/>
                  </a:moveTo>
                  <a:lnTo>
                    <a:pt x="0" y="14"/>
                  </a:lnTo>
                  <a:cubicBezTo>
                    <a:pt x="9" y="17"/>
                    <a:pt x="20" y="21"/>
                    <a:pt x="28" y="24"/>
                  </a:cubicBezTo>
                  <a:lnTo>
                    <a:pt x="37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7129100" y="4251475"/>
              <a:ext cx="1650" cy="1675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5" y="0"/>
                  </a:moveTo>
                  <a:lnTo>
                    <a:pt x="1" y="2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7164150" y="4292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6" y="1"/>
                  </a:moveTo>
                  <a:lnTo>
                    <a:pt x="1" y="5"/>
                  </a:lnTo>
                  <a:lnTo>
                    <a:pt x="1" y="7"/>
                  </a:lnTo>
                  <a:cubicBezTo>
                    <a:pt x="7" y="14"/>
                    <a:pt x="11" y="23"/>
                    <a:pt x="17" y="30"/>
                  </a:cubicBezTo>
                  <a:cubicBezTo>
                    <a:pt x="21" y="29"/>
                    <a:pt x="27" y="29"/>
                    <a:pt x="32" y="27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6143450" y="4314975"/>
              <a:ext cx="2350" cy="8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93" y="1"/>
                  </a:moveTo>
                  <a:cubicBezTo>
                    <a:pt x="87" y="1"/>
                    <a:pt x="82" y="2"/>
                    <a:pt x="76" y="2"/>
                  </a:cubicBezTo>
                  <a:lnTo>
                    <a:pt x="1" y="35"/>
                  </a:lnTo>
                  <a:cubicBezTo>
                    <a:pt x="11" y="35"/>
                    <a:pt x="20" y="33"/>
                    <a:pt x="29" y="3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204875" y="4381350"/>
              <a:ext cx="125" cy="2175"/>
            </a:xfrm>
            <a:custGeom>
              <a:avLst/>
              <a:gdLst/>
              <a:ahLst/>
              <a:cxnLst/>
              <a:rect l="l" t="t" r="r" b="b"/>
              <a:pathLst>
                <a:path w="5" h="87" extrusionOk="0">
                  <a:moveTo>
                    <a:pt x="5" y="8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204900" y="4383250"/>
              <a:ext cx="325" cy="2225"/>
            </a:xfrm>
            <a:custGeom>
              <a:avLst/>
              <a:gdLst/>
              <a:ahLst/>
              <a:cxnLst/>
              <a:rect l="l" t="t" r="r" b="b"/>
              <a:pathLst>
                <a:path w="13" h="89" extrusionOk="0">
                  <a:moveTo>
                    <a:pt x="1" y="1"/>
                  </a:moveTo>
                  <a:lnTo>
                    <a:pt x="2" y="61"/>
                  </a:lnTo>
                  <a:cubicBezTo>
                    <a:pt x="5" y="70"/>
                    <a:pt x="10" y="80"/>
                    <a:pt x="13" y="89"/>
                  </a:cubicBezTo>
                  <a:lnTo>
                    <a:pt x="7" y="18"/>
                  </a:lnTo>
                  <a:lnTo>
                    <a:pt x="8" y="18"/>
                  </a:lnTo>
                  <a:cubicBezTo>
                    <a:pt x="5" y="12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208250" y="4396650"/>
              <a:ext cx="550" cy="2225"/>
            </a:xfrm>
            <a:custGeom>
              <a:avLst/>
              <a:gdLst/>
              <a:ahLst/>
              <a:cxnLst/>
              <a:rect l="l" t="t" r="r" b="b"/>
              <a:pathLst>
                <a:path w="22" h="89" extrusionOk="0">
                  <a:moveTo>
                    <a:pt x="1" y="0"/>
                  </a:moveTo>
                  <a:cubicBezTo>
                    <a:pt x="7" y="28"/>
                    <a:pt x="11" y="58"/>
                    <a:pt x="17" y="87"/>
                  </a:cubicBezTo>
                  <a:cubicBezTo>
                    <a:pt x="18" y="87"/>
                    <a:pt x="20" y="87"/>
                    <a:pt x="21" y="88"/>
                  </a:cubicBezTo>
                  <a:cubicBezTo>
                    <a:pt x="17" y="59"/>
                    <a:pt x="11" y="3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210175" y="4405475"/>
              <a:ext cx="525" cy="2250"/>
            </a:xfrm>
            <a:custGeom>
              <a:avLst/>
              <a:gdLst/>
              <a:ahLst/>
              <a:cxnLst/>
              <a:rect l="l" t="t" r="r" b="b"/>
              <a:pathLst>
                <a:path w="21" h="90" extrusionOk="0">
                  <a:moveTo>
                    <a:pt x="0" y="0"/>
                  </a:moveTo>
                  <a:lnTo>
                    <a:pt x="15" y="88"/>
                  </a:lnTo>
                  <a:cubicBezTo>
                    <a:pt x="16" y="89"/>
                    <a:pt x="17" y="89"/>
                    <a:pt x="18" y="89"/>
                  </a:cubicBezTo>
                  <a:cubicBezTo>
                    <a:pt x="19" y="89"/>
                    <a:pt x="20" y="88"/>
                    <a:pt x="21" y="88"/>
                  </a:cubicBezTo>
                  <a:cubicBezTo>
                    <a:pt x="15" y="59"/>
                    <a:pt x="11" y="30"/>
                    <a:pt x="5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217050" y="4458250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0" y="0"/>
                  </a:moveTo>
                  <a:lnTo>
                    <a:pt x="0" y="31"/>
                  </a:lnTo>
                  <a:lnTo>
                    <a:pt x="15" y="36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633075" y="4143525"/>
              <a:ext cx="400" cy="2175"/>
            </a:xfrm>
            <a:custGeom>
              <a:avLst/>
              <a:gdLst/>
              <a:ahLst/>
              <a:cxnLst/>
              <a:rect l="l" t="t" r="r" b="b"/>
              <a:pathLst>
                <a:path w="16" h="87" extrusionOk="0">
                  <a:moveTo>
                    <a:pt x="15" y="0"/>
                  </a:moveTo>
                  <a:lnTo>
                    <a:pt x="1" y="25"/>
                  </a:lnTo>
                  <a:cubicBezTo>
                    <a:pt x="2" y="46"/>
                    <a:pt x="4" y="66"/>
                    <a:pt x="5" y="8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215950" y="4508225"/>
              <a:ext cx="500" cy="2325"/>
            </a:xfrm>
            <a:custGeom>
              <a:avLst/>
              <a:gdLst/>
              <a:ahLst/>
              <a:cxnLst/>
              <a:rect l="l" t="t" r="r" b="b"/>
              <a:pathLst>
                <a:path w="20" h="93" extrusionOk="0">
                  <a:moveTo>
                    <a:pt x="15" y="1"/>
                  </a:moveTo>
                  <a:cubicBezTo>
                    <a:pt x="11" y="30"/>
                    <a:pt x="6" y="60"/>
                    <a:pt x="2" y="91"/>
                  </a:cubicBezTo>
                  <a:lnTo>
                    <a:pt x="0" y="91"/>
                  </a:lnTo>
                  <a:cubicBezTo>
                    <a:pt x="3" y="91"/>
                    <a:pt x="3" y="92"/>
                    <a:pt x="6" y="92"/>
                  </a:cubicBezTo>
                  <a:lnTo>
                    <a:pt x="19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222650" y="4516625"/>
              <a:ext cx="500" cy="2375"/>
            </a:xfrm>
            <a:custGeom>
              <a:avLst/>
              <a:gdLst/>
              <a:ahLst/>
              <a:cxnLst/>
              <a:rect l="l" t="t" r="r" b="b"/>
              <a:pathLst>
                <a:path w="20" h="95" extrusionOk="0">
                  <a:moveTo>
                    <a:pt x="15" y="0"/>
                  </a:moveTo>
                  <a:cubicBezTo>
                    <a:pt x="9" y="31"/>
                    <a:pt x="4" y="61"/>
                    <a:pt x="0" y="92"/>
                  </a:cubicBezTo>
                  <a:cubicBezTo>
                    <a:pt x="2" y="92"/>
                    <a:pt x="3" y="94"/>
                    <a:pt x="4" y="94"/>
                  </a:cubicBezTo>
                  <a:lnTo>
                    <a:pt x="19" y="2"/>
                  </a:lnTo>
                  <a:cubicBezTo>
                    <a:pt x="18" y="2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214075" y="4527500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6" y="1"/>
                  </a:moveTo>
                  <a:lnTo>
                    <a:pt x="0" y="32"/>
                  </a:lnTo>
                  <a:lnTo>
                    <a:pt x="13" y="39"/>
                  </a:lnTo>
                  <a:lnTo>
                    <a:pt x="19" y="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214475" y="45327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6" y="1"/>
                  </a:moveTo>
                  <a:cubicBezTo>
                    <a:pt x="5" y="11"/>
                    <a:pt x="3" y="21"/>
                    <a:pt x="0" y="32"/>
                  </a:cubicBezTo>
                  <a:cubicBezTo>
                    <a:pt x="5" y="35"/>
                    <a:pt x="9" y="37"/>
                    <a:pt x="14" y="39"/>
                  </a:cubicBezTo>
                  <a:cubicBezTo>
                    <a:pt x="15" y="30"/>
                    <a:pt x="18" y="20"/>
                    <a:pt x="20" y="1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31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Рисунок 51" descr="s22U4s-c79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21" y="1219200"/>
            <a:ext cx="3104492" cy="31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>
            <a:spLocks noGrp="1"/>
          </p:cNvSpPr>
          <p:nvPr>
            <p:ph type="title"/>
          </p:nvPr>
        </p:nvSpPr>
        <p:spPr>
          <a:xfrm>
            <a:off x="798786" y="185007"/>
            <a:ext cx="5633545" cy="992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Фестиваль команд КВН на кубок главы Кунгурского муниципального округа</a:t>
            </a:r>
            <a:endParaRPr sz="2400" dirty="0"/>
          </a:p>
        </p:txBody>
      </p:sp>
      <p:sp>
        <p:nvSpPr>
          <p:cNvPr id="413" name="Google Shape;413;p31"/>
          <p:cNvSpPr txBox="1">
            <a:spLocks noGrp="1"/>
          </p:cNvSpPr>
          <p:nvPr>
            <p:ph type="body" idx="1"/>
          </p:nvPr>
        </p:nvSpPr>
        <p:spPr>
          <a:xfrm>
            <a:off x="921371" y="1460938"/>
            <a:ext cx="4470435" cy="3300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lvl="0" indent="-215900">
              <a:buClr>
                <a:schemeClr val="dk1"/>
              </a:buClr>
            </a:pPr>
            <a:r>
              <a:rPr lang="ru-RU" sz="1800" dirty="0" smtClean="0">
                <a:solidFill>
                  <a:schemeClr val="dk1"/>
                </a:solidFill>
              </a:rPr>
              <a:t>1 марта Краевая школа КВН с 14:00 до 17:00 в </a:t>
            </a:r>
            <a:r>
              <a:rPr lang="ru-RU" sz="1800" dirty="0" err="1" smtClean="0">
                <a:solidFill>
                  <a:schemeClr val="dk1"/>
                </a:solidFill>
              </a:rPr>
              <a:t>Премьер-зале</a:t>
            </a:r>
            <a:endParaRPr lang="ru-RU" sz="1800" dirty="0" smtClean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sz="1800" dirty="0" smtClean="0">
                <a:solidFill>
                  <a:schemeClr val="dk1"/>
                </a:solidFill>
              </a:rPr>
              <a:t>Команда от каждой школы (3 школьника + 1 сопровождающий)</a:t>
            </a:r>
          </a:p>
          <a:p>
            <a:pPr marL="241300" lvl="0" indent="-215900">
              <a:buClr>
                <a:schemeClr val="dk1"/>
              </a:buClr>
            </a:pPr>
            <a:r>
              <a:rPr lang="ru-RU" sz="1800" dirty="0" smtClean="0">
                <a:solidFill>
                  <a:schemeClr val="dk1"/>
                </a:solidFill>
              </a:rPr>
              <a:t>Игра с 17:00 до 19:00</a:t>
            </a:r>
          </a:p>
          <a:p>
            <a:pPr marL="241300" lvl="0" indent="-215900">
              <a:buClr>
                <a:schemeClr val="dk1"/>
              </a:buClr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r>
              <a:rPr lang="ru-RU" sz="1800" dirty="0" err="1" smtClean="0">
                <a:solidFill>
                  <a:schemeClr val="dk1"/>
                </a:solidFill>
              </a:rPr>
              <a:t>Медиа-интенсив</a:t>
            </a:r>
            <a:r>
              <a:rPr lang="ru-RU" sz="1800" dirty="0" smtClean="0">
                <a:solidFill>
                  <a:schemeClr val="dk1"/>
                </a:solidFill>
              </a:rPr>
              <a:t> (создание </a:t>
            </a:r>
            <a:r>
              <a:rPr lang="ru-RU" sz="1800" dirty="0" err="1" smtClean="0">
                <a:solidFill>
                  <a:schemeClr val="dk1"/>
                </a:solidFill>
              </a:rPr>
              <a:t>контента</a:t>
            </a:r>
            <a:r>
              <a:rPr lang="ru-RU" sz="1800" dirty="0" smtClean="0">
                <a:solidFill>
                  <a:schemeClr val="dk1"/>
                </a:solidFill>
              </a:rPr>
              <a:t> вместе с ЮНПРЕСС) в рамках проведения Фестиваля в течение всего дня</a:t>
            </a:r>
          </a:p>
          <a:p>
            <a:pPr marL="241300" lvl="0" indent="-215900">
              <a:buClr>
                <a:schemeClr val="dk1"/>
              </a:buClr>
            </a:pPr>
            <a:r>
              <a:rPr lang="ru-RU" sz="1800" dirty="0" smtClean="0">
                <a:solidFill>
                  <a:schemeClr val="dk1"/>
                </a:solidFill>
              </a:rPr>
              <a:t>1 человек от каждой школы</a:t>
            </a:r>
          </a:p>
          <a:p>
            <a:pPr marL="241300" lvl="0" indent="-215900">
              <a:buClr>
                <a:schemeClr val="dk1"/>
              </a:buClr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endParaRPr lang="ru-RU" sz="1800" dirty="0" smtClean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241300" lvl="0" indent="-215900">
              <a:buClr>
                <a:schemeClr val="dk1"/>
              </a:buClr>
            </a:pP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7445250" y="929225"/>
            <a:ext cx="1363955" cy="1297210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16;p31"/>
          <p:cNvGrpSpPr/>
          <p:nvPr/>
        </p:nvGrpSpPr>
        <p:grpSpPr>
          <a:xfrm>
            <a:off x="5401425" y="4104850"/>
            <a:ext cx="1514475" cy="499150"/>
            <a:chOff x="5715350" y="4034550"/>
            <a:chExt cx="1514475" cy="499150"/>
          </a:xfrm>
        </p:grpSpPr>
        <p:sp>
          <p:nvSpPr>
            <p:cNvPr id="417" name="Google Shape;417;p31"/>
            <p:cNvSpPr/>
            <p:nvPr/>
          </p:nvSpPr>
          <p:spPr>
            <a:xfrm>
              <a:off x="5715350" y="4034550"/>
              <a:ext cx="1514475" cy="494775"/>
            </a:xfrm>
            <a:custGeom>
              <a:avLst/>
              <a:gdLst/>
              <a:ahLst/>
              <a:cxnLst/>
              <a:rect l="l" t="t" r="r" b="b"/>
              <a:pathLst>
                <a:path w="60579" h="19791" extrusionOk="0">
                  <a:moveTo>
                    <a:pt x="36136" y="403"/>
                  </a:moveTo>
                  <a:lnTo>
                    <a:pt x="36164" y="427"/>
                  </a:lnTo>
                  <a:lnTo>
                    <a:pt x="36151" y="434"/>
                  </a:lnTo>
                  <a:lnTo>
                    <a:pt x="36123" y="410"/>
                  </a:lnTo>
                  <a:lnTo>
                    <a:pt x="36136" y="403"/>
                  </a:lnTo>
                  <a:close/>
                  <a:moveTo>
                    <a:pt x="35480" y="469"/>
                  </a:moveTo>
                  <a:cubicBezTo>
                    <a:pt x="35508" y="477"/>
                    <a:pt x="35536" y="485"/>
                    <a:pt x="35562" y="497"/>
                  </a:cubicBezTo>
                  <a:cubicBezTo>
                    <a:pt x="35561" y="499"/>
                    <a:pt x="35561" y="500"/>
                    <a:pt x="35559" y="500"/>
                  </a:cubicBezTo>
                  <a:cubicBezTo>
                    <a:pt x="35533" y="488"/>
                    <a:pt x="35505" y="481"/>
                    <a:pt x="35477" y="474"/>
                  </a:cubicBezTo>
                  <a:lnTo>
                    <a:pt x="35480" y="469"/>
                  </a:lnTo>
                  <a:close/>
                  <a:moveTo>
                    <a:pt x="36392" y="591"/>
                  </a:moveTo>
                  <a:lnTo>
                    <a:pt x="36421" y="615"/>
                  </a:lnTo>
                  <a:cubicBezTo>
                    <a:pt x="36435" y="635"/>
                    <a:pt x="36446" y="656"/>
                    <a:pt x="36457" y="675"/>
                  </a:cubicBezTo>
                  <a:lnTo>
                    <a:pt x="36442" y="662"/>
                  </a:lnTo>
                  <a:lnTo>
                    <a:pt x="36440" y="659"/>
                  </a:lnTo>
                  <a:lnTo>
                    <a:pt x="36440" y="659"/>
                  </a:lnTo>
                  <a:cubicBezTo>
                    <a:pt x="36445" y="663"/>
                    <a:pt x="36451" y="669"/>
                    <a:pt x="36455" y="674"/>
                  </a:cubicBezTo>
                  <a:cubicBezTo>
                    <a:pt x="36426" y="635"/>
                    <a:pt x="36410" y="613"/>
                    <a:pt x="36392" y="591"/>
                  </a:cubicBezTo>
                  <a:close/>
                  <a:moveTo>
                    <a:pt x="36443" y="663"/>
                  </a:moveTo>
                  <a:cubicBezTo>
                    <a:pt x="36471" y="698"/>
                    <a:pt x="36483" y="718"/>
                    <a:pt x="36495" y="741"/>
                  </a:cubicBezTo>
                  <a:cubicBezTo>
                    <a:pt x="36488" y="734"/>
                    <a:pt x="36480" y="725"/>
                    <a:pt x="36471" y="718"/>
                  </a:cubicBezTo>
                  <a:lnTo>
                    <a:pt x="36443" y="663"/>
                  </a:lnTo>
                  <a:close/>
                  <a:moveTo>
                    <a:pt x="32987" y="849"/>
                  </a:moveTo>
                  <a:cubicBezTo>
                    <a:pt x="32987" y="850"/>
                    <a:pt x="32986" y="853"/>
                    <a:pt x="32987" y="855"/>
                  </a:cubicBezTo>
                  <a:cubicBezTo>
                    <a:pt x="32960" y="868"/>
                    <a:pt x="32933" y="881"/>
                    <a:pt x="32905" y="896"/>
                  </a:cubicBezTo>
                  <a:cubicBezTo>
                    <a:pt x="32905" y="893"/>
                    <a:pt x="32905" y="891"/>
                    <a:pt x="32904" y="890"/>
                  </a:cubicBezTo>
                  <a:cubicBezTo>
                    <a:pt x="32932" y="877"/>
                    <a:pt x="32960" y="863"/>
                    <a:pt x="32987" y="849"/>
                  </a:cubicBezTo>
                  <a:close/>
                  <a:moveTo>
                    <a:pt x="32976" y="1061"/>
                  </a:moveTo>
                  <a:lnTo>
                    <a:pt x="32976" y="1061"/>
                  </a:lnTo>
                  <a:cubicBezTo>
                    <a:pt x="32871" y="1125"/>
                    <a:pt x="32812" y="1169"/>
                    <a:pt x="32727" y="1225"/>
                  </a:cubicBezTo>
                  <a:cubicBezTo>
                    <a:pt x="32709" y="1218"/>
                    <a:pt x="32701" y="1215"/>
                    <a:pt x="32687" y="1209"/>
                  </a:cubicBezTo>
                  <a:cubicBezTo>
                    <a:pt x="32779" y="1162"/>
                    <a:pt x="32848" y="1122"/>
                    <a:pt x="32976" y="1061"/>
                  </a:cubicBezTo>
                  <a:close/>
                  <a:moveTo>
                    <a:pt x="32840" y="1224"/>
                  </a:moveTo>
                  <a:lnTo>
                    <a:pt x="32843" y="1239"/>
                  </a:lnTo>
                  <a:cubicBezTo>
                    <a:pt x="32834" y="1243"/>
                    <a:pt x="32826" y="1247"/>
                    <a:pt x="32817" y="1252"/>
                  </a:cubicBezTo>
                  <a:cubicBezTo>
                    <a:pt x="32815" y="1247"/>
                    <a:pt x="32815" y="1242"/>
                    <a:pt x="32814" y="1237"/>
                  </a:cubicBezTo>
                  <a:lnTo>
                    <a:pt x="32840" y="1224"/>
                  </a:lnTo>
                  <a:close/>
                  <a:moveTo>
                    <a:pt x="10145" y="1492"/>
                  </a:moveTo>
                  <a:cubicBezTo>
                    <a:pt x="10175" y="1499"/>
                    <a:pt x="10205" y="1506"/>
                    <a:pt x="10235" y="1514"/>
                  </a:cubicBezTo>
                  <a:cubicBezTo>
                    <a:pt x="10225" y="1514"/>
                    <a:pt x="10214" y="1512"/>
                    <a:pt x="10205" y="1512"/>
                  </a:cubicBezTo>
                  <a:lnTo>
                    <a:pt x="10219" y="1512"/>
                  </a:lnTo>
                  <a:cubicBezTo>
                    <a:pt x="10172" y="1505"/>
                    <a:pt x="10136" y="1498"/>
                    <a:pt x="10100" y="1492"/>
                  </a:cubicBezTo>
                  <a:close/>
                  <a:moveTo>
                    <a:pt x="10205" y="1512"/>
                  </a:moveTo>
                  <a:cubicBezTo>
                    <a:pt x="10297" y="1530"/>
                    <a:pt x="10379" y="1553"/>
                    <a:pt x="10467" y="1608"/>
                  </a:cubicBezTo>
                  <a:cubicBezTo>
                    <a:pt x="10453" y="1612"/>
                    <a:pt x="10442" y="1614"/>
                    <a:pt x="10428" y="1618"/>
                  </a:cubicBezTo>
                  <a:cubicBezTo>
                    <a:pt x="10330" y="1556"/>
                    <a:pt x="10236" y="1524"/>
                    <a:pt x="10147" y="1512"/>
                  </a:cubicBezTo>
                  <a:close/>
                  <a:moveTo>
                    <a:pt x="9573" y="1629"/>
                  </a:moveTo>
                  <a:cubicBezTo>
                    <a:pt x="9573" y="1633"/>
                    <a:pt x="9573" y="1639"/>
                    <a:pt x="9576" y="1643"/>
                  </a:cubicBezTo>
                  <a:lnTo>
                    <a:pt x="9545" y="1664"/>
                  </a:lnTo>
                  <a:lnTo>
                    <a:pt x="9542" y="1648"/>
                  </a:lnTo>
                  <a:lnTo>
                    <a:pt x="9573" y="1629"/>
                  </a:lnTo>
                  <a:close/>
                  <a:moveTo>
                    <a:pt x="36567" y="1749"/>
                  </a:moveTo>
                  <a:cubicBezTo>
                    <a:pt x="36570" y="1758"/>
                    <a:pt x="36574" y="1767"/>
                    <a:pt x="36579" y="1776"/>
                  </a:cubicBezTo>
                  <a:lnTo>
                    <a:pt x="36563" y="1777"/>
                  </a:lnTo>
                  <a:cubicBezTo>
                    <a:pt x="36560" y="1768"/>
                    <a:pt x="36555" y="1759"/>
                    <a:pt x="36551" y="1751"/>
                  </a:cubicBezTo>
                  <a:lnTo>
                    <a:pt x="36567" y="1749"/>
                  </a:lnTo>
                  <a:close/>
                  <a:moveTo>
                    <a:pt x="10687" y="1748"/>
                  </a:moveTo>
                  <a:lnTo>
                    <a:pt x="10687" y="1748"/>
                  </a:lnTo>
                  <a:cubicBezTo>
                    <a:pt x="10811" y="1859"/>
                    <a:pt x="10849" y="1940"/>
                    <a:pt x="10816" y="1940"/>
                  </a:cubicBezTo>
                  <a:cubicBezTo>
                    <a:pt x="10816" y="1940"/>
                    <a:pt x="10815" y="1940"/>
                    <a:pt x="10815" y="1940"/>
                  </a:cubicBezTo>
                  <a:cubicBezTo>
                    <a:pt x="10767" y="1868"/>
                    <a:pt x="10734" y="1829"/>
                    <a:pt x="10688" y="1780"/>
                  </a:cubicBezTo>
                  <a:cubicBezTo>
                    <a:pt x="10687" y="1768"/>
                    <a:pt x="10687" y="1759"/>
                    <a:pt x="10687" y="1748"/>
                  </a:cubicBezTo>
                  <a:close/>
                  <a:moveTo>
                    <a:pt x="9354" y="1893"/>
                  </a:moveTo>
                  <a:lnTo>
                    <a:pt x="9354" y="1893"/>
                  </a:lnTo>
                  <a:cubicBezTo>
                    <a:pt x="9336" y="1916"/>
                    <a:pt x="9318" y="1939"/>
                    <a:pt x="9301" y="1962"/>
                  </a:cubicBezTo>
                  <a:lnTo>
                    <a:pt x="9301" y="1962"/>
                  </a:lnTo>
                  <a:cubicBezTo>
                    <a:pt x="9300" y="1954"/>
                    <a:pt x="9314" y="1934"/>
                    <a:pt x="9329" y="1912"/>
                  </a:cubicBezTo>
                  <a:lnTo>
                    <a:pt x="9354" y="1893"/>
                  </a:lnTo>
                  <a:close/>
                  <a:moveTo>
                    <a:pt x="9300" y="1963"/>
                  </a:moveTo>
                  <a:lnTo>
                    <a:pt x="9300" y="1963"/>
                  </a:lnTo>
                  <a:cubicBezTo>
                    <a:pt x="9300" y="1963"/>
                    <a:pt x="9299" y="1964"/>
                    <a:pt x="9299" y="1964"/>
                  </a:cubicBezTo>
                  <a:lnTo>
                    <a:pt x="9284" y="1976"/>
                  </a:lnTo>
                  <a:cubicBezTo>
                    <a:pt x="9286" y="1983"/>
                    <a:pt x="9271" y="2005"/>
                    <a:pt x="9256" y="2026"/>
                  </a:cubicBezTo>
                  <a:lnTo>
                    <a:pt x="9233" y="2045"/>
                  </a:lnTo>
                  <a:lnTo>
                    <a:pt x="9284" y="1974"/>
                  </a:lnTo>
                  <a:cubicBezTo>
                    <a:pt x="9290" y="1970"/>
                    <a:pt x="9294" y="1967"/>
                    <a:pt x="9300" y="1963"/>
                  </a:cubicBezTo>
                  <a:close/>
                  <a:moveTo>
                    <a:pt x="31088" y="2017"/>
                  </a:moveTo>
                  <a:cubicBezTo>
                    <a:pt x="31090" y="2021"/>
                    <a:pt x="31090" y="2027"/>
                    <a:pt x="31091" y="2032"/>
                  </a:cubicBezTo>
                  <a:lnTo>
                    <a:pt x="31066" y="2048"/>
                  </a:lnTo>
                  <a:lnTo>
                    <a:pt x="31062" y="2033"/>
                  </a:lnTo>
                  <a:lnTo>
                    <a:pt x="31088" y="2017"/>
                  </a:lnTo>
                  <a:close/>
                  <a:moveTo>
                    <a:pt x="31577" y="2083"/>
                  </a:moveTo>
                  <a:lnTo>
                    <a:pt x="31578" y="2088"/>
                  </a:lnTo>
                  <a:lnTo>
                    <a:pt x="31502" y="2136"/>
                  </a:lnTo>
                  <a:cubicBezTo>
                    <a:pt x="31502" y="2135"/>
                    <a:pt x="31502" y="2133"/>
                    <a:pt x="31500" y="2132"/>
                  </a:cubicBezTo>
                  <a:cubicBezTo>
                    <a:pt x="31527" y="2115"/>
                    <a:pt x="31552" y="2099"/>
                    <a:pt x="31577" y="2085"/>
                  </a:cubicBezTo>
                  <a:lnTo>
                    <a:pt x="31577" y="2083"/>
                  </a:lnTo>
                  <a:close/>
                  <a:moveTo>
                    <a:pt x="10862" y="2168"/>
                  </a:moveTo>
                  <a:lnTo>
                    <a:pt x="10876" y="2198"/>
                  </a:lnTo>
                  <a:lnTo>
                    <a:pt x="10860" y="2199"/>
                  </a:lnTo>
                  <a:lnTo>
                    <a:pt x="10860" y="2198"/>
                  </a:lnTo>
                  <a:cubicBezTo>
                    <a:pt x="10856" y="2189"/>
                    <a:pt x="10853" y="2179"/>
                    <a:pt x="10847" y="2168"/>
                  </a:cubicBezTo>
                  <a:close/>
                  <a:moveTo>
                    <a:pt x="31246" y="2224"/>
                  </a:moveTo>
                  <a:lnTo>
                    <a:pt x="31251" y="2249"/>
                  </a:lnTo>
                  <a:cubicBezTo>
                    <a:pt x="31240" y="2257"/>
                    <a:pt x="31228" y="2266"/>
                    <a:pt x="31216" y="2273"/>
                  </a:cubicBezTo>
                  <a:lnTo>
                    <a:pt x="31181" y="2268"/>
                  </a:lnTo>
                  <a:lnTo>
                    <a:pt x="31246" y="2224"/>
                  </a:lnTo>
                  <a:close/>
                  <a:moveTo>
                    <a:pt x="10960" y="2220"/>
                  </a:moveTo>
                  <a:lnTo>
                    <a:pt x="10997" y="2302"/>
                  </a:lnTo>
                  <a:lnTo>
                    <a:pt x="10972" y="2302"/>
                  </a:lnTo>
                  <a:lnTo>
                    <a:pt x="10951" y="2258"/>
                  </a:lnTo>
                  <a:lnTo>
                    <a:pt x="10960" y="2220"/>
                  </a:lnTo>
                  <a:close/>
                  <a:moveTo>
                    <a:pt x="10932" y="2335"/>
                  </a:moveTo>
                  <a:lnTo>
                    <a:pt x="10948" y="2379"/>
                  </a:lnTo>
                  <a:lnTo>
                    <a:pt x="10937" y="2414"/>
                  </a:lnTo>
                  <a:lnTo>
                    <a:pt x="10907" y="2335"/>
                  </a:lnTo>
                  <a:close/>
                  <a:moveTo>
                    <a:pt x="8850" y="2380"/>
                  </a:moveTo>
                  <a:lnTo>
                    <a:pt x="8868" y="2399"/>
                  </a:lnTo>
                  <a:lnTo>
                    <a:pt x="8867" y="2399"/>
                  </a:lnTo>
                  <a:cubicBezTo>
                    <a:pt x="8861" y="2416"/>
                    <a:pt x="8855" y="2430"/>
                    <a:pt x="8847" y="2445"/>
                  </a:cubicBezTo>
                  <a:lnTo>
                    <a:pt x="8815" y="2463"/>
                  </a:lnTo>
                  <a:cubicBezTo>
                    <a:pt x="8825" y="2436"/>
                    <a:pt x="8839" y="2408"/>
                    <a:pt x="8850" y="2380"/>
                  </a:cubicBezTo>
                  <a:close/>
                  <a:moveTo>
                    <a:pt x="30124" y="2385"/>
                  </a:moveTo>
                  <a:lnTo>
                    <a:pt x="30132" y="2394"/>
                  </a:lnTo>
                  <a:lnTo>
                    <a:pt x="30007" y="2479"/>
                  </a:lnTo>
                  <a:lnTo>
                    <a:pt x="30007" y="2479"/>
                  </a:lnTo>
                  <a:lnTo>
                    <a:pt x="30001" y="2476"/>
                  </a:lnTo>
                  <a:lnTo>
                    <a:pt x="30124" y="2385"/>
                  </a:lnTo>
                  <a:close/>
                  <a:moveTo>
                    <a:pt x="8915" y="2473"/>
                  </a:moveTo>
                  <a:lnTo>
                    <a:pt x="8925" y="2485"/>
                  </a:lnTo>
                  <a:lnTo>
                    <a:pt x="8912" y="2516"/>
                  </a:lnTo>
                  <a:lnTo>
                    <a:pt x="8902" y="2504"/>
                  </a:lnTo>
                  <a:cubicBezTo>
                    <a:pt x="8906" y="2494"/>
                    <a:pt x="8911" y="2483"/>
                    <a:pt x="8915" y="2473"/>
                  </a:cubicBezTo>
                  <a:close/>
                  <a:moveTo>
                    <a:pt x="37001" y="2501"/>
                  </a:moveTo>
                  <a:lnTo>
                    <a:pt x="37016" y="2592"/>
                  </a:lnTo>
                  <a:lnTo>
                    <a:pt x="37011" y="2591"/>
                  </a:lnTo>
                  <a:cubicBezTo>
                    <a:pt x="37005" y="2561"/>
                    <a:pt x="37001" y="2530"/>
                    <a:pt x="36997" y="2501"/>
                  </a:cubicBezTo>
                  <a:close/>
                  <a:moveTo>
                    <a:pt x="11087" y="2602"/>
                  </a:moveTo>
                  <a:cubicBezTo>
                    <a:pt x="11088" y="2602"/>
                    <a:pt x="11089" y="2602"/>
                    <a:pt x="11090" y="2602"/>
                  </a:cubicBezTo>
                  <a:cubicBezTo>
                    <a:pt x="11097" y="2633"/>
                    <a:pt x="11107" y="2666"/>
                    <a:pt x="11115" y="2697"/>
                  </a:cubicBezTo>
                  <a:lnTo>
                    <a:pt x="11109" y="2697"/>
                  </a:lnTo>
                  <a:cubicBezTo>
                    <a:pt x="11103" y="2664"/>
                    <a:pt x="11093" y="2633"/>
                    <a:pt x="11085" y="2602"/>
                  </a:cubicBezTo>
                  <a:cubicBezTo>
                    <a:pt x="11086" y="2602"/>
                    <a:pt x="11086" y="2602"/>
                    <a:pt x="11087" y="2602"/>
                  </a:cubicBezTo>
                  <a:close/>
                  <a:moveTo>
                    <a:pt x="10965" y="2545"/>
                  </a:moveTo>
                  <a:lnTo>
                    <a:pt x="10965" y="2545"/>
                  </a:lnTo>
                  <a:cubicBezTo>
                    <a:pt x="11001" y="2623"/>
                    <a:pt x="11031" y="2676"/>
                    <a:pt x="11062" y="2753"/>
                  </a:cubicBezTo>
                  <a:cubicBezTo>
                    <a:pt x="11026" y="2741"/>
                    <a:pt x="11031" y="2739"/>
                    <a:pt x="10965" y="2545"/>
                  </a:cubicBezTo>
                  <a:close/>
                  <a:moveTo>
                    <a:pt x="36741" y="2747"/>
                  </a:moveTo>
                  <a:lnTo>
                    <a:pt x="36755" y="2748"/>
                  </a:lnTo>
                  <a:lnTo>
                    <a:pt x="36760" y="2778"/>
                  </a:lnTo>
                  <a:lnTo>
                    <a:pt x="36745" y="2775"/>
                  </a:lnTo>
                  <a:lnTo>
                    <a:pt x="36741" y="2747"/>
                  </a:lnTo>
                  <a:close/>
                  <a:moveTo>
                    <a:pt x="30648" y="2663"/>
                  </a:moveTo>
                  <a:cubicBezTo>
                    <a:pt x="30556" y="2730"/>
                    <a:pt x="30514" y="2760"/>
                    <a:pt x="30463" y="2797"/>
                  </a:cubicBezTo>
                  <a:cubicBezTo>
                    <a:pt x="30451" y="2794"/>
                    <a:pt x="30444" y="2792"/>
                    <a:pt x="30435" y="2789"/>
                  </a:cubicBezTo>
                  <a:lnTo>
                    <a:pt x="30480" y="2747"/>
                  </a:lnTo>
                  <a:cubicBezTo>
                    <a:pt x="30525" y="2725"/>
                    <a:pt x="30567" y="2704"/>
                    <a:pt x="30647" y="2663"/>
                  </a:cubicBezTo>
                  <a:close/>
                  <a:moveTo>
                    <a:pt x="30247" y="2841"/>
                  </a:moveTo>
                  <a:cubicBezTo>
                    <a:pt x="30249" y="2845"/>
                    <a:pt x="30249" y="2850"/>
                    <a:pt x="30252" y="2854"/>
                  </a:cubicBezTo>
                  <a:lnTo>
                    <a:pt x="30227" y="2872"/>
                  </a:lnTo>
                  <a:lnTo>
                    <a:pt x="30223" y="2857"/>
                  </a:lnTo>
                  <a:cubicBezTo>
                    <a:pt x="30230" y="2851"/>
                    <a:pt x="30239" y="2845"/>
                    <a:pt x="30247" y="2841"/>
                  </a:cubicBezTo>
                  <a:close/>
                  <a:moveTo>
                    <a:pt x="30136" y="3012"/>
                  </a:moveTo>
                  <a:cubicBezTo>
                    <a:pt x="30147" y="3012"/>
                    <a:pt x="30140" y="3029"/>
                    <a:pt x="30147" y="3050"/>
                  </a:cubicBezTo>
                  <a:cubicBezTo>
                    <a:pt x="30063" y="3076"/>
                    <a:pt x="30023" y="3089"/>
                    <a:pt x="29983" y="3101"/>
                  </a:cubicBezTo>
                  <a:lnTo>
                    <a:pt x="30027" y="3061"/>
                  </a:lnTo>
                  <a:cubicBezTo>
                    <a:pt x="30063" y="3044"/>
                    <a:pt x="30110" y="3019"/>
                    <a:pt x="30132" y="3013"/>
                  </a:cubicBezTo>
                  <a:cubicBezTo>
                    <a:pt x="30134" y="3012"/>
                    <a:pt x="30135" y="3012"/>
                    <a:pt x="30136" y="3012"/>
                  </a:cubicBezTo>
                  <a:close/>
                  <a:moveTo>
                    <a:pt x="11257" y="3269"/>
                  </a:moveTo>
                  <a:cubicBezTo>
                    <a:pt x="11259" y="3273"/>
                    <a:pt x="11260" y="3277"/>
                    <a:pt x="11261" y="3282"/>
                  </a:cubicBezTo>
                  <a:lnTo>
                    <a:pt x="11261" y="3282"/>
                  </a:lnTo>
                  <a:cubicBezTo>
                    <a:pt x="11260" y="3276"/>
                    <a:pt x="11259" y="3272"/>
                    <a:pt x="11257" y="3269"/>
                  </a:cubicBezTo>
                  <a:close/>
                  <a:moveTo>
                    <a:pt x="29190" y="3493"/>
                  </a:moveTo>
                  <a:lnTo>
                    <a:pt x="29195" y="3507"/>
                  </a:lnTo>
                  <a:lnTo>
                    <a:pt x="29170" y="3525"/>
                  </a:lnTo>
                  <a:lnTo>
                    <a:pt x="29165" y="3510"/>
                  </a:lnTo>
                  <a:lnTo>
                    <a:pt x="29190" y="3493"/>
                  </a:lnTo>
                  <a:close/>
                  <a:moveTo>
                    <a:pt x="29243" y="3666"/>
                  </a:moveTo>
                  <a:lnTo>
                    <a:pt x="29248" y="3681"/>
                  </a:lnTo>
                  <a:lnTo>
                    <a:pt x="29223" y="3699"/>
                  </a:lnTo>
                  <a:lnTo>
                    <a:pt x="29218" y="3684"/>
                  </a:lnTo>
                  <a:lnTo>
                    <a:pt x="29243" y="3666"/>
                  </a:lnTo>
                  <a:close/>
                  <a:moveTo>
                    <a:pt x="8552" y="3262"/>
                  </a:moveTo>
                  <a:cubicBezTo>
                    <a:pt x="8558" y="3335"/>
                    <a:pt x="8555" y="3416"/>
                    <a:pt x="8550" y="3506"/>
                  </a:cubicBezTo>
                  <a:cubicBezTo>
                    <a:pt x="8549" y="3596"/>
                    <a:pt x="8540" y="3697"/>
                    <a:pt x="8519" y="3815"/>
                  </a:cubicBezTo>
                  <a:cubicBezTo>
                    <a:pt x="8527" y="3671"/>
                    <a:pt x="8518" y="3540"/>
                    <a:pt x="8536" y="3391"/>
                  </a:cubicBezTo>
                  <a:lnTo>
                    <a:pt x="8536" y="3391"/>
                  </a:lnTo>
                  <a:cubicBezTo>
                    <a:pt x="8519" y="3423"/>
                    <a:pt x="8506" y="3451"/>
                    <a:pt x="8490" y="3482"/>
                  </a:cubicBezTo>
                  <a:cubicBezTo>
                    <a:pt x="8509" y="3339"/>
                    <a:pt x="8522" y="3306"/>
                    <a:pt x="8530" y="3306"/>
                  </a:cubicBezTo>
                  <a:cubicBezTo>
                    <a:pt x="8538" y="3306"/>
                    <a:pt x="8542" y="3330"/>
                    <a:pt x="8545" y="3330"/>
                  </a:cubicBezTo>
                  <a:cubicBezTo>
                    <a:pt x="8548" y="3330"/>
                    <a:pt x="8550" y="3315"/>
                    <a:pt x="8552" y="3262"/>
                  </a:cubicBezTo>
                  <a:close/>
                  <a:moveTo>
                    <a:pt x="9098" y="3598"/>
                  </a:moveTo>
                  <a:cubicBezTo>
                    <a:pt x="9099" y="3598"/>
                    <a:pt x="9102" y="3600"/>
                    <a:pt x="9105" y="3601"/>
                  </a:cubicBezTo>
                  <a:cubicBezTo>
                    <a:pt x="9096" y="3685"/>
                    <a:pt x="9089" y="3771"/>
                    <a:pt x="9080" y="3856"/>
                  </a:cubicBezTo>
                  <a:cubicBezTo>
                    <a:pt x="9077" y="3854"/>
                    <a:pt x="9076" y="3854"/>
                    <a:pt x="9073" y="3853"/>
                  </a:cubicBezTo>
                  <a:cubicBezTo>
                    <a:pt x="9081" y="3768"/>
                    <a:pt x="9089" y="3684"/>
                    <a:pt x="9098" y="3598"/>
                  </a:cubicBezTo>
                  <a:close/>
                  <a:moveTo>
                    <a:pt x="29152" y="3744"/>
                  </a:moveTo>
                  <a:cubicBezTo>
                    <a:pt x="29083" y="3797"/>
                    <a:pt x="29050" y="3822"/>
                    <a:pt x="28997" y="3862"/>
                  </a:cubicBezTo>
                  <a:cubicBezTo>
                    <a:pt x="28995" y="3850"/>
                    <a:pt x="28990" y="3840"/>
                    <a:pt x="28984" y="3818"/>
                  </a:cubicBezTo>
                  <a:cubicBezTo>
                    <a:pt x="29062" y="3784"/>
                    <a:pt x="29098" y="3768"/>
                    <a:pt x="29152" y="3744"/>
                  </a:cubicBezTo>
                  <a:close/>
                  <a:moveTo>
                    <a:pt x="37245" y="3950"/>
                  </a:moveTo>
                  <a:lnTo>
                    <a:pt x="37275" y="3960"/>
                  </a:lnTo>
                  <a:lnTo>
                    <a:pt x="37273" y="3962"/>
                  </a:lnTo>
                  <a:lnTo>
                    <a:pt x="37270" y="4007"/>
                  </a:lnTo>
                  <a:lnTo>
                    <a:pt x="37242" y="3997"/>
                  </a:lnTo>
                  <a:lnTo>
                    <a:pt x="37245" y="3950"/>
                  </a:lnTo>
                  <a:close/>
                  <a:moveTo>
                    <a:pt x="8731" y="4022"/>
                  </a:moveTo>
                  <a:lnTo>
                    <a:pt x="8746" y="4028"/>
                  </a:lnTo>
                  <a:cubicBezTo>
                    <a:pt x="8746" y="4038"/>
                    <a:pt x="8744" y="4049"/>
                    <a:pt x="8744" y="4058"/>
                  </a:cubicBezTo>
                  <a:cubicBezTo>
                    <a:pt x="8740" y="4056"/>
                    <a:pt x="8736" y="4055"/>
                    <a:pt x="8731" y="4053"/>
                  </a:cubicBezTo>
                  <a:cubicBezTo>
                    <a:pt x="8731" y="4043"/>
                    <a:pt x="8731" y="4033"/>
                    <a:pt x="8731" y="4022"/>
                  </a:cubicBezTo>
                  <a:close/>
                  <a:moveTo>
                    <a:pt x="37148" y="4108"/>
                  </a:moveTo>
                  <a:lnTo>
                    <a:pt x="37163" y="4113"/>
                  </a:lnTo>
                  <a:lnTo>
                    <a:pt x="37160" y="4143"/>
                  </a:lnTo>
                  <a:lnTo>
                    <a:pt x="37147" y="4138"/>
                  </a:lnTo>
                  <a:cubicBezTo>
                    <a:pt x="37147" y="4128"/>
                    <a:pt x="37148" y="4118"/>
                    <a:pt x="37148" y="4108"/>
                  </a:cubicBezTo>
                  <a:close/>
                  <a:moveTo>
                    <a:pt x="8497" y="4021"/>
                  </a:moveTo>
                  <a:lnTo>
                    <a:pt x="8497" y="4021"/>
                  </a:lnTo>
                  <a:cubicBezTo>
                    <a:pt x="8514" y="4144"/>
                    <a:pt x="8519" y="4193"/>
                    <a:pt x="8530" y="4269"/>
                  </a:cubicBezTo>
                  <a:cubicBezTo>
                    <a:pt x="8518" y="4280"/>
                    <a:pt x="8512" y="4286"/>
                    <a:pt x="8502" y="4294"/>
                  </a:cubicBezTo>
                  <a:cubicBezTo>
                    <a:pt x="8500" y="4236"/>
                    <a:pt x="8500" y="4184"/>
                    <a:pt x="8497" y="4021"/>
                  </a:cubicBezTo>
                  <a:close/>
                  <a:moveTo>
                    <a:pt x="11154" y="4163"/>
                  </a:moveTo>
                  <a:cubicBezTo>
                    <a:pt x="11157" y="4165"/>
                    <a:pt x="11159" y="4165"/>
                    <a:pt x="11162" y="4166"/>
                  </a:cubicBezTo>
                  <a:lnTo>
                    <a:pt x="11157" y="4350"/>
                  </a:lnTo>
                  <a:cubicBezTo>
                    <a:pt x="11154" y="4349"/>
                    <a:pt x="11153" y="4349"/>
                    <a:pt x="11150" y="4347"/>
                  </a:cubicBezTo>
                  <a:cubicBezTo>
                    <a:pt x="11151" y="4287"/>
                    <a:pt x="11153" y="4225"/>
                    <a:pt x="11154" y="4163"/>
                  </a:cubicBezTo>
                  <a:close/>
                  <a:moveTo>
                    <a:pt x="8516" y="4686"/>
                  </a:moveTo>
                  <a:lnTo>
                    <a:pt x="8546" y="4693"/>
                  </a:lnTo>
                  <a:lnTo>
                    <a:pt x="8549" y="4740"/>
                  </a:lnTo>
                  <a:lnTo>
                    <a:pt x="8519" y="4733"/>
                  </a:lnTo>
                  <a:lnTo>
                    <a:pt x="8516" y="4686"/>
                  </a:lnTo>
                  <a:close/>
                  <a:moveTo>
                    <a:pt x="41653" y="4789"/>
                  </a:moveTo>
                  <a:lnTo>
                    <a:pt x="41652" y="4805"/>
                  </a:lnTo>
                  <a:lnTo>
                    <a:pt x="41622" y="4811"/>
                  </a:lnTo>
                  <a:lnTo>
                    <a:pt x="41624" y="4796"/>
                  </a:lnTo>
                  <a:lnTo>
                    <a:pt x="41653" y="4789"/>
                  </a:lnTo>
                  <a:close/>
                  <a:moveTo>
                    <a:pt x="41073" y="4792"/>
                  </a:moveTo>
                  <a:lnTo>
                    <a:pt x="41073" y="4793"/>
                  </a:lnTo>
                  <a:cubicBezTo>
                    <a:pt x="41073" y="4795"/>
                    <a:pt x="41072" y="4796"/>
                    <a:pt x="41073" y="4798"/>
                  </a:cubicBezTo>
                  <a:cubicBezTo>
                    <a:pt x="41042" y="4805"/>
                    <a:pt x="41013" y="4814"/>
                    <a:pt x="40984" y="4821"/>
                  </a:cubicBezTo>
                  <a:lnTo>
                    <a:pt x="40984" y="4817"/>
                  </a:lnTo>
                  <a:lnTo>
                    <a:pt x="41073" y="4792"/>
                  </a:lnTo>
                  <a:close/>
                  <a:moveTo>
                    <a:pt x="8599" y="4362"/>
                  </a:moveTo>
                  <a:cubicBezTo>
                    <a:pt x="8602" y="4477"/>
                    <a:pt x="8606" y="4544"/>
                    <a:pt x="8603" y="4595"/>
                  </a:cubicBezTo>
                  <a:cubicBezTo>
                    <a:pt x="8602" y="4686"/>
                    <a:pt x="8591" y="4770"/>
                    <a:pt x="8593" y="4856"/>
                  </a:cubicBezTo>
                  <a:cubicBezTo>
                    <a:pt x="8580" y="4811"/>
                    <a:pt x="8572" y="4767"/>
                    <a:pt x="8562" y="4721"/>
                  </a:cubicBezTo>
                  <a:cubicBezTo>
                    <a:pt x="8572" y="4617"/>
                    <a:pt x="8583" y="4514"/>
                    <a:pt x="8599" y="4362"/>
                  </a:cubicBezTo>
                  <a:close/>
                  <a:moveTo>
                    <a:pt x="8621" y="4895"/>
                  </a:moveTo>
                  <a:lnTo>
                    <a:pt x="8652" y="4902"/>
                  </a:lnTo>
                  <a:lnTo>
                    <a:pt x="8650" y="4902"/>
                  </a:lnTo>
                  <a:lnTo>
                    <a:pt x="8656" y="4948"/>
                  </a:lnTo>
                  <a:lnTo>
                    <a:pt x="8627" y="4942"/>
                  </a:lnTo>
                  <a:lnTo>
                    <a:pt x="8621" y="4895"/>
                  </a:lnTo>
                  <a:close/>
                  <a:moveTo>
                    <a:pt x="27512" y="4934"/>
                  </a:moveTo>
                  <a:lnTo>
                    <a:pt x="27513" y="4939"/>
                  </a:lnTo>
                  <a:cubicBezTo>
                    <a:pt x="27488" y="4956"/>
                    <a:pt x="27463" y="4974"/>
                    <a:pt x="27439" y="4992"/>
                  </a:cubicBezTo>
                  <a:lnTo>
                    <a:pt x="27438" y="4987"/>
                  </a:lnTo>
                  <a:lnTo>
                    <a:pt x="27512" y="4934"/>
                  </a:lnTo>
                  <a:close/>
                  <a:moveTo>
                    <a:pt x="40859" y="5009"/>
                  </a:moveTo>
                  <a:cubicBezTo>
                    <a:pt x="40859" y="5015"/>
                    <a:pt x="40857" y="5020"/>
                    <a:pt x="40859" y="5026"/>
                  </a:cubicBezTo>
                  <a:cubicBezTo>
                    <a:pt x="40848" y="5029"/>
                    <a:pt x="40838" y="5031"/>
                    <a:pt x="40829" y="5033"/>
                  </a:cubicBezTo>
                  <a:cubicBezTo>
                    <a:pt x="40829" y="5029"/>
                    <a:pt x="40829" y="5024"/>
                    <a:pt x="40829" y="5018"/>
                  </a:cubicBezTo>
                  <a:cubicBezTo>
                    <a:pt x="40838" y="5015"/>
                    <a:pt x="40850" y="5012"/>
                    <a:pt x="40859" y="5009"/>
                  </a:cubicBezTo>
                  <a:close/>
                  <a:moveTo>
                    <a:pt x="11249" y="4961"/>
                  </a:moveTo>
                  <a:lnTo>
                    <a:pt x="11249" y="4961"/>
                  </a:lnTo>
                  <a:cubicBezTo>
                    <a:pt x="11247" y="4980"/>
                    <a:pt x="11246" y="5001"/>
                    <a:pt x="11244" y="5020"/>
                  </a:cubicBezTo>
                  <a:lnTo>
                    <a:pt x="11221" y="5039"/>
                  </a:lnTo>
                  <a:lnTo>
                    <a:pt x="11221" y="5039"/>
                  </a:lnTo>
                  <a:cubicBezTo>
                    <a:pt x="11234" y="4963"/>
                    <a:pt x="11241" y="4962"/>
                    <a:pt x="11249" y="4961"/>
                  </a:cubicBezTo>
                  <a:close/>
                  <a:moveTo>
                    <a:pt x="49617" y="5034"/>
                  </a:moveTo>
                  <a:lnTo>
                    <a:pt x="49646" y="5040"/>
                  </a:lnTo>
                  <a:lnTo>
                    <a:pt x="49639" y="5054"/>
                  </a:lnTo>
                  <a:lnTo>
                    <a:pt x="49609" y="5048"/>
                  </a:lnTo>
                  <a:lnTo>
                    <a:pt x="49617" y="5034"/>
                  </a:lnTo>
                  <a:close/>
                  <a:moveTo>
                    <a:pt x="8697" y="4890"/>
                  </a:moveTo>
                  <a:lnTo>
                    <a:pt x="8697" y="4890"/>
                  </a:lnTo>
                  <a:cubicBezTo>
                    <a:pt x="8700" y="4890"/>
                    <a:pt x="8702" y="4890"/>
                    <a:pt x="8703" y="4892"/>
                  </a:cubicBezTo>
                  <a:lnTo>
                    <a:pt x="8727" y="5074"/>
                  </a:lnTo>
                  <a:lnTo>
                    <a:pt x="8719" y="5073"/>
                  </a:lnTo>
                  <a:cubicBezTo>
                    <a:pt x="8712" y="5011"/>
                    <a:pt x="8705" y="4951"/>
                    <a:pt x="8697" y="4890"/>
                  </a:cubicBezTo>
                  <a:close/>
                  <a:moveTo>
                    <a:pt x="11199" y="4886"/>
                  </a:moveTo>
                  <a:cubicBezTo>
                    <a:pt x="11203" y="4957"/>
                    <a:pt x="11206" y="5001"/>
                    <a:pt x="11208" y="5045"/>
                  </a:cubicBezTo>
                  <a:lnTo>
                    <a:pt x="11208" y="5045"/>
                  </a:lnTo>
                  <a:cubicBezTo>
                    <a:pt x="11196" y="5111"/>
                    <a:pt x="11188" y="5118"/>
                    <a:pt x="11179" y="5129"/>
                  </a:cubicBezTo>
                  <a:cubicBezTo>
                    <a:pt x="11184" y="5061"/>
                    <a:pt x="11191" y="5011"/>
                    <a:pt x="11199" y="4886"/>
                  </a:cubicBezTo>
                  <a:close/>
                  <a:moveTo>
                    <a:pt x="50077" y="5193"/>
                  </a:moveTo>
                  <a:cubicBezTo>
                    <a:pt x="50079" y="5195"/>
                    <a:pt x="50083" y="5196"/>
                    <a:pt x="50089" y="5198"/>
                  </a:cubicBezTo>
                  <a:lnTo>
                    <a:pt x="50092" y="5198"/>
                  </a:lnTo>
                  <a:lnTo>
                    <a:pt x="50092" y="5198"/>
                  </a:lnTo>
                  <a:cubicBezTo>
                    <a:pt x="50086" y="5196"/>
                    <a:pt x="50081" y="5195"/>
                    <a:pt x="50077" y="5193"/>
                  </a:cubicBezTo>
                  <a:close/>
                  <a:moveTo>
                    <a:pt x="8584" y="5165"/>
                  </a:moveTo>
                  <a:lnTo>
                    <a:pt x="8599" y="5168"/>
                  </a:lnTo>
                  <a:cubicBezTo>
                    <a:pt x="8600" y="5179"/>
                    <a:pt x="8600" y="5189"/>
                    <a:pt x="8602" y="5199"/>
                  </a:cubicBezTo>
                  <a:lnTo>
                    <a:pt x="8587" y="5196"/>
                  </a:lnTo>
                  <a:lnTo>
                    <a:pt x="8584" y="5165"/>
                  </a:lnTo>
                  <a:close/>
                  <a:moveTo>
                    <a:pt x="11165" y="5237"/>
                  </a:moveTo>
                  <a:lnTo>
                    <a:pt x="11178" y="5245"/>
                  </a:lnTo>
                  <a:lnTo>
                    <a:pt x="11175" y="5276"/>
                  </a:lnTo>
                  <a:lnTo>
                    <a:pt x="11162" y="5268"/>
                  </a:lnTo>
                  <a:lnTo>
                    <a:pt x="11165" y="5237"/>
                  </a:lnTo>
                  <a:close/>
                  <a:moveTo>
                    <a:pt x="37100" y="5214"/>
                  </a:moveTo>
                  <a:cubicBezTo>
                    <a:pt x="37101" y="5214"/>
                    <a:pt x="37102" y="5215"/>
                    <a:pt x="37104" y="5217"/>
                  </a:cubicBezTo>
                  <a:lnTo>
                    <a:pt x="37088" y="5307"/>
                  </a:lnTo>
                  <a:lnTo>
                    <a:pt x="37083" y="5305"/>
                  </a:lnTo>
                  <a:lnTo>
                    <a:pt x="37100" y="5214"/>
                  </a:lnTo>
                  <a:close/>
                  <a:moveTo>
                    <a:pt x="50499" y="5330"/>
                  </a:moveTo>
                  <a:cubicBezTo>
                    <a:pt x="50499" y="5332"/>
                    <a:pt x="50498" y="5334"/>
                    <a:pt x="50498" y="5336"/>
                  </a:cubicBezTo>
                  <a:lnTo>
                    <a:pt x="50512" y="5339"/>
                  </a:lnTo>
                  <a:lnTo>
                    <a:pt x="50512" y="5339"/>
                  </a:lnTo>
                  <a:cubicBezTo>
                    <a:pt x="50508" y="5336"/>
                    <a:pt x="50504" y="5333"/>
                    <a:pt x="50500" y="5330"/>
                  </a:cubicBezTo>
                  <a:lnTo>
                    <a:pt x="50500" y="5330"/>
                  </a:lnTo>
                  <a:cubicBezTo>
                    <a:pt x="50500" y="5330"/>
                    <a:pt x="50499" y="5330"/>
                    <a:pt x="50499" y="5330"/>
                  </a:cubicBezTo>
                  <a:close/>
                  <a:moveTo>
                    <a:pt x="40447" y="5346"/>
                  </a:moveTo>
                  <a:lnTo>
                    <a:pt x="40447" y="5352"/>
                  </a:lnTo>
                  <a:cubicBezTo>
                    <a:pt x="40419" y="5361"/>
                    <a:pt x="40389" y="5370"/>
                    <a:pt x="40361" y="5379"/>
                  </a:cubicBezTo>
                  <a:cubicBezTo>
                    <a:pt x="40360" y="5377"/>
                    <a:pt x="40360" y="5376"/>
                    <a:pt x="40361" y="5374"/>
                  </a:cubicBezTo>
                  <a:cubicBezTo>
                    <a:pt x="40389" y="5365"/>
                    <a:pt x="40417" y="5357"/>
                    <a:pt x="40447" y="5346"/>
                  </a:cubicBezTo>
                  <a:close/>
                  <a:moveTo>
                    <a:pt x="39242" y="5489"/>
                  </a:moveTo>
                  <a:lnTo>
                    <a:pt x="39243" y="5493"/>
                  </a:lnTo>
                  <a:lnTo>
                    <a:pt x="39158" y="5524"/>
                  </a:lnTo>
                  <a:cubicBezTo>
                    <a:pt x="39158" y="5523"/>
                    <a:pt x="39158" y="5521"/>
                    <a:pt x="39156" y="5520"/>
                  </a:cubicBezTo>
                  <a:cubicBezTo>
                    <a:pt x="39186" y="5510"/>
                    <a:pt x="39214" y="5499"/>
                    <a:pt x="39242" y="5489"/>
                  </a:cubicBezTo>
                  <a:close/>
                  <a:moveTo>
                    <a:pt x="11125" y="5476"/>
                  </a:moveTo>
                  <a:lnTo>
                    <a:pt x="11129" y="5479"/>
                  </a:lnTo>
                  <a:cubicBezTo>
                    <a:pt x="11125" y="5510"/>
                    <a:pt x="11121" y="5539"/>
                    <a:pt x="11118" y="5570"/>
                  </a:cubicBezTo>
                  <a:lnTo>
                    <a:pt x="11113" y="5568"/>
                  </a:lnTo>
                  <a:lnTo>
                    <a:pt x="11125" y="5476"/>
                  </a:lnTo>
                  <a:close/>
                  <a:moveTo>
                    <a:pt x="8800" y="6086"/>
                  </a:moveTo>
                  <a:cubicBezTo>
                    <a:pt x="8803" y="6097"/>
                    <a:pt x="8806" y="6107"/>
                    <a:pt x="8808" y="6116"/>
                  </a:cubicBezTo>
                  <a:lnTo>
                    <a:pt x="8793" y="6116"/>
                  </a:lnTo>
                  <a:cubicBezTo>
                    <a:pt x="8790" y="6105"/>
                    <a:pt x="8787" y="6095"/>
                    <a:pt x="8786" y="6086"/>
                  </a:cubicBezTo>
                  <a:close/>
                  <a:moveTo>
                    <a:pt x="53332" y="6372"/>
                  </a:moveTo>
                  <a:cubicBezTo>
                    <a:pt x="53349" y="6375"/>
                    <a:pt x="53370" y="6381"/>
                    <a:pt x="53392" y="6386"/>
                  </a:cubicBezTo>
                  <a:lnTo>
                    <a:pt x="53414" y="6401"/>
                  </a:lnTo>
                  <a:lnTo>
                    <a:pt x="53340" y="6378"/>
                  </a:lnTo>
                  <a:cubicBezTo>
                    <a:pt x="53338" y="6375"/>
                    <a:pt x="53332" y="6372"/>
                    <a:pt x="53332" y="6372"/>
                  </a:cubicBezTo>
                  <a:close/>
                  <a:moveTo>
                    <a:pt x="8917" y="6329"/>
                  </a:moveTo>
                  <a:cubicBezTo>
                    <a:pt x="8918" y="6329"/>
                    <a:pt x="8920" y="6329"/>
                    <a:pt x="8921" y="6331"/>
                  </a:cubicBezTo>
                  <a:lnTo>
                    <a:pt x="8949" y="6417"/>
                  </a:lnTo>
                  <a:lnTo>
                    <a:pt x="8945" y="6417"/>
                  </a:lnTo>
                  <a:cubicBezTo>
                    <a:pt x="8934" y="6389"/>
                    <a:pt x="8925" y="6359"/>
                    <a:pt x="8915" y="6329"/>
                  </a:cubicBezTo>
                  <a:close/>
                  <a:moveTo>
                    <a:pt x="10915" y="6660"/>
                  </a:moveTo>
                  <a:cubicBezTo>
                    <a:pt x="10912" y="6685"/>
                    <a:pt x="10910" y="6712"/>
                    <a:pt x="10907" y="6738"/>
                  </a:cubicBezTo>
                  <a:cubicBezTo>
                    <a:pt x="10905" y="6741"/>
                    <a:pt x="10904" y="6744"/>
                    <a:pt x="10903" y="6748"/>
                  </a:cubicBezTo>
                  <a:lnTo>
                    <a:pt x="10903" y="6748"/>
                  </a:lnTo>
                  <a:cubicBezTo>
                    <a:pt x="10904" y="6744"/>
                    <a:pt x="10905" y="6741"/>
                    <a:pt x="10907" y="6737"/>
                  </a:cubicBezTo>
                  <a:cubicBezTo>
                    <a:pt x="10901" y="6731"/>
                    <a:pt x="10903" y="6707"/>
                    <a:pt x="10904" y="6685"/>
                  </a:cubicBezTo>
                  <a:lnTo>
                    <a:pt x="10915" y="6660"/>
                  </a:lnTo>
                  <a:close/>
                  <a:moveTo>
                    <a:pt x="10901" y="6756"/>
                  </a:moveTo>
                  <a:lnTo>
                    <a:pt x="10901" y="6756"/>
                  </a:lnTo>
                  <a:cubicBezTo>
                    <a:pt x="10906" y="6763"/>
                    <a:pt x="10904" y="6784"/>
                    <a:pt x="10904" y="6804"/>
                  </a:cubicBezTo>
                  <a:lnTo>
                    <a:pt x="10892" y="6832"/>
                  </a:lnTo>
                  <a:lnTo>
                    <a:pt x="10901" y="6756"/>
                  </a:lnTo>
                  <a:close/>
                  <a:moveTo>
                    <a:pt x="24546" y="6806"/>
                  </a:moveTo>
                  <a:lnTo>
                    <a:pt x="24550" y="6819"/>
                  </a:lnTo>
                  <a:cubicBezTo>
                    <a:pt x="24541" y="6826"/>
                    <a:pt x="24534" y="6831"/>
                    <a:pt x="24525" y="6837"/>
                  </a:cubicBezTo>
                  <a:lnTo>
                    <a:pt x="24521" y="6822"/>
                  </a:lnTo>
                  <a:lnTo>
                    <a:pt x="24546" y="6806"/>
                  </a:lnTo>
                  <a:close/>
                  <a:moveTo>
                    <a:pt x="9006" y="6625"/>
                  </a:moveTo>
                  <a:lnTo>
                    <a:pt x="9006" y="6625"/>
                  </a:lnTo>
                  <a:cubicBezTo>
                    <a:pt x="9040" y="6654"/>
                    <a:pt x="9073" y="6682"/>
                    <a:pt x="9114" y="6717"/>
                  </a:cubicBezTo>
                  <a:cubicBezTo>
                    <a:pt x="9108" y="6772"/>
                    <a:pt x="9102" y="6818"/>
                    <a:pt x="9095" y="6876"/>
                  </a:cubicBezTo>
                  <a:cubicBezTo>
                    <a:pt x="9049" y="6763"/>
                    <a:pt x="9028" y="6694"/>
                    <a:pt x="9006" y="6625"/>
                  </a:cubicBezTo>
                  <a:close/>
                  <a:moveTo>
                    <a:pt x="9143" y="6856"/>
                  </a:moveTo>
                  <a:lnTo>
                    <a:pt x="9176" y="6943"/>
                  </a:lnTo>
                  <a:lnTo>
                    <a:pt x="9171" y="6943"/>
                  </a:lnTo>
                  <a:lnTo>
                    <a:pt x="9137" y="6856"/>
                  </a:lnTo>
                  <a:close/>
                  <a:moveTo>
                    <a:pt x="36096" y="6916"/>
                  </a:moveTo>
                  <a:cubicBezTo>
                    <a:pt x="36096" y="6918"/>
                    <a:pt x="36096" y="6919"/>
                    <a:pt x="36098" y="6921"/>
                  </a:cubicBezTo>
                  <a:cubicBezTo>
                    <a:pt x="36071" y="6935"/>
                    <a:pt x="36045" y="6950"/>
                    <a:pt x="36018" y="6965"/>
                  </a:cubicBezTo>
                  <a:cubicBezTo>
                    <a:pt x="36018" y="6965"/>
                    <a:pt x="36017" y="6963"/>
                    <a:pt x="36017" y="6960"/>
                  </a:cubicBezTo>
                  <a:lnTo>
                    <a:pt x="36096" y="6916"/>
                  </a:lnTo>
                  <a:close/>
                  <a:moveTo>
                    <a:pt x="9739" y="6991"/>
                  </a:moveTo>
                  <a:cubicBezTo>
                    <a:pt x="9739" y="6994"/>
                    <a:pt x="9740" y="6996"/>
                    <a:pt x="9741" y="6999"/>
                  </a:cubicBezTo>
                  <a:cubicBezTo>
                    <a:pt x="9741" y="6997"/>
                    <a:pt x="9740" y="6994"/>
                    <a:pt x="9739" y="6991"/>
                  </a:cubicBezTo>
                  <a:close/>
                  <a:moveTo>
                    <a:pt x="24718" y="6990"/>
                  </a:moveTo>
                  <a:cubicBezTo>
                    <a:pt x="24718" y="6991"/>
                    <a:pt x="24718" y="6993"/>
                    <a:pt x="24718" y="6994"/>
                  </a:cubicBezTo>
                  <a:cubicBezTo>
                    <a:pt x="24694" y="7012"/>
                    <a:pt x="24669" y="7028"/>
                    <a:pt x="24643" y="7046"/>
                  </a:cubicBezTo>
                  <a:cubicBezTo>
                    <a:pt x="24643" y="7044"/>
                    <a:pt x="24643" y="7043"/>
                    <a:pt x="24641" y="7040"/>
                  </a:cubicBezTo>
                  <a:cubicBezTo>
                    <a:pt x="24668" y="7024"/>
                    <a:pt x="24693" y="7006"/>
                    <a:pt x="24718" y="6990"/>
                  </a:cubicBezTo>
                  <a:close/>
                  <a:moveTo>
                    <a:pt x="10728" y="7062"/>
                  </a:moveTo>
                  <a:lnTo>
                    <a:pt x="10750" y="7075"/>
                  </a:lnTo>
                  <a:cubicBezTo>
                    <a:pt x="10745" y="7090"/>
                    <a:pt x="10742" y="7104"/>
                    <a:pt x="10739" y="7119"/>
                  </a:cubicBezTo>
                  <a:lnTo>
                    <a:pt x="10710" y="7138"/>
                  </a:lnTo>
                  <a:lnTo>
                    <a:pt x="10728" y="7062"/>
                  </a:lnTo>
                  <a:close/>
                  <a:moveTo>
                    <a:pt x="9795" y="7159"/>
                  </a:moveTo>
                  <a:lnTo>
                    <a:pt x="9795" y="7159"/>
                  </a:lnTo>
                  <a:cubicBezTo>
                    <a:pt x="9804" y="7177"/>
                    <a:pt x="9811" y="7193"/>
                    <a:pt x="9820" y="7210"/>
                  </a:cubicBezTo>
                  <a:lnTo>
                    <a:pt x="9807" y="7238"/>
                  </a:lnTo>
                  <a:lnTo>
                    <a:pt x="9807" y="7238"/>
                  </a:lnTo>
                  <a:cubicBezTo>
                    <a:pt x="9785" y="7166"/>
                    <a:pt x="9790" y="7163"/>
                    <a:pt x="9795" y="7159"/>
                  </a:cubicBezTo>
                  <a:close/>
                  <a:moveTo>
                    <a:pt x="9292" y="7197"/>
                  </a:moveTo>
                  <a:cubicBezTo>
                    <a:pt x="9301" y="7222"/>
                    <a:pt x="9312" y="7246"/>
                    <a:pt x="9324" y="7271"/>
                  </a:cubicBezTo>
                  <a:lnTo>
                    <a:pt x="9299" y="7271"/>
                  </a:lnTo>
                  <a:lnTo>
                    <a:pt x="9299" y="7272"/>
                  </a:lnTo>
                  <a:cubicBezTo>
                    <a:pt x="9292" y="7259"/>
                    <a:pt x="9286" y="7244"/>
                    <a:pt x="9279" y="7231"/>
                  </a:cubicBezTo>
                  <a:lnTo>
                    <a:pt x="9292" y="7197"/>
                  </a:lnTo>
                  <a:close/>
                  <a:moveTo>
                    <a:pt x="9793" y="7238"/>
                  </a:moveTo>
                  <a:cubicBezTo>
                    <a:pt x="9796" y="7244"/>
                    <a:pt x="9800" y="7250"/>
                    <a:pt x="9803" y="7255"/>
                  </a:cubicBezTo>
                  <a:lnTo>
                    <a:pt x="9803" y="7255"/>
                  </a:lnTo>
                  <a:cubicBezTo>
                    <a:pt x="9811" y="7276"/>
                    <a:pt x="9814" y="7284"/>
                    <a:pt x="9813" y="7284"/>
                  </a:cubicBezTo>
                  <a:cubicBezTo>
                    <a:pt x="9813" y="7284"/>
                    <a:pt x="9803" y="7261"/>
                    <a:pt x="9793" y="7238"/>
                  </a:cubicBezTo>
                  <a:close/>
                  <a:moveTo>
                    <a:pt x="23959" y="7232"/>
                  </a:moveTo>
                  <a:cubicBezTo>
                    <a:pt x="23917" y="7260"/>
                    <a:pt x="23885" y="7281"/>
                    <a:pt x="23839" y="7312"/>
                  </a:cubicBezTo>
                  <a:cubicBezTo>
                    <a:pt x="23836" y="7303"/>
                    <a:pt x="23835" y="7294"/>
                    <a:pt x="23828" y="7269"/>
                  </a:cubicBezTo>
                  <a:cubicBezTo>
                    <a:pt x="23897" y="7250"/>
                    <a:pt x="23925" y="7241"/>
                    <a:pt x="23959" y="7232"/>
                  </a:cubicBezTo>
                  <a:close/>
                  <a:moveTo>
                    <a:pt x="10804" y="7334"/>
                  </a:moveTo>
                  <a:cubicBezTo>
                    <a:pt x="10809" y="7337"/>
                    <a:pt x="10813" y="7340"/>
                    <a:pt x="10817" y="7343"/>
                  </a:cubicBezTo>
                  <a:cubicBezTo>
                    <a:pt x="10815" y="7353"/>
                    <a:pt x="10812" y="7363"/>
                    <a:pt x="10809" y="7372"/>
                  </a:cubicBezTo>
                  <a:lnTo>
                    <a:pt x="10797" y="7363"/>
                  </a:lnTo>
                  <a:cubicBezTo>
                    <a:pt x="10800" y="7355"/>
                    <a:pt x="10801" y="7344"/>
                    <a:pt x="10804" y="7334"/>
                  </a:cubicBezTo>
                  <a:close/>
                  <a:moveTo>
                    <a:pt x="9826" y="7301"/>
                  </a:moveTo>
                  <a:cubicBezTo>
                    <a:pt x="9835" y="7317"/>
                    <a:pt x="9843" y="7333"/>
                    <a:pt x="9851" y="7349"/>
                  </a:cubicBezTo>
                  <a:cubicBezTo>
                    <a:pt x="9857" y="7360"/>
                    <a:pt x="9858" y="7377"/>
                    <a:pt x="9871" y="7433"/>
                  </a:cubicBezTo>
                  <a:cubicBezTo>
                    <a:pt x="9853" y="7379"/>
                    <a:pt x="9838" y="7336"/>
                    <a:pt x="9826" y="7301"/>
                  </a:cubicBezTo>
                  <a:close/>
                  <a:moveTo>
                    <a:pt x="23614" y="7634"/>
                  </a:moveTo>
                  <a:lnTo>
                    <a:pt x="23617" y="7647"/>
                  </a:lnTo>
                  <a:lnTo>
                    <a:pt x="23592" y="7665"/>
                  </a:lnTo>
                  <a:lnTo>
                    <a:pt x="23589" y="7650"/>
                  </a:lnTo>
                  <a:lnTo>
                    <a:pt x="23614" y="7634"/>
                  </a:lnTo>
                  <a:close/>
                  <a:moveTo>
                    <a:pt x="10069" y="2090"/>
                  </a:moveTo>
                  <a:cubicBezTo>
                    <a:pt x="10086" y="2090"/>
                    <a:pt x="10101" y="2091"/>
                    <a:pt x="10114" y="2093"/>
                  </a:cubicBezTo>
                  <a:cubicBezTo>
                    <a:pt x="10166" y="2102"/>
                    <a:pt x="10227" y="2138"/>
                    <a:pt x="10288" y="2216"/>
                  </a:cubicBezTo>
                  <a:cubicBezTo>
                    <a:pt x="10420" y="2380"/>
                    <a:pt x="10501" y="2654"/>
                    <a:pt x="10576" y="2922"/>
                  </a:cubicBezTo>
                  <a:cubicBezTo>
                    <a:pt x="10611" y="3145"/>
                    <a:pt x="10672" y="3406"/>
                    <a:pt x="10657" y="3637"/>
                  </a:cubicBezTo>
                  <a:cubicBezTo>
                    <a:pt x="10667" y="3690"/>
                    <a:pt x="10679" y="3740"/>
                    <a:pt x="10689" y="3791"/>
                  </a:cubicBezTo>
                  <a:cubicBezTo>
                    <a:pt x="10684" y="3843"/>
                    <a:pt x="10675" y="3891"/>
                    <a:pt x="10669" y="3930"/>
                  </a:cubicBezTo>
                  <a:cubicBezTo>
                    <a:pt x="10678" y="4303"/>
                    <a:pt x="10647" y="4675"/>
                    <a:pt x="10637" y="5004"/>
                  </a:cubicBezTo>
                  <a:cubicBezTo>
                    <a:pt x="10623" y="5084"/>
                    <a:pt x="10614" y="5142"/>
                    <a:pt x="10606" y="5199"/>
                  </a:cubicBezTo>
                  <a:cubicBezTo>
                    <a:pt x="10614" y="5233"/>
                    <a:pt x="10620" y="5255"/>
                    <a:pt x="10629" y="5285"/>
                  </a:cubicBezTo>
                  <a:cubicBezTo>
                    <a:pt x="10597" y="5287"/>
                    <a:pt x="10575" y="5451"/>
                    <a:pt x="10550" y="5536"/>
                  </a:cubicBezTo>
                  <a:cubicBezTo>
                    <a:pt x="10550" y="5677"/>
                    <a:pt x="10516" y="5842"/>
                    <a:pt x="10486" y="5988"/>
                  </a:cubicBezTo>
                  <a:cubicBezTo>
                    <a:pt x="10464" y="6110"/>
                    <a:pt x="10464" y="6216"/>
                    <a:pt x="10419" y="6361"/>
                  </a:cubicBezTo>
                  <a:cubicBezTo>
                    <a:pt x="10394" y="6450"/>
                    <a:pt x="10367" y="6641"/>
                    <a:pt x="10341" y="6785"/>
                  </a:cubicBezTo>
                  <a:cubicBezTo>
                    <a:pt x="10345" y="6809"/>
                    <a:pt x="10348" y="6829"/>
                    <a:pt x="10351" y="6848"/>
                  </a:cubicBezTo>
                  <a:cubicBezTo>
                    <a:pt x="10341" y="6891"/>
                    <a:pt x="10333" y="6918"/>
                    <a:pt x="10323" y="6962"/>
                  </a:cubicBezTo>
                  <a:cubicBezTo>
                    <a:pt x="10305" y="6972"/>
                    <a:pt x="10288" y="6982"/>
                    <a:pt x="10263" y="6997"/>
                  </a:cubicBezTo>
                  <a:cubicBezTo>
                    <a:pt x="10250" y="7087"/>
                    <a:pt x="10241" y="7144"/>
                    <a:pt x="10230" y="7210"/>
                  </a:cubicBezTo>
                  <a:cubicBezTo>
                    <a:pt x="10170" y="7375"/>
                    <a:pt x="10116" y="7549"/>
                    <a:pt x="10065" y="7731"/>
                  </a:cubicBezTo>
                  <a:lnTo>
                    <a:pt x="10065" y="7731"/>
                  </a:lnTo>
                  <a:cubicBezTo>
                    <a:pt x="10065" y="7730"/>
                    <a:pt x="10065" y="7729"/>
                    <a:pt x="10064" y="7728"/>
                  </a:cubicBezTo>
                  <a:cubicBezTo>
                    <a:pt x="10063" y="7712"/>
                    <a:pt x="10063" y="7693"/>
                    <a:pt x="10063" y="7666"/>
                  </a:cubicBezTo>
                  <a:cubicBezTo>
                    <a:pt x="10017" y="7586"/>
                    <a:pt x="9966" y="7512"/>
                    <a:pt x="9920" y="7416"/>
                  </a:cubicBezTo>
                  <a:cubicBezTo>
                    <a:pt x="9895" y="7306"/>
                    <a:pt x="9796" y="7143"/>
                    <a:pt x="9741" y="6999"/>
                  </a:cubicBezTo>
                  <a:cubicBezTo>
                    <a:pt x="9730" y="6982"/>
                    <a:pt x="9718" y="6965"/>
                    <a:pt x="9708" y="6947"/>
                  </a:cubicBezTo>
                  <a:lnTo>
                    <a:pt x="9702" y="6921"/>
                  </a:lnTo>
                  <a:lnTo>
                    <a:pt x="9738" y="6987"/>
                  </a:lnTo>
                  <a:cubicBezTo>
                    <a:pt x="9738" y="6988"/>
                    <a:pt x="9738" y="6990"/>
                    <a:pt x="9739" y="6991"/>
                  </a:cubicBezTo>
                  <a:lnTo>
                    <a:pt x="9739" y="6991"/>
                  </a:lnTo>
                  <a:cubicBezTo>
                    <a:pt x="9731" y="6954"/>
                    <a:pt x="9725" y="6919"/>
                    <a:pt x="9714" y="6888"/>
                  </a:cubicBezTo>
                  <a:cubicBezTo>
                    <a:pt x="9667" y="6775"/>
                    <a:pt x="9620" y="6660"/>
                    <a:pt x="9574" y="6547"/>
                  </a:cubicBezTo>
                  <a:cubicBezTo>
                    <a:pt x="9535" y="6432"/>
                    <a:pt x="9495" y="6319"/>
                    <a:pt x="9457" y="6208"/>
                  </a:cubicBezTo>
                  <a:cubicBezTo>
                    <a:pt x="9402" y="6086"/>
                    <a:pt x="9367" y="6045"/>
                    <a:pt x="9321" y="5866"/>
                  </a:cubicBezTo>
                  <a:cubicBezTo>
                    <a:pt x="9326" y="5848"/>
                    <a:pt x="9330" y="5832"/>
                    <a:pt x="9333" y="5823"/>
                  </a:cubicBezTo>
                  <a:cubicBezTo>
                    <a:pt x="9296" y="5685"/>
                    <a:pt x="9276" y="5557"/>
                    <a:pt x="9254" y="5429"/>
                  </a:cubicBezTo>
                  <a:cubicBezTo>
                    <a:pt x="9218" y="5261"/>
                    <a:pt x="9193" y="5093"/>
                    <a:pt x="9168" y="4873"/>
                  </a:cubicBezTo>
                  <a:cubicBezTo>
                    <a:pt x="9155" y="4843"/>
                    <a:pt x="9137" y="4805"/>
                    <a:pt x="9121" y="4768"/>
                  </a:cubicBezTo>
                  <a:cubicBezTo>
                    <a:pt x="9124" y="4665"/>
                    <a:pt x="9127" y="4609"/>
                    <a:pt x="9127" y="4584"/>
                  </a:cubicBezTo>
                  <a:cubicBezTo>
                    <a:pt x="9117" y="4447"/>
                    <a:pt x="9098" y="4343"/>
                    <a:pt x="9102" y="4238"/>
                  </a:cubicBezTo>
                  <a:cubicBezTo>
                    <a:pt x="9103" y="4125"/>
                    <a:pt x="9103" y="4010"/>
                    <a:pt x="9109" y="3899"/>
                  </a:cubicBezTo>
                  <a:cubicBezTo>
                    <a:pt x="9117" y="3803"/>
                    <a:pt x="9120" y="3665"/>
                    <a:pt x="9130" y="3621"/>
                  </a:cubicBezTo>
                  <a:cubicBezTo>
                    <a:pt x="9164" y="3491"/>
                    <a:pt x="9146" y="3429"/>
                    <a:pt x="9171" y="3331"/>
                  </a:cubicBezTo>
                  <a:cubicBezTo>
                    <a:pt x="9183" y="3294"/>
                    <a:pt x="9196" y="3256"/>
                    <a:pt x="9206" y="3222"/>
                  </a:cubicBezTo>
                  <a:cubicBezTo>
                    <a:pt x="9227" y="3131"/>
                    <a:pt x="9243" y="3051"/>
                    <a:pt x="9261" y="2972"/>
                  </a:cubicBezTo>
                  <a:lnTo>
                    <a:pt x="9261" y="2972"/>
                  </a:lnTo>
                  <a:cubicBezTo>
                    <a:pt x="9249" y="2988"/>
                    <a:pt x="9237" y="3004"/>
                    <a:pt x="9215" y="3036"/>
                  </a:cubicBezTo>
                  <a:cubicBezTo>
                    <a:pt x="9243" y="2957"/>
                    <a:pt x="9255" y="2911"/>
                    <a:pt x="9270" y="2883"/>
                  </a:cubicBezTo>
                  <a:cubicBezTo>
                    <a:pt x="9283" y="2879"/>
                    <a:pt x="9292" y="2876"/>
                    <a:pt x="9307" y="2872"/>
                  </a:cubicBezTo>
                  <a:cubicBezTo>
                    <a:pt x="9334" y="2789"/>
                    <a:pt x="9370" y="2728"/>
                    <a:pt x="9405" y="2663"/>
                  </a:cubicBezTo>
                  <a:cubicBezTo>
                    <a:pt x="9449" y="2602"/>
                    <a:pt x="9496" y="2545"/>
                    <a:pt x="9537" y="2447"/>
                  </a:cubicBezTo>
                  <a:cubicBezTo>
                    <a:pt x="9568" y="2395"/>
                    <a:pt x="9633" y="2339"/>
                    <a:pt x="9692" y="2274"/>
                  </a:cubicBezTo>
                  <a:cubicBezTo>
                    <a:pt x="9763" y="2227"/>
                    <a:pt x="9835" y="2179"/>
                    <a:pt x="9883" y="2133"/>
                  </a:cubicBezTo>
                  <a:cubicBezTo>
                    <a:pt x="9958" y="2101"/>
                    <a:pt x="10021" y="2090"/>
                    <a:pt x="10069" y="2090"/>
                  </a:cubicBezTo>
                  <a:close/>
                  <a:moveTo>
                    <a:pt x="55558" y="7700"/>
                  </a:moveTo>
                  <a:lnTo>
                    <a:pt x="55627" y="7756"/>
                  </a:lnTo>
                  <a:lnTo>
                    <a:pt x="55622" y="7759"/>
                  </a:lnTo>
                  <a:cubicBezTo>
                    <a:pt x="55599" y="7740"/>
                    <a:pt x="55575" y="7721"/>
                    <a:pt x="55553" y="7703"/>
                  </a:cubicBezTo>
                  <a:lnTo>
                    <a:pt x="55558" y="7700"/>
                  </a:lnTo>
                  <a:close/>
                  <a:moveTo>
                    <a:pt x="23407" y="7837"/>
                  </a:moveTo>
                  <a:lnTo>
                    <a:pt x="23414" y="7865"/>
                  </a:lnTo>
                  <a:lnTo>
                    <a:pt x="23376" y="7890"/>
                  </a:lnTo>
                  <a:cubicBezTo>
                    <a:pt x="23374" y="7880"/>
                    <a:pt x="23371" y="7871"/>
                    <a:pt x="23369" y="7861"/>
                  </a:cubicBezTo>
                  <a:cubicBezTo>
                    <a:pt x="23382" y="7853"/>
                    <a:pt x="23395" y="7844"/>
                    <a:pt x="23407" y="7837"/>
                  </a:cubicBezTo>
                  <a:close/>
                  <a:moveTo>
                    <a:pt x="56217" y="8025"/>
                  </a:moveTo>
                  <a:lnTo>
                    <a:pt x="56239" y="8046"/>
                  </a:lnTo>
                  <a:cubicBezTo>
                    <a:pt x="56234" y="8049"/>
                    <a:pt x="56230" y="8052"/>
                    <a:pt x="56224" y="8053"/>
                  </a:cubicBezTo>
                  <a:lnTo>
                    <a:pt x="56203" y="8033"/>
                  </a:lnTo>
                  <a:lnTo>
                    <a:pt x="56217" y="8025"/>
                  </a:lnTo>
                  <a:close/>
                  <a:moveTo>
                    <a:pt x="10656" y="7956"/>
                  </a:moveTo>
                  <a:cubicBezTo>
                    <a:pt x="10657" y="8000"/>
                    <a:pt x="10659" y="8039"/>
                    <a:pt x="10662" y="8111"/>
                  </a:cubicBezTo>
                  <a:cubicBezTo>
                    <a:pt x="10637" y="8117"/>
                    <a:pt x="10622" y="8120"/>
                    <a:pt x="10606" y="8124"/>
                  </a:cubicBezTo>
                  <a:cubicBezTo>
                    <a:pt x="10628" y="8052"/>
                    <a:pt x="10639" y="8014"/>
                    <a:pt x="10656" y="7956"/>
                  </a:cubicBezTo>
                  <a:close/>
                  <a:moveTo>
                    <a:pt x="21972" y="8145"/>
                  </a:moveTo>
                  <a:cubicBezTo>
                    <a:pt x="21975" y="8149"/>
                    <a:pt x="21975" y="8153"/>
                    <a:pt x="21977" y="8159"/>
                  </a:cubicBezTo>
                  <a:lnTo>
                    <a:pt x="21952" y="8174"/>
                  </a:lnTo>
                  <a:cubicBezTo>
                    <a:pt x="21950" y="8170"/>
                    <a:pt x="21949" y="8165"/>
                    <a:pt x="21947" y="8161"/>
                  </a:cubicBezTo>
                  <a:lnTo>
                    <a:pt x="21972" y="8145"/>
                  </a:lnTo>
                  <a:close/>
                  <a:moveTo>
                    <a:pt x="10522" y="8161"/>
                  </a:moveTo>
                  <a:cubicBezTo>
                    <a:pt x="10523" y="8162"/>
                    <a:pt x="10525" y="8162"/>
                    <a:pt x="10526" y="8165"/>
                  </a:cubicBezTo>
                  <a:lnTo>
                    <a:pt x="10498" y="8251"/>
                  </a:lnTo>
                  <a:cubicBezTo>
                    <a:pt x="10497" y="8251"/>
                    <a:pt x="10495" y="8249"/>
                    <a:pt x="10494" y="8248"/>
                  </a:cubicBezTo>
                  <a:cubicBezTo>
                    <a:pt x="10503" y="8220"/>
                    <a:pt x="10513" y="8190"/>
                    <a:pt x="10522" y="8161"/>
                  </a:cubicBezTo>
                  <a:close/>
                  <a:moveTo>
                    <a:pt x="9838" y="8281"/>
                  </a:moveTo>
                  <a:lnTo>
                    <a:pt x="9857" y="8327"/>
                  </a:lnTo>
                  <a:lnTo>
                    <a:pt x="9857" y="8327"/>
                  </a:lnTo>
                  <a:cubicBezTo>
                    <a:pt x="9853" y="8337"/>
                    <a:pt x="9849" y="8348"/>
                    <a:pt x="9845" y="8359"/>
                  </a:cubicBezTo>
                  <a:lnTo>
                    <a:pt x="9845" y="8359"/>
                  </a:lnTo>
                  <a:cubicBezTo>
                    <a:pt x="9829" y="8338"/>
                    <a:pt x="9812" y="8316"/>
                    <a:pt x="9793" y="8292"/>
                  </a:cubicBezTo>
                  <a:cubicBezTo>
                    <a:pt x="9816" y="8287"/>
                    <a:pt x="9827" y="8284"/>
                    <a:pt x="9838" y="8281"/>
                  </a:cubicBezTo>
                  <a:close/>
                  <a:moveTo>
                    <a:pt x="22493" y="8354"/>
                  </a:moveTo>
                  <a:cubicBezTo>
                    <a:pt x="22493" y="8355"/>
                    <a:pt x="22493" y="8356"/>
                    <a:pt x="22493" y="8358"/>
                  </a:cubicBezTo>
                  <a:lnTo>
                    <a:pt x="22417" y="8406"/>
                  </a:lnTo>
                  <a:lnTo>
                    <a:pt x="22415" y="8401"/>
                  </a:lnTo>
                  <a:lnTo>
                    <a:pt x="22493" y="8354"/>
                  </a:lnTo>
                  <a:close/>
                  <a:moveTo>
                    <a:pt x="56312" y="8337"/>
                  </a:moveTo>
                  <a:cubicBezTo>
                    <a:pt x="56352" y="8376"/>
                    <a:pt x="56387" y="8409"/>
                    <a:pt x="56424" y="8443"/>
                  </a:cubicBezTo>
                  <a:cubicBezTo>
                    <a:pt x="56429" y="8451"/>
                    <a:pt x="56433" y="8458"/>
                    <a:pt x="56437" y="8465"/>
                  </a:cubicBezTo>
                  <a:cubicBezTo>
                    <a:pt x="56386" y="8421"/>
                    <a:pt x="56334" y="8377"/>
                    <a:pt x="56298" y="8346"/>
                  </a:cubicBezTo>
                  <a:cubicBezTo>
                    <a:pt x="56298" y="8346"/>
                    <a:pt x="56305" y="8343"/>
                    <a:pt x="56312" y="8337"/>
                  </a:cubicBezTo>
                  <a:close/>
                  <a:moveTo>
                    <a:pt x="56677" y="8617"/>
                  </a:moveTo>
                  <a:lnTo>
                    <a:pt x="56738" y="8682"/>
                  </a:lnTo>
                  <a:lnTo>
                    <a:pt x="56733" y="8685"/>
                  </a:lnTo>
                  <a:lnTo>
                    <a:pt x="56673" y="8618"/>
                  </a:lnTo>
                  <a:cubicBezTo>
                    <a:pt x="56674" y="8618"/>
                    <a:pt x="56676" y="8618"/>
                    <a:pt x="56677" y="8617"/>
                  </a:cubicBezTo>
                  <a:close/>
                  <a:moveTo>
                    <a:pt x="56670" y="8645"/>
                  </a:moveTo>
                  <a:lnTo>
                    <a:pt x="56699" y="8677"/>
                  </a:lnTo>
                  <a:lnTo>
                    <a:pt x="56673" y="8690"/>
                  </a:lnTo>
                  <a:lnTo>
                    <a:pt x="56642" y="8658"/>
                  </a:lnTo>
                  <a:lnTo>
                    <a:pt x="56670" y="8645"/>
                  </a:lnTo>
                  <a:close/>
                  <a:moveTo>
                    <a:pt x="56745" y="8773"/>
                  </a:moveTo>
                  <a:lnTo>
                    <a:pt x="56866" y="8902"/>
                  </a:lnTo>
                  <a:lnTo>
                    <a:pt x="56860" y="8907"/>
                  </a:lnTo>
                  <a:cubicBezTo>
                    <a:pt x="56818" y="8863"/>
                    <a:pt x="56777" y="8820"/>
                    <a:pt x="56738" y="8777"/>
                  </a:cubicBezTo>
                  <a:lnTo>
                    <a:pt x="56745" y="8773"/>
                  </a:lnTo>
                  <a:close/>
                  <a:moveTo>
                    <a:pt x="21134" y="8980"/>
                  </a:moveTo>
                  <a:cubicBezTo>
                    <a:pt x="21134" y="8982"/>
                    <a:pt x="21134" y="8983"/>
                    <a:pt x="21134" y="8985"/>
                  </a:cubicBezTo>
                  <a:lnTo>
                    <a:pt x="21056" y="9029"/>
                  </a:lnTo>
                  <a:cubicBezTo>
                    <a:pt x="21056" y="9027"/>
                    <a:pt x="21056" y="9026"/>
                    <a:pt x="21056" y="9024"/>
                  </a:cubicBezTo>
                  <a:lnTo>
                    <a:pt x="21134" y="8980"/>
                  </a:lnTo>
                  <a:close/>
                  <a:moveTo>
                    <a:pt x="10169" y="9041"/>
                  </a:moveTo>
                  <a:lnTo>
                    <a:pt x="10169" y="9041"/>
                  </a:lnTo>
                  <a:cubicBezTo>
                    <a:pt x="10170" y="9042"/>
                    <a:pt x="10171" y="9044"/>
                    <a:pt x="10172" y="9045"/>
                  </a:cubicBezTo>
                  <a:lnTo>
                    <a:pt x="10172" y="9045"/>
                  </a:lnTo>
                  <a:lnTo>
                    <a:pt x="10157" y="9086"/>
                  </a:lnTo>
                  <a:cubicBezTo>
                    <a:pt x="10155" y="9083"/>
                    <a:pt x="10154" y="9083"/>
                    <a:pt x="10152" y="9082"/>
                  </a:cubicBezTo>
                  <a:cubicBezTo>
                    <a:pt x="10158" y="9068"/>
                    <a:pt x="10163" y="9055"/>
                    <a:pt x="10169" y="9041"/>
                  </a:cubicBezTo>
                  <a:close/>
                  <a:moveTo>
                    <a:pt x="10316" y="9031"/>
                  </a:moveTo>
                  <a:cubicBezTo>
                    <a:pt x="10364" y="9087"/>
                    <a:pt x="10413" y="9141"/>
                    <a:pt x="10483" y="9211"/>
                  </a:cubicBezTo>
                  <a:cubicBezTo>
                    <a:pt x="10413" y="9166"/>
                    <a:pt x="10361" y="9138"/>
                    <a:pt x="10313" y="9101"/>
                  </a:cubicBezTo>
                  <a:cubicBezTo>
                    <a:pt x="10308" y="9090"/>
                    <a:pt x="10303" y="9080"/>
                    <a:pt x="10298" y="9069"/>
                  </a:cubicBezTo>
                  <a:lnTo>
                    <a:pt x="10298" y="9069"/>
                  </a:lnTo>
                  <a:cubicBezTo>
                    <a:pt x="10305" y="9056"/>
                    <a:pt x="10310" y="9043"/>
                    <a:pt x="10316" y="9031"/>
                  </a:cubicBezTo>
                  <a:close/>
                  <a:moveTo>
                    <a:pt x="57110" y="9194"/>
                  </a:moveTo>
                  <a:lnTo>
                    <a:pt x="57129" y="9217"/>
                  </a:lnTo>
                  <a:lnTo>
                    <a:pt x="57114" y="9222"/>
                  </a:lnTo>
                  <a:cubicBezTo>
                    <a:pt x="57108" y="9214"/>
                    <a:pt x="57102" y="9207"/>
                    <a:pt x="57097" y="9199"/>
                  </a:cubicBezTo>
                  <a:lnTo>
                    <a:pt x="57110" y="9194"/>
                  </a:lnTo>
                  <a:close/>
                  <a:moveTo>
                    <a:pt x="21487" y="9067"/>
                  </a:moveTo>
                  <a:cubicBezTo>
                    <a:pt x="21490" y="9079"/>
                    <a:pt x="21491" y="9086"/>
                    <a:pt x="21493" y="9096"/>
                  </a:cubicBezTo>
                  <a:cubicBezTo>
                    <a:pt x="21409" y="9136"/>
                    <a:pt x="21337" y="9170"/>
                    <a:pt x="21216" y="9227"/>
                  </a:cubicBezTo>
                  <a:cubicBezTo>
                    <a:pt x="21332" y="9158"/>
                    <a:pt x="21402" y="9117"/>
                    <a:pt x="21487" y="9067"/>
                  </a:cubicBezTo>
                  <a:close/>
                  <a:moveTo>
                    <a:pt x="10179" y="9216"/>
                  </a:moveTo>
                  <a:cubicBezTo>
                    <a:pt x="10179" y="9217"/>
                    <a:pt x="10180" y="9219"/>
                    <a:pt x="10182" y="9219"/>
                  </a:cubicBezTo>
                  <a:lnTo>
                    <a:pt x="10148" y="9304"/>
                  </a:lnTo>
                  <a:cubicBezTo>
                    <a:pt x="10147" y="9302"/>
                    <a:pt x="10145" y="9301"/>
                    <a:pt x="10144" y="9301"/>
                  </a:cubicBezTo>
                  <a:cubicBezTo>
                    <a:pt x="10155" y="9272"/>
                    <a:pt x="10167" y="9245"/>
                    <a:pt x="10179" y="9216"/>
                  </a:cubicBezTo>
                  <a:close/>
                  <a:moveTo>
                    <a:pt x="33499" y="9202"/>
                  </a:moveTo>
                  <a:cubicBezTo>
                    <a:pt x="33499" y="9202"/>
                    <a:pt x="33502" y="9208"/>
                    <a:pt x="33505" y="9217"/>
                  </a:cubicBezTo>
                  <a:cubicBezTo>
                    <a:pt x="33461" y="9251"/>
                    <a:pt x="33423" y="9282"/>
                    <a:pt x="33383" y="9311"/>
                  </a:cubicBezTo>
                  <a:cubicBezTo>
                    <a:pt x="33376" y="9316"/>
                    <a:pt x="33367" y="9319"/>
                    <a:pt x="33358" y="9323"/>
                  </a:cubicBezTo>
                  <a:cubicBezTo>
                    <a:pt x="33411" y="9277"/>
                    <a:pt x="33463" y="9233"/>
                    <a:pt x="33499" y="9202"/>
                  </a:cubicBezTo>
                  <a:close/>
                  <a:moveTo>
                    <a:pt x="57725" y="9295"/>
                  </a:moveTo>
                  <a:lnTo>
                    <a:pt x="57782" y="9366"/>
                  </a:lnTo>
                  <a:lnTo>
                    <a:pt x="57778" y="9369"/>
                  </a:lnTo>
                  <a:lnTo>
                    <a:pt x="57719" y="9297"/>
                  </a:lnTo>
                  <a:lnTo>
                    <a:pt x="57725" y="9295"/>
                  </a:lnTo>
                  <a:close/>
                  <a:moveTo>
                    <a:pt x="10553" y="9361"/>
                  </a:moveTo>
                  <a:lnTo>
                    <a:pt x="10582" y="9397"/>
                  </a:lnTo>
                  <a:lnTo>
                    <a:pt x="10554" y="9408"/>
                  </a:lnTo>
                  <a:lnTo>
                    <a:pt x="10523" y="9372"/>
                  </a:lnTo>
                  <a:lnTo>
                    <a:pt x="10553" y="9361"/>
                  </a:lnTo>
                  <a:close/>
                  <a:moveTo>
                    <a:pt x="20326" y="9489"/>
                  </a:moveTo>
                  <a:lnTo>
                    <a:pt x="20329" y="9504"/>
                  </a:lnTo>
                  <a:cubicBezTo>
                    <a:pt x="20320" y="9508"/>
                    <a:pt x="20310" y="9513"/>
                    <a:pt x="20302" y="9517"/>
                  </a:cubicBezTo>
                  <a:lnTo>
                    <a:pt x="20300" y="9503"/>
                  </a:lnTo>
                  <a:lnTo>
                    <a:pt x="20326" y="9489"/>
                  </a:lnTo>
                  <a:close/>
                  <a:moveTo>
                    <a:pt x="10714" y="9591"/>
                  </a:moveTo>
                  <a:lnTo>
                    <a:pt x="10737" y="9614"/>
                  </a:lnTo>
                  <a:lnTo>
                    <a:pt x="10722" y="9620"/>
                  </a:lnTo>
                  <a:cubicBezTo>
                    <a:pt x="10714" y="9613"/>
                    <a:pt x="10707" y="9604"/>
                    <a:pt x="10700" y="9598"/>
                  </a:cubicBezTo>
                  <a:lnTo>
                    <a:pt x="10714" y="9591"/>
                  </a:lnTo>
                  <a:close/>
                  <a:moveTo>
                    <a:pt x="10903" y="9666"/>
                  </a:moveTo>
                  <a:lnTo>
                    <a:pt x="10968" y="9732"/>
                  </a:lnTo>
                  <a:cubicBezTo>
                    <a:pt x="10966" y="9732"/>
                    <a:pt x="10965" y="9734"/>
                    <a:pt x="10963" y="9734"/>
                  </a:cubicBezTo>
                  <a:lnTo>
                    <a:pt x="10898" y="9667"/>
                  </a:lnTo>
                  <a:cubicBezTo>
                    <a:pt x="10898" y="9666"/>
                    <a:pt x="10900" y="9666"/>
                    <a:pt x="10903" y="9666"/>
                  </a:cubicBezTo>
                  <a:close/>
                  <a:moveTo>
                    <a:pt x="11204" y="9807"/>
                  </a:moveTo>
                  <a:lnTo>
                    <a:pt x="11274" y="9867"/>
                  </a:lnTo>
                  <a:cubicBezTo>
                    <a:pt x="11272" y="9867"/>
                    <a:pt x="11272" y="9869"/>
                    <a:pt x="11269" y="9869"/>
                  </a:cubicBezTo>
                  <a:cubicBezTo>
                    <a:pt x="11247" y="9850"/>
                    <a:pt x="11224" y="9829"/>
                    <a:pt x="11200" y="9810"/>
                  </a:cubicBezTo>
                  <a:cubicBezTo>
                    <a:pt x="11201" y="9809"/>
                    <a:pt x="11203" y="9809"/>
                    <a:pt x="11204" y="9807"/>
                  </a:cubicBezTo>
                  <a:close/>
                  <a:moveTo>
                    <a:pt x="19693" y="9885"/>
                  </a:moveTo>
                  <a:lnTo>
                    <a:pt x="19696" y="9900"/>
                  </a:lnTo>
                  <a:lnTo>
                    <a:pt x="19668" y="9913"/>
                  </a:lnTo>
                  <a:cubicBezTo>
                    <a:pt x="19667" y="9909"/>
                    <a:pt x="19667" y="9903"/>
                    <a:pt x="19665" y="9898"/>
                  </a:cubicBezTo>
                  <a:lnTo>
                    <a:pt x="19693" y="9885"/>
                  </a:lnTo>
                  <a:close/>
                  <a:moveTo>
                    <a:pt x="11774" y="9859"/>
                  </a:moveTo>
                  <a:cubicBezTo>
                    <a:pt x="11796" y="9878"/>
                    <a:pt x="11816" y="9898"/>
                    <a:pt x="11841" y="9914"/>
                  </a:cubicBezTo>
                  <a:lnTo>
                    <a:pt x="11837" y="9917"/>
                  </a:lnTo>
                  <a:cubicBezTo>
                    <a:pt x="11812" y="9901"/>
                    <a:pt x="11791" y="9881"/>
                    <a:pt x="11769" y="9862"/>
                  </a:cubicBezTo>
                  <a:lnTo>
                    <a:pt x="11774" y="9859"/>
                  </a:lnTo>
                  <a:close/>
                  <a:moveTo>
                    <a:pt x="57756" y="9919"/>
                  </a:moveTo>
                  <a:cubicBezTo>
                    <a:pt x="57772" y="9942"/>
                    <a:pt x="57789" y="9966"/>
                    <a:pt x="57807" y="9991"/>
                  </a:cubicBezTo>
                  <a:lnTo>
                    <a:pt x="57801" y="9992"/>
                  </a:lnTo>
                  <a:cubicBezTo>
                    <a:pt x="57785" y="9969"/>
                    <a:pt x="57767" y="9944"/>
                    <a:pt x="57750" y="9920"/>
                  </a:cubicBezTo>
                  <a:cubicBezTo>
                    <a:pt x="57751" y="9919"/>
                    <a:pt x="57753" y="9919"/>
                    <a:pt x="57756" y="9919"/>
                  </a:cubicBezTo>
                  <a:close/>
                  <a:moveTo>
                    <a:pt x="19668" y="10112"/>
                  </a:moveTo>
                  <a:cubicBezTo>
                    <a:pt x="19668" y="10113"/>
                    <a:pt x="19668" y="10115"/>
                    <a:pt x="19670" y="10116"/>
                  </a:cubicBezTo>
                  <a:cubicBezTo>
                    <a:pt x="19642" y="10129"/>
                    <a:pt x="19615" y="10144"/>
                    <a:pt x="19587" y="10157"/>
                  </a:cubicBezTo>
                  <a:cubicBezTo>
                    <a:pt x="19587" y="10156"/>
                    <a:pt x="19587" y="10154"/>
                    <a:pt x="19587" y="10153"/>
                  </a:cubicBezTo>
                  <a:cubicBezTo>
                    <a:pt x="19614" y="10140"/>
                    <a:pt x="19640" y="10125"/>
                    <a:pt x="19668" y="10112"/>
                  </a:cubicBezTo>
                  <a:close/>
                  <a:moveTo>
                    <a:pt x="35464" y="10125"/>
                  </a:moveTo>
                  <a:lnTo>
                    <a:pt x="35474" y="10137"/>
                  </a:lnTo>
                  <a:lnTo>
                    <a:pt x="35461" y="10163"/>
                  </a:lnTo>
                  <a:lnTo>
                    <a:pt x="35450" y="10151"/>
                  </a:lnTo>
                  <a:lnTo>
                    <a:pt x="35464" y="10125"/>
                  </a:lnTo>
                  <a:close/>
                  <a:moveTo>
                    <a:pt x="35347" y="10195"/>
                  </a:moveTo>
                  <a:cubicBezTo>
                    <a:pt x="35309" y="10269"/>
                    <a:pt x="35290" y="10304"/>
                    <a:pt x="35278" y="10329"/>
                  </a:cubicBezTo>
                  <a:cubicBezTo>
                    <a:pt x="35287" y="10294"/>
                    <a:pt x="35297" y="10254"/>
                    <a:pt x="35312" y="10203"/>
                  </a:cubicBezTo>
                  <a:cubicBezTo>
                    <a:pt x="35322" y="10201"/>
                    <a:pt x="35331" y="10200"/>
                    <a:pt x="35347" y="10195"/>
                  </a:cubicBezTo>
                  <a:close/>
                  <a:moveTo>
                    <a:pt x="19174" y="10338"/>
                  </a:moveTo>
                  <a:lnTo>
                    <a:pt x="19176" y="10344"/>
                  </a:lnTo>
                  <a:cubicBezTo>
                    <a:pt x="19148" y="10357"/>
                    <a:pt x="19120" y="10371"/>
                    <a:pt x="19093" y="10384"/>
                  </a:cubicBezTo>
                  <a:cubicBezTo>
                    <a:pt x="19093" y="10381"/>
                    <a:pt x="19093" y="10379"/>
                    <a:pt x="19093" y="10378"/>
                  </a:cubicBezTo>
                  <a:cubicBezTo>
                    <a:pt x="19120" y="10365"/>
                    <a:pt x="19148" y="10351"/>
                    <a:pt x="19174" y="10338"/>
                  </a:cubicBezTo>
                  <a:close/>
                  <a:moveTo>
                    <a:pt x="58538" y="10451"/>
                  </a:moveTo>
                  <a:lnTo>
                    <a:pt x="58555" y="10478"/>
                  </a:lnTo>
                  <a:lnTo>
                    <a:pt x="58540" y="10481"/>
                  </a:lnTo>
                  <a:lnTo>
                    <a:pt x="58524" y="10454"/>
                  </a:lnTo>
                  <a:lnTo>
                    <a:pt x="58538" y="10451"/>
                  </a:lnTo>
                  <a:close/>
                  <a:moveTo>
                    <a:pt x="11846" y="10565"/>
                  </a:moveTo>
                  <a:cubicBezTo>
                    <a:pt x="11859" y="10574"/>
                    <a:pt x="11872" y="10582"/>
                    <a:pt x="11886" y="10591"/>
                  </a:cubicBezTo>
                  <a:lnTo>
                    <a:pt x="11893" y="10627"/>
                  </a:lnTo>
                  <a:lnTo>
                    <a:pt x="11893" y="10627"/>
                  </a:lnTo>
                  <a:lnTo>
                    <a:pt x="11825" y="10579"/>
                  </a:lnTo>
                  <a:lnTo>
                    <a:pt x="11846" y="10565"/>
                  </a:lnTo>
                  <a:close/>
                  <a:moveTo>
                    <a:pt x="12283" y="10656"/>
                  </a:moveTo>
                  <a:lnTo>
                    <a:pt x="12354" y="10686"/>
                  </a:lnTo>
                  <a:lnTo>
                    <a:pt x="12354" y="10686"/>
                  </a:lnTo>
                  <a:cubicBezTo>
                    <a:pt x="12353" y="10686"/>
                    <a:pt x="12352" y="10687"/>
                    <a:pt x="12350" y="10687"/>
                  </a:cubicBezTo>
                  <a:cubicBezTo>
                    <a:pt x="12341" y="10687"/>
                    <a:pt x="12323" y="10680"/>
                    <a:pt x="12305" y="10674"/>
                  </a:cubicBezTo>
                  <a:cubicBezTo>
                    <a:pt x="12298" y="10668"/>
                    <a:pt x="12290" y="10662"/>
                    <a:pt x="12283" y="10656"/>
                  </a:cubicBezTo>
                  <a:close/>
                  <a:moveTo>
                    <a:pt x="12171" y="10665"/>
                  </a:moveTo>
                  <a:cubicBezTo>
                    <a:pt x="12180" y="10669"/>
                    <a:pt x="12189" y="10675"/>
                    <a:pt x="12199" y="10680"/>
                  </a:cubicBezTo>
                  <a:cubicBezTo>
                    <a:pt x="12195" y="10684"/>
                    <a:pt x="12190" y="10687"/>
                    <a:pt x="12187" y="10690"/>
                  </a:cubicBezTo>
                  <a:lnTo>
                    <a:pt x="12161" y="10675"/>
                  </a:lnTo>
                  <a:lnTo>
                    <a:pt x="12171" y="10665"/>
                  </a:lnTo>
                  <a:close/>
                  <a:moveTo>
                    <a:pt x="18486" y="10669"/>
                  </a:moveTo>
                  <a:lnTo>
                    <a:pt x="18487" y="10684"/>
                  </a:lnTo>
                  <a:lnTo>
                    <a:pt x="18459" y="10696"/>
                  </a:lnTo>
                  <a:cubicBezTo>
                    <a:pt x="18458" y="10691"/>
                    <a:pt x="18458" y="10685"/>
                    <a:pt x="18458" y="10681"/>
                  </a:cubicBezTo>
                  <a:cubicBezTo>
                    <a:pt x="18466" y="10677"/>
                    <a:pt x="18477" y="10672"/>
                    <a:pt x="18486" y="10669"/>
                  </a:cubicBezTo>
                  <a:close/>
                  <a:moveTo>
                    <a:pt x="12374" y="10697"/>
                  </a:moveTo>
                  <a:cubicBezTo>
                    <a:pt x="12384" y="10697"/>
                    <a:pt x="12402" y="10703"/>
                    <a:pt x="12421" y="10710"/>
                  </a:cubicBezTo>
                  <a:lnTo>
                    <a:pt x="12443" y="10728"/>
                  </a:lnTo>
                  <a:cubicBezTo>
                    <a:pt x="12418" y="10718"/>
                    <a:pt x="12393" y="10707"/>
                    <a:pt x="12370" y="10697"/>
                  </a:cubicBezTo>
                  <a:cubicBezTo>
                    <a:pt x="12371" y="10697"/>
                    <a:pt x="12372" y="10697"/>
                    <a:pt x="12374" y="10697"/>
                  </a:cubicBezTo>
                  <a:close/>
                  <a:moveTo>
                    <a:pt x="31226" y="10721"/>
                  </a:moveTo>
                  <a:lnTo>
                    <a:pt x="31234" y="10734"/>
                  </a:lnTo>
                  <a:lnTo>
                    <a:pt x="31213" y="10756"/>
                  </a:lnTo>
                  <a:lnTo>
                    <a:pt x="31206" y="10743"/>
                  </a:lnTo>
                  <a:lnTo>
                    <a:pt x="31226" y="10721"/>
                  </a:lnTo>
                  <a:close/>
                  <a:moveTo>
                    <a:pt x="16349" y="10918"/>
                  </a:moveTo>
                  <a:lnTo>
                    <a:pt x="16346" y="10941"/>
                  </a:lnTo>
                  <a:cubicBezTo>
                    <a:pt x="16332" y="10946"/>
                    <a:pt x="16320" y="10949"/>
                    <a:pt x="16307" y="10952"/>
                  </a:cubicBezTo>
                  <a:lnTo>
                    <a:pt x="16274" y="10934"/>
                  </a:lnTo>
                  <a:lnTo>
                    <a:pt x="16349" y="10918"/>
                  </a:lnTo>
                  <a:close/>
                  <a:moveTo>
                    <a:pt x="58353" y="10827"/>
                  </a:moveTo>
                  <a:lnTo>
                    <a:pt x="58466" y="11034"/>
                  </a:lnTo>
                  <a:cubicBezTo>
                    <a:pt x="58465" y="11036"/>
                    <a:pt x="58463" y="11037"/>
                    <a:pt x="58462" y="11040"/>
                  </a:cubicBezTo>
                  <a:cubicBezTo>
                    <a:pt x="58422" y="10972"/>
                    <a:pt x="58382" y="10903"/>
                    <a:pt x="58344" y="10837"/>
                  </a:cubicBezTo>
                  <a:lnTo>
                    <a:pt x="58353" y="10827"/>
                  </a:lnTo>
                  <a:close/>
                  <a:moveTo>
                    <a:pt x="13211" y="11102"/>
                  </a:moveTo>
                  <a:lnTo>
                    <a:pt x="13255" y="11116"/>
                  </a:lnTo>
                  <a:lnTo>
                    <a:pt x="13238" y="11141"/>
                  </a:lnTo>
                  <a:lnTo>
                    <a:pt x="13192" y="11127"/>
                  </a:lnTo>
                  <a:lnTo>
                    <a:pt x="13211" y="11102"/>
                  </a:lnTo>
                  <a:close/>
                  <a:moveTo>
                    <a:pt x="9267" y="10994"/>
                  </a:moveTo>
                  <a:cubicBezTo>
                    <a:pt x="9271" y="10997"/>
                    <a:pt x="9274" y="11000"/>
                    <a:pt x="9277" y="11002"/>
                  </a:cubicBezTo>
                  <a:lnTo>
                    <a:pt x="9164" y="11215"/>
                  </a:lnTo>
                  <a:cubicBezTo>
                    <a:pt x="9161" y="11215"/>
                    <a:pt x="9158" y="11215"/>
                    <a:pt x="9156" y="11214"/>
                  </a:cubicBezTo>
                  <a:lnTo>
                    <a:pt x="9267" y="10994"/>
                  </a:lnTo>
                  <a:close/>
                  <a:moveTo>
                    <a:pt x="15138" y="11242"/>
                  </a:moveTo>
                  <a:lnTo>
                    <a:pt x="15133" y="11256"/>
                  </a:lnTo>
                  <a:lnTo>
                    <a:pt x="15103" y="11256"/>
                  </a:lnTo>
                  <a:lnTo>
                    <a:pt x="15108" y="11242"/>
                  </a:lnTo>
                  <a:close/>
                  <a:moveTo>
                    <a:pt x="14134" y="11286"/>
                  </a:moveTo>
                  <a:cubicBezTo>
                    <a:pt x="14184" y="11299"/>
                    <a:pt x="14235" y="11300"/>
                    <a:pt x="14287" y="11306"/>
                  </a:cubicBezTo>
                  <a:cubicBezTo>
                    <a:pt x="14287" y="11309"/>
                    <a:pt x="14288" y="11312"/>
                    <a:pt x="14290" y="11314"/>
                  </a:cubicBezTo>
                  <a:cubicBezTo>
                    <a:pt x="14237" y="11309"/>
                    <a:pt x="14184" y="11311"/>
                    <a:pt x="14134" y="11299"/>
                  </a:cubicBezTo>
                  <a:lnTo>
                    <a:pt x="14134" y="11286"/>
                  </a:lnTo>
                  <a:close/>
                  <a:moveTo>
                    <a:pt x="15322" y="11331"/>
                  </a:moveTo>
                  <a:cubicBezTo>
                    <a:pt x="15322" y="11333"/>
                    <a:pt x="15322" y="11336"/>
                    <a:pt x="15321" y="11337"/>
                  </a:cubicBezTo>
                  <a:lnTo>
                    <a:pt x="15228" y="11337"/>
                  </a:lnTo>
                  <a:cubicBezTo>
                    <a:pt x="15230" y="11336"/>
                    <a:pt x="15230" y="11334"/>
                    <a:pt x="15231" y="11331"/>
                  </a:cubicBezTo>
                  <a:close/>
                  <a:moveTo>
                    <a:pt x="13552" y="11360"/>
                  </a:moveTo>
                  <a:lnTo>
                    <a:pt x="13552" y="11360"/>
                  </a:lnTo>
                  <a:cubicBezTo>
                    <a:pt x="13558" y="11364"/>
                    <a:pt x="13565" y="11368"/>
                    <a:pt x="13577" y="11371"/>
                  </a:cubicBezTo>
                  <a:lnTo>
                    <a:pt x="13577" y="11371"/>
                  </a:lnTo>
                  <a:cubicBezTo>
                    <a:pt x="13569" y="11367"/>
                    <a:pt x="13561" y="11364"/>
                    <a:pt x="13552" y="11360"/>
                  </a:cubicBezTo>
                  <a:close/>
                  <a:moveTo>
                    <a:pt x="15746" y="11443"/>
                  </a:moveTo>
                  <a:lnTo>
                    <a:pt x="15745" y="11449"/>
                  </a:lnTo>
                  <a:lnTo>
                    <a:pt x="15652" y="11458"/>
                  </a:lnTo>
                  <a:cubicBezTo>
                    <a:pt x="15652" y="11456"/>
                    <a:pt x="15652" y="11455"/>
                    <a:pt x="15652" y="11453"/>
                  </a:cubicBezTo>
                  <a:lnTo>
                    <a:pt x="15746" y="11443"/>
                  </a:lnTo>
                  <a:close/>
                  <a:moveTo>
                    <a:pt x="8660" y="11459"/>
                  </a:moveTo>
                  <a:cubicBezTo>
                    <a:pt x="8662" y="11459"/>
                    <a:pt x="8663" y="11460"/>
                    <a:pt x="8665" y="11461"/>
                  </a:cubicBezTo>
                  <a:cubicBezTo>
                    <a:pt x="8656" y="11478"/>
                    <a:pt x="8647" y="11495"/>
                    <a:pt x="8639" y="11512"/>
                  </a:cubicBezTo>
                  <a:lnTo>
                    <a:pt x="8600" y="11520"/>
                  </a:lnTo>
                  <a:lnTo>
                    <a:pt x="8604" y="11514"/>
                  </a:lnTo>
                  <a:lnTo>
                    <a:pt x="8604" y="11514"/>
                  </a:lnTo>
                  <a:cubicBezTo>
                    <a:pt x="8604" y="11514"/>
                    <a:pt x="8604" y="11514"/>
                    <a:pt x="8604" y="11514"/>
                  </a:cubicBezTo>
                  <a:cubicBezTo>
                    <a:pt x="8604" y="11514"/>
                    <a:pt x="8604" y="11514"/>
                    <a:pt x="8605" y="11514"/>
                  </a:cubicBezTo>
                  <a:cubicBezTo>
                    <a:pt x="8638" y="11468"/>
                    <a:pt x="8652" y="11459"/>
                    <a:pt x="8660" y="11459"/>
                  </a:cubicBezTo>
                  <a:close/>
                  <a:moveTo>
                    <a:pt x="8596" y="11509"/>
                  </a:moveTo>
                  <a:cubicBezTo>
                    <a:pt x="8598" y="11509"/>
                    <a:pt x="8599" y="11512"/>
                    <a:pt x="8602" y="11513"/>
                  </a:cubicBezTo>
                  <a:lnTo>
                    <a:pt x="8602" y="11513"/>
                  </a:lnTo>
                  <a:cubicBezTo>
                    <a:pt x="8585" y="11542"/>
                    <a:pt x="8573" y="11558"/>
                    <a:pt x="8565" y="11567"/>
                  </a:cubicBezTo>
                  <a:lnTo>
                    <a:pt x="8565" y="11567"/>
                  </a:lnTo>
                  <a:cubicBezTo>
                    <a:pt x="8585" y="11519"/>
                    <a:pt x="8592" y="11509"/>
                    <a:pt x="8596" y="11509"/>
                  </a:cubicBezTo>
                  <a:close/>
                  <a:moveTo>
                    <a:pt x="8736" y="11574"/>
                  </a:moveTo>
                  <a:cubicBezTo>
                    <a:pt x="8739" y="11577"/>
                    <a:pt x="8742" y="11583"/>
                    <a:pt x="8746" y="11586"/>
                  </a:cubicBezTo>
                  <a:cubicBezTo>
                    <a:pt x="8740" y="11595"/>
                    <a:pt x="8736" y="11602"/>
                    <a:pt x="8731" y="11611"/>
                  </a:cubicBezTo>
                  <a:lnTo>
                    <a:pt x="8721" y="11599"/>
                  </a:lnTo>
                  <a:cubicBezTo>
                    <a:pt x="8725" y="11592"/>
                    <a:pt x="8731" y="11583"/>
                    <a:pt x="8736" y="11574"/>
                  </a:cubicBezTo>
                  <a:close/>
                  <a:moveTo>
                    <a:pt x="8525" y="11454"/>
                  </a:moveTo>
                  <a:cubicBezTo>
                    <a:pt x="8558" y="11454"/>
                    <a:pt x="8535" y="11536"/>
                    <a:pt x="8517" y="11606"/>
                  </a:cubicBezTo>
                  <a:lnTo>
                    <a:pt x="8517" y="11606"/>
                  </a:lnTo>
                  <a:cubicBezTo>
                    <a:pt x="8489" y="11651"/>
                    <a:pt x="8474" y="11669"/>
                    <a:pt x="8469" y="11669"/>
                  </a:cubicBezTo>
                  <a:cubicBezTo>
                    <a:pt x="8453" y="11669"/>
                    <a:pt x="8505" y="11530"/>
                    <a:pt x="8506" y="11459"/>
                  </a:cubicBezTo>
                  <a:cubicBezTo>
                    <a:pt x="8514" y="11455"/>
                    <a:pt x="8520" y="11454"/>
                    <a:pt x="8525" y="11454"/>
                  </a:cubicBezTo>
                  <a:close/>
                  <a:moveTo>
                    <a:pt x="34563" y="11704"/>
                  </a:moveTo>
                  <a:lnTo>
                    <a:pt x="34573" y="11715"/>
                  </a:lnTo>
                  <a:lnTo>
                    <a:pt x="34557" y="11740"/>
                  </a:lnTo>
                  <a:cubicBezTo>
                    <a:pt x="34554" y="11737"/>
                    <a:pt x="34551" y="11733"/>
                    <a:pt x="34548" y="11730"/>
                  </a:cubicBezTo>
                  <a:lnTo>
                    <a:pt x="34563" y="11704"/>
                  </a:lnTo>
                  <a:close/>
                  <a:moveTo>
                    <a:pt x="30773" y="11673"/>
                  </a:moveTo>
                  <a:lnTo>
                    <a:pt x="30792" y="11706"/>
                  </a:lnTo>
                  <a:lnTo>
                    <a:pt x="30761" y="11742"/>
                  </a:lnTo>
                  <a:lnTo>
                    <a:pt x="30720" y="11731"/>
                  </a:lnTo>
                  <a:lnTo>
                    <a:pt x="30773" y="11673"/>
                  </a:lnTo>
                  <a:close/>
                  <a:moveTo>
                    <a:pt x="8768" y="11698"/>
                  </a:moveTo>
                  <a:lnTo>
                    <a:pt x="8772" y="11701"/>
                  </a:lnTo>
                  <a:cubicBezTo>
                    <a:pt x="8758" y="11729"/>
                    <a:pt x="8742" y="11754"/>
                    <a:pt x="8727" y="11780"/>
                  </a:cubicBezTo>
                  <a:lnTo>
                    <a:pt x="8724" y="11776"/>
                  </a:lnTo>
                  <a:lnTo>
                    <a:pt x="8768" y="11698"/>
                  </a:lnTo>
                  <a:close/>
                  <a:moveTo>
                    <a:pt x="8413" y="11653"/>
                  </a:moveTo>
                  <a:cubicBezTo>
                    <a:pt x="8346" y="11806"/>
                    <a:pt x="8305" y="11824"/>
                    <a:pt x="8274" y="11839"/>
                  </a:cubicBezTo>
                  <a:cubicBezTo>
                    <a:pt x="8319" y="11779"/>
                    <a:pt x="8363" y="11720"/>
                    <a:pt x="8413" y="11653"/>
                  </a:cubicBezTo>
                  <a:close/>
                  <a:moveTo>
                    <a:pt x="30341" y="11809"/>
                  </a:moveTo>
                  <a:lnTo>
                    <a:pt x="30348" y="11823"/>
                  </a:lnTo>
                  <a:lnTo>
                    <a:pt x="30329" y="11846"/>
                  </a:lnTo>
                  <a:lnTo>
                    <a:pt x="30320" y="11833"/>
                  </a:lnTo>
                  <a:lnTo>
                    <a:pt x="30341" y="11809"/>
                  </a:lnTo>
                  <a:close/>
                  <a:moveTo>
                    <a:pt x="29916" y="12057"/>
                  </a:moveTo>
                  <a:cubicBezTo>
                    <a:pt x="29916" y="12058"/>
                    <a:pt x="29917" y="12060"/>
                    <a:pt x="29917" y="12061"/>
                  </a:cubicBezTo>
                  <a:cubicBezTo>
                    <a:pt x="29898" y="12085"/>
                    <a:pt x="29879" y="12108"/>
                    <a:pt x="29860" y="12133"/>
                  </a:cubicBezTo>
                  <a:cubicBezTo>
                    <a:pt x="29860" y="12132"/>
                    <a:pt x="29858" y="12130"/>
                    <a:pt x="29857" y="12127"/>
                  </a:cubicBezTo>
                  <a:lnTo>
                    <a:pt x="29916" y="12057"/>
                  </a:lnTo>
                  <a:close/>
                  <a:moveTo>
                    <a:pt x="34310" y="12198"/>
                  </a:moveTo>
                  <a:cubicBezTo>
                    <a:pt x="34313" y="12199"/>
                    <a:pt x="34317" y="12201"/>
                    <a:pt x="34322" y="12201"/>
                  </a:cubicBezTo>
                  <a:cubicBezTo>
                    <a:pt x="34279" y="12268"/>
                    <a:pt x="34235" y="12338"/>
                    <a:pt x="34191" y="12405"/>
                  </a:cubicBezTo>
                  <a:lnTo>
                    <a:pt x="34184" y="12404"/>
                  </a:lnTo>
                  <a:lnTo>
                    <a:pt x="34310" y="12198"/>
                  </a:lnTo>
                  <a:close/>
                  <a:moveTo>
                    <a:pt x="29771" y="12368"/>
                  </a:moveTo>
                  <a:lnTo>
                    <a:pt x="29780" y="12382"/>
                  </a:lnTo>
                  <a:cubicBezTo>
                    <a:pt x="29773" y="12391"/>
                    <a:pt x="29767" y="12398"/>
                    <a:pt x="29761" y="12407"/>
                  </a:cubicBezTo>
                  <a:lnTo>
                    <a:pt x="29752" y="12394"/>
                  </a:lnTo>
                  <a:lnTo>
                    <a:pt x="29771" y="12368"/>
                  </a:lnTo>
                  <a:close/>
                  <a:moveTo>
                    <a:pt x="8018" y="12280"/>
                  </a:moveTo>
                  <a:lnTo>
                    <a:pt x="8025" y="12282"/>
                  </a:lnTo>
                  <a:lnTo>
                    <a:pt x="7947" y="12411"/>
                  </a:lnTo>
                  <a:lnTo>
                    <a:pt x="7937" y="12404"/>
                  </a:lnTo>
                  <a:cubicBezTo>
                    <a:pt x="7963" y="12363"/>
                    <a:pt x="7991" y="12321"/>
                    <a:pt x="8018" y="12280"/>
                  </a:cubicBezTo>
                  <a:close/>
                  <a:moveTo>
                    <a:pt x="8288" y="12626"/>
                  </a:moveTo>
                  <a:lnTo>
                    <a:pt x="8305" y="12645"/>
                  </a:lnTo>
                  <a:cubicBezTo>
                    <a:pt x="8296" y="12658"/>
                    <a:pt x="8287" y="12670"/>
                    <a:pt x="8280" y="12682"/>
                  </a:cubicBezTo>
                  <a:lnTo>
                    <a:pt x="8246" y="12691"/>
                  </a:lnTo>
                  <a:cubicBezTo>
                    <a:pt x="8259" y="12669"/>
                    <a:pt x="8275" y="12647"/>
                    <a:pt x="8288" y="12626"/>
                  </a:cubicBezTo>
                  <a:close/>
                  <a:moveTo>
                    <a:pt x="7709" y="12698"/>
                  </a:moveTo>
                  <a:lnTo>
                    <a:pt x="7709" y="12698"/>
                  </a:lnTo>
                  <a:cubicBezTo>
                    <a:pt x="7704" y="12707"/>
                    <a:pt x="7700" y="12716"/>
                    <a:pt x="7696" y="12725"/>
                  </a:cubicBezTo>
                  <a:lnTo>
                    <a:pt x="7653" y="12766"/>
                  </a:lnTo>
                  <a:cubicBezTo>
                    <a:pt x="7656" y="12760"/>
                    <a:pt x="7659" y="12754"/>
                    <a:pt x="7659" y="12752"/>
                  </a:cubicBezTo>
                  <a:lnTo>
                    <a:pt x="7659" y="12752"/>
                  </a:lnTo>
                  <a:cubicBezTo>
                    <a:pt x="7659" y="12752"/>
                    <a:pt x="7659" y="12752"/>
                    <a:pt x="7659" y="12752"/>
                  </a:cubicBezTo>
                  <a:cubicBezTo>
                    <a:pt x="7676" y="12732"/>
                    <a:pt x="7693" y="12716"/>
                    <a:pt x="7709" y="12698"/>
                  </a:cubicBezTo>
                  <a:close/>
                  <a:moveTo>
                    <a:pt x="59720" y="12757"/>
                  </a:moveTo>
                  <a:lnTo>
                    <a:pt x="59751" y="12845"/>
                  </a:lnTo>
                  <a:cubicBezTo>
                    <a:pt x="59749" y="12845"/>
                    <a:pt x="59746" y="12844"/>
                    <a:pt x="59745" y="12844"/>
                  </a:cubicBezTo>
                  <a:cubicBezTo>
                    <a:pt x="59734" y="12814"/>
                    <a:pt x="59726" y="12785"/>
                    <a:pt x="59715" y="12757"/>
                  </a:cubicBezTo>
                  <a:close/>
                  <a:moveTo>
                    <a:pt x="34144" y="12505"/>
                  </a:moveTo>
                  <a:lnTo>
                    <a:pt x="34144" y="12505"/>
                  </a:lnTo>
                  <a:cubicBezTo>
                    <a:pt x="34097" y="12576"/>
                    <a:pt x="34059" y="12635"/>
                    <a:pt x="34007" y="12713"/>
                  </a:cubicBezTo>
                  <a:cubicBezTo>
                    <a:pt x="33998" y="12717"/>
                    <a:pt x="33983" y="12725"/>
                    <a:pt x="33969" y="12732"/>
                  </a:cubicBezTo>
                  <a:cubicBezTo>
                    <a:pt x="33939" y="12772"/>
                    <a:pt x="33907" y="12813"/>
                    <a:pt x="33878" y="12851"/>
                  </a:cubicBezTo>
                  <a:cubicBezTo>
                    <a:pt x="33889" y="12813"/>
                    <a:pt x="33901" y="12776"/>
                    <a:pt x="33913" y="12736"/>
                  </a:cubicBezTo>
                  <a:cubicBezTo>
                    <a:pt x="33985" y="12663"/>
                    <a:pt x="34060" y="12589"/>
                    <a:pt x="34144" y="12505"/>
                  </a:cubicBezTo>
                  <a:close/>
                  <a:moveTo>
                    <a:pt x="29455" y="12801"/>
                  </a:moveTo>
                  <a:lnTo>
                    <a:pt x="29462" y="12803"/>
                  </a:lnTo>
                  <a:cubicBezTo>
                    <a:pt x="29434" y="12847"/>
                    <a:pt x="29406" y="12889"/>
                    <a:pt x="29379" y="12933"/>
                  </a:cubicBezTo>
                  <a:cubicBezTo>
                    <a:pt x="29376" y="12931"/>
                    <a:pt x="29371" y="12929"/>
                    <a:pt x="29368" y="12928"/>
                  </a:cubicBezTo>
                  <a:lnTo>
                    <a:pt x="29455" y="12801"/>
                  </a:lnTo>
                  <a:close/>
                  <a:moveTo>
                    <a:pt x="33926" y="12819"/>
                  </a:moveTo>
                  <a:cubicBezTo>
                    <a:pt x="33929" y="12819"/>
                    <a:pt x="33932" y="12819"/>
                    <a:pt x="33933" y="12820"/>
                  </a:cubicBezTo>
                  <a:cubicBezTo>
                    <a:pt x="33906" y="12863"/>
                    <a:pt x="33879" y="12905"/>
                    <a:pt x="33851" y="12951"/>
                  </a:cubicBezTo>
                  <a:lnTo>
                    <a:pt x="33841" y="12944"/>
                  </a:lnTo>
                  <a:lnTo>
                    <a:pt x="33926" y="12819"/>
                  </a:lnTo>
                  <a:close/>
                  <a:moveTo>
                    <a:pt x="29315" y="12883"/>
                  </a:moveTo>
                  <a:lnTo>
                    <a:pt x="29317" y="12886"/>
                  </a:lnTo>
                  <a:lnTo>
                    <a:pt x="29265" y="12963"/>
                  </a:lnTo>
                  <a:lnTo>
                    <a:pt x="29262" y="12958"/>
                  </a:lnTo>
                  <a:lnTo>
                    <a:pt x="29315" y="12883"/>
                  </a:lnTo>
                  <a:close/>
                  <a:moveTo>
                    <a:pt x="29181" y="13047"/>
                  </a:moveTo>
                  <a:cubicBezTo>
                    <a:pt x="29184" y="13051"/>
                    <a:pt x="29187" y="13056"/>
                    <a:pt x="29192" y="13059"/>
                  </a:cubicBezTo>
                  <a:lnTo>
                    <a:pt x="29174" y="13085"/>
                  </a:lnTo>
                  <a:lnTo>
                    <a:pt x="29165" y="13073"/>
                  </a:lnTo>
                  <a:lnTo>
                    <a:pt x="29181" y="13047"/>
                  </a:lnTo>
                  <a:close/>
                  <a:moveTo>
                    <a:pt x="33764" y="13048"/>
                  </a:moveTo>
                  <a:lnTo>
                    <a:pt x="33775" y="13056"/>
                  </a:lnTo>
                  <a:lnTo>
                    <a:pt x="33688" y="13181"/>
                  </a:lnTo>
                  <a:lnTo>
                    <a:pt x="33680" y="13179"/>
                  </a:lnTo>
                  <a:cubicBezTo>
                    <a:pt x="33708" y="13135"/>
                    <a:pt x="33736" y="13092"/>
                    <a:pt x="33764" y="13048"/>
                  </a:cubicBezTo>
                  <a:close/>
                  <a:moveTo>
                    <a:pt x="59546" y="13153"/>
                  </a:moveTo>
                  <a:cubicBezTo>
                    <a:pt x="59573" y="13237"/>
                    <a:pt x="59586" y="13276"/>
                    <a:pt x="59605" y="13338"/>
                  </a:cubicBezTo>
                  <a:cubicBezTo>
                    <a:pt x="59593" y="13338"/>
                    <a:pt x="59583" y="13338"/>
                    <a:pt x="59559" y="13337"/>
                  </a:cubicBezTo>
                  <a:cubicBezTo>
                    <a:pt x="59553" y="13251"/>
                    <a:pt x="59551" y="13213"/>
                    <a:pt x="59546" y="13153"/>
                  </a:cubicBezTo>
                  <a:close/>
                  <a:moveTo>
                    <a:pt x="33199" y="13220"/>
                  </a:moveTo>
                  <a:lnTo>
                    <a:pt x="33199" y="13220"/>
                  </a:lnTo>
                  <a:cubicBezTo>
                    <a:pt x="33120" y="13295"/>
                    <a:pt x="33089" y="13326"/>
                    <a:pt x="33042" y="13373"/>
                  </a:cubicBezTo>
                  <a:cubicBezTo>
                    <a:pt x="33085" y="13310"/>
                    <a:pt x="33108" y="13278"/>
                    <a:pt x="33142" y="13228"/>
                  </a:cubicBezTo>
                  <a:cubicBezTo>
                    <a:pt x="33155" y="13226"/>
                    <a:pt x="33165" y="13225"/>
                    <a:pt x="33199" y="13220"/>
                  </a:cubicBezTo>
                  <a:close/>
                  <a:moveTo>
                    <a:pt x="7351" y="13345"/>
                  </a:moveTo>
                  <a:lnTo>
                    <a:pt x="7354" y="13350"/>
                  </a:lnTo>
                  <a:lnTo>
                    <a:pt x="7300" y="13420"/>
                  </a:lnTo>
                  <a:lnTo>
                    <a:pt x="7297" y="13416"/>
                  </a:lnTo>
                  <a:cubicBezTo>
                    <a:pt x="7316" y="13392"/>
                    <a:pt x="7334" y="13369"/>
                    <a:pt x="7351" y="13345"/>
                  </a:cubicBezTo>
                  <a:close/>
                  <a:moveTo>
                    <a:pt x="33504" y="13442"/>
                  </a:moveTo>
                  <a:lnTo>
                    <a:pt x="33513" y="13454"/>
                  </a:lnTo>
                  <a:lnTo>
                    <a:pt x="33495" y="13479"/>
                  </a:lnTo>
                  <a:lnTo>
                    <a:pt x="33486" y="13468"/>
                  </a:lnTo>
                  <a:lnTo>
                    <a:pt x="33486" y="13466"/>
                  </a:lnTo>
                  <a:lnTo>
                    <a:pt x="33504" y="13442"/>
                  </a:lnTo>
                  <a:close/>
                  <a:moveTo>
                    <a:pt x="33338" y="13457"/>
                  </a:moveTo>
                  <a:cubicBezTo>
                    <a:pt x="33339" y="13459"/>
                    <a:pt x="33341" y="13460"/>
                    <a:pt x="33341" y="13462"/>
                  </a:cubicBezTo>
                  <a:lnTo>
                    <a:pt x="33286" y="13535"/>
                  </a:lnTo>
                  <a:cubicBezTo>
                    <a:pt x="33286" y="13534"/>
                    <a:pt x="33285" y="13532"/>
                    <a:pt x="33285" y="13529"/>
                  </a:cubicBezTo>
                  <a:cubicBezTo>
                    <a:pt x="33301" y="13506"/>
                    <a:pt x="33320" y="13482"/>
                    <a:pt x="33338" y="13457"/>
                  </a:cubicBezTo>
                  <a:close/>
                  <a:moveTo>
                    <a:pt x="33352" y="13631"/>
                  </a:moveTo>
                  <a:lnTo>
                    <a:pt x="33355" y="13634"/>
                  </a:lnTo>
                  <a:lnTo>
                    <a:pt x="33301" y="13707"/>
                  </a:lnTo>
                  <a:lnTo>
                    <a:pt x="33298" y="13704"/>
                  </a:lnTo>
                  <a:lnTo>
                    <a:pt x="33352" y="13631"/>
                  </a:lnTo>
                  <a:close/>
                  <a:moveTo>
                    <a:pt x="7103" y="13668"/>
                  </a:moveTo>
                  <a:cubicBezTo>
                    <a:pt x="7031" y="13762"/>
                    <a:pt x="6988" y="13818"/>
                    <a:pt x="6928" y="13897"/>
                  </a:cubicBezTo>
                  <a:cubicBezTo>
                    <a:pt x="6913" y="13875"/>
                    <a:pt x="6904" y="13860"/>
                    <a:pt x="6894" y="13844"/>
                  </a:cubicBezTo>
                  <a:cubicBezTo>
                    <a:pt x="6904" y="13832"/>
                    <a:pt x="6913" y="13819"/>
                    <a:pt x="6923" y="13807"/>
                  </a:cubicBezTo>
                  <a:cubicBezTo>
                    <a:pt x="6938" y="13810"/>
                    <a:pt x="6951" y="13813"/>
                    <a:pt x="6966" y="13816"/>
                  </a:cubicBezTo>
                  <a:cubicBezTo>
                    <a:pt x="6998" y="13781"/>
                    <a:pt x="7031" y="13746"/>
                    <a:pt x="7103" y="13668"/>
                  </a:cubicBezTo>
                  <a:close/>
                  <a:moveTo>
                    <a:pt x="28800" y="13812"/>
                  </a:moveTo>
                  <a:lnTo>
                    <a:pt x="28814" y="13813"/>
                  </a:lnTo>
                  <a:cubicBezTo>
                    <a:pt x="28792" y="13859"/>
                    <a:pt x="28766" y="13904"/>
                    <a:pt x="28744" y="13952"/>
                  </a:cubicBezTo>
                  <a:cubicBezTo>
                    <a:pt x="28741" y="13952"/>
                    <a:pt x="28739" y="13953"/>
                    <a:pt x="28737" y="13953"/>
                  </a:cubicBezTo>
                  <a:cubicBezTo>
                    <a:pt x="28756" y="13904"/>
                    <a:pt x="28780" y="13859"/>
                    <a:pt x="28800" y="13812"/>
                  </a:cubicBezTo>
                  <a:close/>
                  <a:moveTo>
                    <a:pt x="33036" y="13988"/>
                  </a:moveTo>
                  <a:lnTo>
                    <a:pt x="33043" y="14002"/>
                  </a:lnTo>
                  <a:lnTo>
                    <a:pt x="33026" y="14025"/>
                  </a:lnTo>
                  <a:lnTo>
                    <a:pt x="33017" y="14013"/>
                  </a:lnTo>
                  <a:lnTo>
                    <a:pt x="33036" y="13988"/>
                  </a:lnTo>
                  <a:close/>
                  <a:moveTo>
                    <a:pt x="32930" y="14107"/>
                  </a:moveTo>
                  <a:cubicBezTo>
                    <a:pt x="32918" y="14126"/>
                    <a:pt x="32906" y="14145"/>
                    <a:pt x="32894" y="14164"/>
                  </a:cubicBezTo>
                  <a:lnTo>
                    <a:pt x="32894" y="14164"/>
                  </a:lnTo>
                  <a:cubicBezTo>
                    <a:pt x="32893" y="14155"/>
                    <a:pt x="32900" y="14140"/>
                    <a:pt x="32908" y="14125"/>
                  </a:cubicBezTo>
                  <a:cubicBezTo>
                    <a:pt x="32915" y="14119"/>
                    <a:pt x="32923" y="14113"/>
                    <a:pt x="32930" y="14107"/>
                  </a:cubicBezTo>
                  <a:close/>
                  <a:moveTo>
                    <a:pt x="7245" y="14124"/>
                  </a:moveTo>
                  <a:cubicBezTo>
                    <a:pt x="7247" y="14125"/>
                    <a:pt x="7248" y="14127"/>
                    <a:pt x="7250" y="14127"/>
                  </a:cubicBezTo>
                  <a:lnTo>
                    <a:pt x="7189" y="14199"/>
                  </a:lnTo>
                  <a:cubicBezTo>
                    <a:pt x="7189" y="14196"/>
                    <a:pt x="7188" y="14194"/>
                    <a:pt x="7186" y="14193"/>
                  </a:cubicBezTo>
                  <a:lnTo>
                    <a:pt x="7245" y="14124"/>
                  </a:lnTo>
                  <a:close/>
                  <a:moveTo>
                    <a:pt x="32909" y="14060"/>
                  </a:moveTo>
                  <a:cubicBezTo>
                    <a:pt x="32911" y="14063"/>
                    <a:pt x="32912" y="14065"/>
                    <a:pt x="32914" y="14066"/>
                  </a:cubicBezTo>
                  <a:lnTo>
                    <a:pt x="32799" y="14209"/>
                  </a:lnTo>
                  <a:lnTo>
                    <a:pt x="32795" y="14203"/>
                  </a:lnTo>
                  <a:cubicBezTo>
                    <a:pt x="32833" y="14156"/>
                    <a:pt x="32871" y="14109"/>
                    <a:pt x="32909" y="14060"/>
                  </a:cubicBezTo>
                  <a:close/>
                  <a:moveTo>
                    <a:pt x="6666" y="14197"/>
                  </a:moveTo>
                  <a:cubicBezTo>
                    <a:pt x="6673" y="14212"/>
                    <a:pt x="6682" y="14224"/>
                    <a:pt x="6694" y="14244"/>
                  </a:cubicBezTo>
                  <a:cubicBezTo>
                    <a:pt x="6641" y="14274"/>
                    <a:pt x="6607" y="14291"/>
                    <a:pt x="6570" y="14311"/>
                  </a:cubicBezTo>
                  <a:cubicBezTo>
                    <a:pt x="6599" y="14275"/>
                    <a:pt x="6626" y="14244"/>
                    <a:pt x="6666" y="14197"/>
                  </a:cubicBezTo>
                  <a:close/>
                  <a:moveTo>
                    <a:pt x="32870" y="14198"/>
                  </a:moveTo>
                  <a:cubicBezTo>
                    <a:pt x="32854" y="14234"/>
                    <a:pt x="32827" y="14270"/>
                    <a:pt x="32787" y="14321"/>
                  </a:cubicBezTo>
                  <a:cubicBezTo>
                    <a:pt x="32776" y="14318"/>
                    <a:pt x="32768" y="14315"/>
                    <a:pt x="32749" y="14309"/>
                  </a:cubicBezTo>
                  <a:cubicBezTo>
                    <a:pt x="32803" y="14259"/>
                    <a:pt x="32836" y="14230"/>
                    <a:pt x="32870" y="14198"/>
                  </a:cubicBezTo>
                  <a:close/>
                  <a:moveTo>
                    <a:pt x="6948" y="14296"/>
                  </a:moveTo>
                  <a:lnTo>
                    <a:pt x="6950" y="14300"/>
                  </a:lnTo>
                  <a:cubicBezTo>
                    <a:pt x="6930" y="14324"/>
                    <a:pt x="6910" y="14347"/>
                    <a:pt x="6891" y="14369"/>
                  </a:cubicBezTo>
                  <a:lnTo>
                    <a:pt x="6888" y="14365"/>
                  </a:lnTo>
                  <a:lnTo>
                    <a:pt x="6948" y="14296"/>
                  </a:lnTo>
                  <a:close/>
                  <a:moveTo>
                    <a:pt x="32598" y="14433"/>
                  </a:moveTo>
                  <a:lnTo>
                    <a:pt x="32605" y="14446"/>
                  </a:lnTo>
                  <a:lnTo>
                    <a:pt x="32586" y="14469"/>
                  </a:lnTo>
                  <a:lnTo>
                    <a:pt x="32578" y="14456"/>
                  </a:lnTo>
                  <a:lnTo>
                    <a:pt x="32598" y="14433"/>
                  </a:lnTo>
                  <a:close/>
                  <a:moveTo>
                    <a:pt x="6559" y="14467"/>
                  </a:moveTo>
                  <a:cubicBezTo>
                    <a:pt x="6573" y="14467"/>
                    <a:pt x="6536" y="14514"/>
                    <a:pt x="6430" y="14618"/>
                  </a:cubicBezTo>
                  <a:cubicBezTo>
                    <a:pt x="6473" y="14565"/>
                    <a:pt x="6516" y="14514"/>
                    <a:pt x="6551" y="14469"/>
                  </a:cubicBezTo>
                  <a:cubicBezTo>
                    <a:pt x="6554" y="14468"/>
                    <a:pt x="6557" y="14467"/>
                    <a:pt x="6559" y="14467"/>
                  </a:cubicBezTo>
                  <a:close/>
                  <a:moveTo>
                    <a:pt x="59836" y="14672"/>
                  </a:moveTo>
                  <a:cubicBezTo>
                    <a:pt x="59845" y="14672"/>
                    <a:pt x="59849" y="14674"/>
                    <a:pt x="59858" y="14675"/>
                  </a:cubicBezTo>
                  <a:cubicBezTo>
                    <a:pt x="59868" y="14721"/>
                    <a:pt x="59877" y="14770"/>
                    <a:pt x="59890" y="14831"/>
                  </a:cubicBezTo>
                  <a:cubicBezTo>
                    <a:pt x="59883" y="14842"/>
                    <a:pt x="59877" y="14849"/>
                    <a:pt x="59870" y="14861"/>
                  </a:cubicBezTo>
                  <a:cubicBezTo>
                    <a:pt x="59857" y="14790"/>
                    <a:pt x="59846" y="14730"/>
                    <a:pt x="59836" y="14672"/>
                  </a:cubicBezTo>
                  <a:close/>
                  <a:moveTo>
                    <a:pt x="6049" y="14843"/>
                  </a:moveTo>
                  <a:lnTo>
                    <a:pt x="6057" y="14856"/>
                  </a:lnTo>
                  <a:lnTo>
                    <a:pt x="6036" y="14877"/>
                  </a:lnTo>
                  <a:cubicBezTo>
                    <a:pt x="6033" y="14874"/>
                    <a:pt x="6032" y="14869"/>
                    <a:pt x="6029" y="14865"/>
                  </a:cubicBezTo>
                  <a:lnTo>
                    <a:pt x="6029" y="14865"/>
                  </a:lnTo>
                  <a:lnTo>
                    <a:pt x="6049" y="14843"/>
                  </a:lnTo>
                  <a:close/>
                  <a:moveTo>
                    <a:pt x="60292" y="14833"/>
                  </a:moveTo>
                  <a:cubicBezTo>
                    <a:pt x="60298" y="14862"/>
                    <a:pt x="60302" y="14895"/>
                    <a:pt x="60308" y="14924"/>
                  </a:cubicBezTo>
                  <a:cubicBezTo>
                    <a:pt x="60307" y="14924"/>
                    <a:pt x="60305" y="14924"/>
                    <a:pt x="60302" y="14923"/>
                  </a:cubicBezTo>
                  <a:cubicBezTo>
                    <a:pt x="60298" y="14893"/>
                    <a:pt x="60292" y="14862"/>
                    <a:pt x="60288" y="14833"/>
                  </a:cubicBezTo>
                  <a:close/>
                  <a:moveTo>
                    <a:pt x="6513" y="14928"/>
                  </a:moveTo>
                  <a:lnTo>
                    <a:pt x="6516" y="14931"/>
                  </a:lnTo>
                  <a:lnTo>
                    <a:pt x="6451" y="14998"/>
                  </a:lnTo>
                  <a:cubicBezTo>
                    <a:pt x="6451" y="14996"/>
                    <a:pt x="6449" y="14995"/>
                    <a:pt x="6449" y="14993"/>
                  </a:cubicBezTo>
                  <a:lnTo>
                    <a:pt x="6513" y="14928"/>
                  </a:lnTo>
                  <a:close/>
                  <a:moveTo>
                    <a:pt x="32215" y="14992"/>
                  </a:moveTo>
                  <a:lnTo>
                    <a:pt x="32222" y="15005"/>
                  </a:lnTo>
                  <a:lnTo>
                    <a:pt x="32200" y="15027"/>
                  </a:lnTo>
                  <a:lnTo>
                    <a:pt x="32193" y="15014"/>
                  </a:lnTo>
                  <a:lnTo>
                    <a:pt x="32215" y="14992"/>
                  </a:lnTo>
                  <a:close/>
                  <a:moveTo>
                    <a:pt x="32025" y="15133"/>
                  </a:moveTo>
                  <a:lnTo>
                    <a:pt x="32028" y="15137"/>
                  </a:lnTo>
                  <a:lnTo>
                    <a:pt x="31963" y="15204"/>
                  </a:lnTo>
                  <a:cubicBezTo>
                    <a:pt x="31963" y="15201"/>
                    <a:pt x="31962" y="15199"/>
                    <a:pt x="31962" y="15198"/>
                  </a:cubicBezTo>
                  <a:lnTo>
                    <a:pt x="32025" y="15133"/>
                  </a:lnTo>
                  <a:close/>
                  <a:moveTo>
                    <a:pt x="31858" y="15217"/>
                  </a:moveTo>
                  <a:cubicBezTo>
                    <a:pt x="31859" y="15218"/>
                    <a:pt x="31862" y="15220"/>
                    <a:pt x="31865" y="15220"/>
                  </a:cubicBezTo>
                  <a:lnTo>
                    <a:pt x="31759" y="15332"/>
                  </a:lnTo>
                  <a:cubicBezTo>
                    <a:pt x="31756" y="15329"/>
                    <a:pt x="31752" y="15327"/>
                    <a:pt x="31749" y="15324"/>
                  </a:cubicBezTo>
                  <a:cubicBezTo>
                    <a:pt x="31785" y="15289"/>
                    <a:pt x="31822" y="15252"/>
                    <a:pt x="31858" y="15217"/>
                  </a:cubicBezTo>
                  <a:close/>
                  <a:moveTo>
                    <a:pt x="5606" y="15305"/>
                  </a:moveTo>
                  <a:cubicBezTo>
                    <a:pt x="5593" y="15327"/>
                    <a:pt x="5575" y="15357"/>
                    <a:pt x="5545" y="15411"/>
                  </a:cubicBezTo>
                  <a:cubicBezTo>
                    <a:pt x="5518" y="15407"/>
                    <a:pt x="5511" y="15405"/>
                    <a:pt x="5499" y="15404"/>
                  </a:cubicBezTo>
                  <a:cubicBezTo>
                    <a:pt x="5549" y="15358"/>
                    <a:pt x="5593" y="15317"/>
                    <a:pt x="5606" y="15305"/>
                  </a:cubicBezTo>
                  <a:close/>
                  <a:moveTo>
                    <a:pt x="5468" y="15368"/>
                  </a:moveTo>
                  <a:lnTo>
                    <a:pt x="5481" y="15395"/>
                  </a:lnTo>
                  <a:lnTo>
                    <a:pt x="5449" y="15426"/>
                  </a:lnTo>
                  <a:lnTo>
                    <a:pt x="5436" y="15399"/>
                  </a:lnTo>
                  <a:lnTo>
                    <a:pt x="5436" y="15399"/>
                  </a:lnTo>
                  <a:cubicBezTo>
                    <a:pt x="5446" y="15389"/>
                    <a:pt x="5458" y="15378"/>
                    <a:pt x="5468" y="15368"/>
                  </a:cubicBezTo>
                  <a:close/>
                  <a:moveTo>
                    <a:pt x="5296" y="15542"/>
                  </a:moveTo>
                  <a:lnTo>
                    <a:pt x="5240" y="15595"/>
                  </a:lnTo>
                  <a:lnTo>
                    <a:pt x="5230" y="15571"/>
                  </a:lnTo>
                  <a:lnTo>
                    <a:pt x="5261" y="15542"/>
                  </a:lnTo>
                  <a:close/>
                  <a:moveTo>
                    <a:pt x="28410" y="15810"/>
                  </a:moveTo>
                  <a:lnTo>
                    <a:pt x="28427" y="15811"/>
                  </a:lnTo>
                  <a:lnTo>
                    <a:pt x="28435" y="15845"/>
                  </a:lnTo>
                  <a:cubicBezTo>
                    <a:pt x="28434" y="15845"/>
                    <a:pt x="28433" y="15846"/>
                    <a:pt x="28431" y="15846"/>
                  </a:cubicBezTo>
                  <a:cubicBezTo>
                    <a:pt x="28428" y="15846"/>
                    <a:pt x="28424" y="15845"/>
                    <a:pt x="28421" y="15844"/>
                  </a:cubicBezTo>
                  <a:lnTo>
                    <a:pt x="28410" y="15810"/>
                  </a:lnTo>
                  <a:close/>
                  <a:moveTo>
                    <a:pt x="28549" y="15789"/>
                  </a:moveTo>
                  <a:cubicBezTo>
                    <a:pt x="28558" y="15820"/>
                    <a:pt x="28565" y="15852"/>
                    <a:pt x="28580" y="15882"/>
                  </a:cubicBezTo>
                  <a:lnTo>
                    <a:pt x="28574" y="15882"/>
                  </a:lnTo>
                  <a:cubicBezTo>
                    <a:pt x="28559" y="15852"/>
                    <a:pt x="28553" y="15820"/>
                    <a:pt x="28544" y="15789"/>
                  </a:cubicBezTo>
                  <a:close/>
                  <a:moveTo>
                    <a:pt x="5208" y="15792"/>
                  </a:moveTo>
                  <a:cubicBezTo>
                    <a:pt x="5231" y="15792"/>
                    <a:pt x="5217" y="15815"/>
                    <a:pt x="5062" y="15932"/>
                  </a:cubicBezTo>
                  <a:cubicBezTo>
                    <a:pt x="5113" y="15877"/>
                    <a:pt x="5152" y="15838"/>
                    <a:pt x="5193" y="15794"/>
                  </a:cubicBezTo>
                  <a:cubicBezTo>
                    <a:pt x="5199" y="15792"/>
                    <a:pt x="5204" y="15792"/>
                    <a:pt x="5208" y="15792"/>
                  </a:cubicBezTo>
                  <a:close/>
                  <a:moveTo>
                    <a:pt x="60361" y="16135"/>
                  </a:moveTo>
                  <a:cubicBezTo>
                    <a:pt x="60367" y="16136"/>
                    <a:pt x="60371" y="16138"/>
                    <a:pt x="60376" y="16138"/>
                  </a:cubicBezTo>
                  <a:cubicBezTo>
                    <a:pt x="60377" y="16150"/>
                    <a:pt x="60377" y="16160"/>
                    <a:pt x="60379" y="16169"/>
                  </a:cubicBezTo>
                  <a:cubicBezTo>
                    <a:pt x="60374" y="16169"/>
                    <a:pt x="60369" y="16167"/>
                    <a:pt x="60364" y="16164"/>
                  </a:cubicBezTo>
                  <a:cubicBezTo>
                    <a:pt x="60363" y="16155"/>
                    <a:pt x="60363" y="16145"/>
                    <a:pt x="60361" y="16135"/>
                  </a:cubicBezTo>
                  <a:close/>
                  <a:moveTo>
                    <a:pt x="4554" y="16157"/>
                  </a:moveTo>
                  <a:lnTo>
                    <a:pt x="4554" y="16157"/>
                  </a:lnTo>
                  <a:cubicBezTo>
                    <a:pt x="4550" y="16161"/>
                    <a:pt x="4545" y="16165"/>
                    <a:pt x="4540" y="16169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545" y="16165"/>
                    <a:pt x="4550" y="16161"/>
                    <a:pt x="4554" y="16157"/>
                  </a:cubicBezTo>
                  <a:close/>
                  <a:moveTo>
                    <a:pt x="36019" y="7507"/>
                  </a:moveTo>
                  <a:cubicBezTo>
                    <a:pt x="35976" y="7621"/>
                    <a:pt x="35929" y="7732"/>
                    <a:pt x="35878" y="7842"/>
                  </a:cubicBezTo>
                  <a:cubicBezTo>
                    <a:pt x="35842" y="8030"/>
                    <a:pt x="35755" y="8184"/>
                    <a:pt x="35664" y="8371"/>
                  </a:cubicBezTo>
                  <a:cubicBezTo>
                    <a:pt x="35653" y="8426"/>
                    <a:pt x="35643" y="8480"/>
                    <a:pt x="35633" y="8536"/>
                  </a:cubicBezTo>
                  <a:cubicBezTo>
                    <a:pt x="35572" y="8667"/>
                    <a:pt x="35519" y="8783"/>
                    <a:pt x="35465" y="8902"/>
                  </a:cubicBezTo>
                  <a:cubicBezTo>
                    <a:pt x="35408" y="9033"/>
                    <a:pt x="35352" y="9172"/>
                    <a:pt x="35291" y="9295"/>
                  </a:cubicBezTo>
                  <a:cubicBezTo>
                    <a:pt x="35247" y="9385"/>
                    <a:pt x="35210" y="9463"/>
                    <a:pt x="35168" y="9551"/>
                  </a:cubicBezTo>
                  <a:cubicBezTo>
                    <a:pt x="35128" y="9633"/>
                    <a:pt x="35085" y="9722"/>
                    <a:pt x="35043" y="9807"/>
                  </a:cubicBezTo>
                  <a:cubicBezTo>
                    <a:pt x="34956" y="9985"/>
                    <a:pt x="34877" y="10163"/>
                    <a:pt x="34774" y="10343"/>
                  </a:cubicBezTo>
                  <a:cubicBezTo>
                    <a:pt x="34613" y="10609"/>
                    <a:pt x="34490" y="10905"/>
                    <a:pt x="34323" y="11178"/>
                  </a:cubicBezTo>
                  <a:cubicBezTo>
                    <a:pt x="34319" y="11187"/>
                    <a:pt x="34315" y="11200"/>
                    <a:pt x="34290" y="11256"/>
                  </a:cubicBezTo>
                  <a:cubicBezTo>
                    <a:pt x="34287" y="11267"/>
                    <a:pt x="34269" y="11315"/>
                    <a:pt x="34245" y="11377"/>
                  </a:cubicBezTo>
                  <a:cubicBezTo>
                    <a:pt x="34041" y="11687"/>
                    <a:pt x="33847" y="11996"/>
                    <a:pt x="33708" y="12295"/>
                  </a:cubicBezTo>
                  <a:cubicBezTo>
                    <a:pt x="33673" y="12321"/>
                    <a:pt x="33651" y="12338"/>
                    <a:pt x="33626" y="12355"/>
                  </a:cubicBezTo>
                  <a:cubicBezTo>
                    <a:pt x="33482" y="12610"/>
                    <a:pt x="33335" y="12855"/>
                    <a:pt x="33126" y="13128"/>
                  </a:cubicBezTo>
                  <a:cubicBezTo>
                    <a:pt x="33095" y="13195"/>
                    <a:pt x="33057" y="13273"/>
                    <a:pt x="33012" y="13367"/>
                  </a:cubicBezTo>
                  <a:cubicBezTo>
                    <a:pt x="32983" y="13382"/>
                    <a:pt x="32967" y="13390"/>
                    <a:pt x="32940" y="13403"/>
                  </a:cubicBezTo>
                  <a:cubicBezTo>
                    <a:pt x="32857" y="13519"/>
                    <a:pt x="32768" y="13641"/>
                    <a:pt x="32667" y="13779"/>
                  </a:cubicBezTo>
                  <a:cubicBezTo>
                    <a:pt x="32652" y="13794"/>
                    <a:pt x="32621" y="13824"/>
                    <a:pt x="32590" y="13856"/>
                  </a:cubicBezTo>
                  <a:cubicBezTo>
                    <a:pt x="32483" y="14019"/>
                    <a:pt x="32367" y="14165"/>
                    <a:pt x="32212" y="14300"/>
                  </a:cubicBezTo>
                  <a:cubicBezTo>
                    <a:pt x="32178" y="14414"/>
                    <a:pt x="32033" y="14509"/>
                    <a:pt x="31946" y="14618"/>
                  </a:cubicBezTo>
                  <a:cubicBezTo>
                    <a:pt x="31828" y="14762"/>
                    <a:pt x="31712" y="14875"/>
                    <a:pt x="31587" y="14983"/>
                  </a:cubicBezTo>
                  <a:cubicBezTo>
                    <a:pt x="31578" y="15003"/>
                    <a:pt x="31569" y="15024"/>
                    <a:pt x="31560" y="15042"/>
                  </a:cubicBezTo>
                  <a:cubicBezTo>
                    <a:pt x="31288" y="15318"/>
                    <a:pt x="30987" y="15514"/>
                    <a:pt x="30732" y="15742"/>
                  </a:cubicBezTo>
                  <a:cubicBezTo>
                    <a:pt x="30628" y="15807"/>
                    <a:pt x="30553" y="15852"/>
                    <a:pt x="30476" y="15897"/>
                  </a:cubicBezTo>
                  <a:cubicBezTo>
                    <a:pt x="30386" y="15954"/>
                    <a:pt x="30292" y="16008"/>
                    <a:pt x="30197" y="16057"/>
                  </a:cubicBezTo>
                  <a:cubicBezTo>
                    <a:pt x="30113" y="16097"/>
                    <a:pt x="30026" y="16126"/>
                    <a:pt x="29939" y="16153"/>
                  </a:cubicBezTo>
                  <a:cubicBezTo>
                    <a:pt x="29727" y="16223"/>
                    <a:pt x="29530" y="16235"/>
                    <a:pt x="29395" y="16235"/>
                  </a:cubicBezTo>
                  <a:cubicBezTo>
                    <a:pt x="29267" y="16200"/>
                    <a:pt x="29184" y="16135"/>
                    <a:pt x="29108" y="16067"/>
                  </a:cubicBezTo>
                  <a:cubicBezTo>
                    <a:pt x="29090" y="16061"/>
                    <a:pt x="29071" y="16057"/>
                    <a:pt x="29045" y="16048"/>
                  </a:cubicBezTo>
                  <a:cubicBezTo>
                    <a:pt x="28999" y="15994"/>
                    <a:pt x="28962" y="15939"/>
                    <a:pt x="28937" y="15882"/>
                  </a:cubicBezTo>
                  <a:cubicBezTo>
                    <a:pt x="28912" y="15857"/>
                    <a:pt x="28896" y="15836"/>
                    <a:pt x="28884" y="15814"/>
                  </a:cubicBezTo>
                  <a:cubicBezTo>
                    <a:pt x="28878" y="15782"/>
                    <a:pt x="28864" y="15751"/>
                    <a:pt x="28861" y="15699"/>
                  </a:cubicBezTo>
                  <a:cubicBezTo>
                    <a:pt x="28815" y="15616"/>
                    <a:pt x="28793" y="15523"/>
                    <a:pt x="28781" y="15486"/>
                  </a:cubicBezTo>
                  <a:cubicBezTo>
                    <a:pt x="28762" y="15267"/>
                    <a:pt x="28783" y="15108"/>
                    <a:pt x="28811" y="14958"/>
                  </a:cubicBezTo>
                  <a:cubicBezTo>
                    <a:pt x="28834" y="14884"/>
                    <a:pt x="28869" y="14809"/>
                    <a:pt x="28906" y="14721"/>
                  </a:cubicBezTo>
                  <a:cubicBezTo>
                    <a:pt x="28902" y="14686"/>
                    <a:pt x="28902" y="14664"/>
                    <a:pt x="28900" y="14639"/>
                  </a:cubicBezTo>
                  <a:cubicBezTo>
                    <a:pt x="28922" y="14590"/>
                    <a:pt x="28945" y="14540"/>
                    <a:pt x="28965" y="14496"/>
                  </a:cubicBezTo>
                  <a:cubicBezTo>
                    <a:pt x="28980" y="14446"/>
                    <a:pt x="28992" y="14406"/>
                    <a:pt x="29003" y="14365"/>
                  </a:cubicBezTo>
                  <a:cubicBezTo>
                    <a:pt x="29033" y="14316"/>
                    <a:pt x="29061" y="14278"/>
                    <a:pt x="29087" y="14241"/>
                  </a:cubicBezTo>
                  <a:cubicBezTo>
                    <a:pt x="29117" y="14115"/>
                    <a:pt x="29180" y="14013"/>
                    <a:pt x="29233" y="13935"/>
                  </a:cubicBezTo>
                  <a:cubicBezTo>
                    <a:pt x="29317" y="13760"/>
                    <a:pt x="29362" y="13610"/>
                    <a:pt x="29495" y="13460"/>
                  </a:cubicBezTo>
                  <a:lnTo>
                    <a:pt x="29576" y="13285"/>
                  </a:lnTo>
                  <a:cubicBezTo>
                    <a:pt x="29612" y="13244"/>
                    <a:pt x="29648" y="13209"/>
                    <a:pt x="29683" y="13170"/>
                  </a:cubicBezTo>
                  <a:cubicBezTo>
                    <a:pt x="29795" y="12945"/>
                    <a:pt x="30019" y="12713"/>
                    <a:pt x="30148" y="12492"/>
                  </a:cubicBezTo>
                  <a:cubicBezTo>
                    <a:pt x="30169" y="12474"/>
                    <a:pt x="30191" y="12454"/>
                    <a:pt x="30214" y="12432"/>
                  </a:cubicBezTo>
                  <a:cubicBezTo>
                    <a:pt x="30316" y="12292"/>
                    <a:pt x="30416" y="12148"/>
                    <a:pt x="30528" y="12017"/>
                  </a:cubicBezTo>
                  <a:cubicBezTo>
                    <a:pt x="30633" y="11893"/>
                    <a:pt x="30750" y="11783"/>
                    <a:pt x="30847" y="11686"/>
                  </a:cubicBezTo>
                  <a:cubicBezTo>
                    <a:pt x="31034" y="11448"/>
                    <a:pt x="31218" y="11237"/>
                    <a:pt x="31446" y="11044"/>
                  </a:cubicBezTo>
                  <a:cubicBezTo>
                    <a:pt x="31490" y="11006"/>
                    <a:pt x="31550" y="10947"/>
                    <a:pt x="31599" y="10899"/>
                  </a:cubicBezTo>
                  <a:cubicBezTo>
                    <a:pt x="31697" y="10800"/>
                    <a:pt x="31775" y="10703"/>
                    <a:pt x="31891" y="10600"/>
                  </a:cubicBezTo>
                  <a:cubicBezTo>
                    <a:pt x="31987" y="10513"/>
                    <a:pt x="32083" y="10413"/>
                    <a:pt x="32174" y="10328"/>
                  </a:cubicBezTo>
                  <a:cubicBezTo>
                    <a:pt x="32205" y="10306"/>
                    <a:pt x="32225" y="10291"/>
                    <a:pt x="32252" y="10273"/>
                  </a:cubicBezTo>
                  <a:cubicBezTo>
                    <a:pt x="32267" y="10244"/>
                    <a:pt x="32277" y="10223"/>
                    <a:pt x="32290" y="10195"/>
                  </a:cubicBezTo>
                  <a:cubicBezTo>
                    <a:pt x="32347" y="10154"/>
                    <a:pt x="32393" y="10120"/>
                    <a:pt x="32440" y="10088"/>
                  </a:cubicBezTo>
                  <a:cubicBezTo>
                    <a:pt x="32461" y="10065"/>
                    <a:pt x="32483" y="10040"/>
                    <a:pt x="32502" y="10017"/>
                  </a:cubicBezTo>
                  <a:cubicBezTo>
                    <a:pt x="32598" y="9942"/>
                    <a:pt x="32689" y="9872"/>
                    <a:pt x="32780" y="9804"/>
                  </a:cubicBezTo>
                  <a:cubicBezTo>
                    <a:pt x="32804" y="9766"/>
                    <a:pt x="32818" y="9741"/>
                    <a:pt x="32833" y="9717"/>
                  </a:cubicBezTo>
                  <a:cubicBezTo>
                    <a:pt x="33264" y="9407"/>
                    <a:pt x="33670" y="9161"/>
                    <a:pt x="34101" y="8776"/>
                  </a:cubicBezTo>
                  <a:cubicBezTo>
                    <a:pt x="34290" y="8685"/>
                    <a:pt x="34543" y="8459"/>
                    <a:pt x="34715" y="8384"/>
                  </a:cubicBezTo>
                  <a:cubicBezTo>
                    <a:pt x="34807" y="8311"/>
                    <a:pt x="34896" y="8240"/>
                    <a:pt x="34981" y="8174"/>
                  </a:cubicBezTo>
                  <a:cubicBezTo>
                    <a:pt x="35143" y="8086"/>
                    <a:pt x="35405" y="7925"/>
                    <a:pt x="35486" y="7868"/>
                  </a:cubicBezTo>
                  <a:lnTo>
                    <a:pt x="35614" y="7759"/>
                  </a:lnTo>
                  <a:lnTo>
                    <a:pt x="35699" y="7722"/>
                  </a:lnTo>
                  <a:cubicBezTo>
                    <a:pt x="35816" y="7640"/>
                    <a:pt x="35921" y="7569"/>
                    <a:pt x="36019" y="7507"/>
                  </a:cubicBezTo>
                  <a:close/>
                  <a:moveTo>
                    <a:pt x="60204" y="16157"/>
                  </a:moveTo>
                  <a:cubicBezTo>
                    <a:pt x="60205" y="16178"/>
                    <a:pt x="60207" y="16195"/>
                    <a:pt x="60208" y="16216"/>
                  </a:cubicBezTo>
                  <a:lnTo>
                    <a:pt x="60188" y="16239"/>
                  </a:lnTo>
                  <a:lnTo>
                    <a:pt x="60188" y="16239"/>
                  </a:lnTo>
                  <a:cubicBezTo>
                    <a:pt x="60189" y="16162"/>
                    <a:pt x="60195" y="16160"/>
                    <a:pt x="60204" y="16157"/>
                  </a:cubicBezTo>
                  <a:close/>
                  <a:moveTo>
                    <a:pt x="60114" y="16001"/>
                  </a:moveTo>
                  <a:cubicBezTo>
                    <a:pt x="60135" y="16078"/>
                    <a:pt x="60155" y="16145"/>
                    <a:pt x="60173" y="16215"/>
                  </a:cubicBezTo>
                  <a:lnTo>
                    <a:pt x="60173" y="16215"/>
                  </a:lnTo>
                  <a:cubicBezTo>
                    <a:pt x="60170" y="16256"/>
                    <a:pt x="60166" y="16271"/>
                    <a:pt x="60161" y="16271"/>
                  </a:cubicBezTo>
                  <a:cubicBezTo>
                    <a:pt x="60151" y="16271"/>
                    <a:pt x="60138" y="16197"/>
                    <a:pt x="60126" y="16197"/>
                  </a:cubicBezTo>
                  <a:cubicBezTo>
                    <a:pt x="60124" y="16197"/>
                    <a:pt x="60122" y="16199"/>
                    <a:pt x="60120" y="16204"/>
                  </a:cubicBezTo>
                  <a:cubicBezTo>
                    <a:pt x="60117" y="16122"/>
                    <a:pt x="60116" y="16083"/>
                    <a:pt x="60114" y="16001"/>
                  </a:cubicBezTo>
                  <a:close/>
                  <a:moveTo>
                    <a:pt x="29159" y="16276"/>
                  </a:moveTo>
                  <a:lnTo>
                    <a:pt x="29234" y="16310"/>
                  </a:lnTo>
                  <a:lnTo>
                    <a:pt x="29231" y="16313"/>
                  </a:lnTo>
                  <a:cubicBezTo>
                    <a:pt x="29206" y="16303"/>
                    <a:pt x="29181" y="16291"/>
                    <a:pt x="29156" y="16281"/>
                  </a:cubicBezTo>
                  <a:lnTo>
                    <a:pt x="29159" y="16276"/>
                  </a:lnTo>
                  <a:close/>
                  <a:moveTo>
                    <a:pt x="30742" y="16322"/>
                  </a:moveTo>
                  <a:lnTo>
                    <a:pt x="30745" y="16336"/>
                  </a:lnTo>
                  <a:lnTo>
                    <a:pt x="30717" y="16353"/>
                  </a:lnTo>
                  <a:cubicBezTo>
                    <a:pt x="30716" y="16348"/>
                    <a:pt x="30716" y="16342"/>
                    <a:pt x="30714" y="16338"/>
                  </a:cubicBezTo>
                  <a:cubicBezTo>
                    <a:pt x="30725" y="16332"/>
                    <a:pt x="30734" y="16326"/>
                    <a:pt x="30742" y="16322"/>
                  </a:cubicBezTo>
                  <a:close/>
                  <a:moveTo>
                    <a:pt x="28911" y="16401"/>
                  </a:moveTo>
                  <a:cubicBezTo>
                    <a:pt x="28921" y="16408"/>
                    <a:pt x="28931" y="16414"/>
                    <a:pt x="28940" y="16422"/>
                  </a:cubicBezTo>
                  <a:cubicBezTo>
                    <a:pt x="28937" y="16425"/>
                    <a:pt x="28933" y="16428"/>
                    <a:pt x="28928" y="16431"/>
                  </a:cubicBezTo>
                  <a:cubicBezTo>
                    <a:pt x="28918" y="16423"/>
                    <a:pt x="28908" y="16416"/>
                    <a:pt x="28899" y="16410"/>
                  </a:cubicBezTo>
                  <a:cubicBezTo>
                    <a:pt x="28903" y="16407"/>
                    <a:pt x="28908" y="16406"/>
                    <a:pt x="28911" y="16401"/>
                  </a:cubicBezTo>
                  <a:close/>
                  <a:moveTo>
                    <a:pt x="28825" y="16414"/>
                  </a:moveTo>
                  <a:cubicBezTo>
                    <a:pt x="28852" y="16439"/>
                    <a:pt x="28886" y="16459"/>
                    <a:pt x="28917" y="16479"/>
                  </a:cubicBezTo>
                  <a:lnTo>
                    <a:pt x="28912" y="16482"/>
                  </a:lnTo>
                  <a:cubicBezTo>
                    <a:pt x="28881" y="16461"/>
                    <a:pt x="28847" y="16442"/>
                    <a:pt x="28821" y="16416"/>
                  </a:cubicBezTo>
                  <a:cubicBezTo>
                    <a:pt x="28822" y="16414"/>
                    <a:pt x="28825" y="16414"/>
                    <a:pt x="28825" y="16414"/>
                  </a:cubicBezTo>
                  <a:close/>
                  <a:moveTo>
                    <a:pt x="30213" y="16481"/>
                  </a:moveTo>
                  <a:lnTo>
                    <a:pt x="30213" y="16497"/>
                  </a:lnTo>
                  <a:lnTo>
                    <a:pt x="30211" y="16497"/>
                  </a:lnTo>
                  <a:cubicBezTo>
                    <a:pt x="30201" y="16500"/>
                    <a:pt x="30192" y="16504"/>
                    <a:pt x="30180" y="16507"/>
                  </a:cubicBezTo>
                  <a:lnTo>
                    <a:pt x="30182" y="16492"/>
                  </a:lnTo>
                  <a:cubicBezTo>
                    <a:pt x="30191" y="16489"/>
                    <a:pt x="30201" y="16485"/>
                    <a:pt x="30213" y="16481"/>
                  </a:cubicBezTo>
                  <a:close/>
                  <a:moveTo>
                    <a:pt x="4376" y="16444"/>
                  </a:moveTo>
                  <a:lnTo>
                    <a:pt x="4379" y="16450"/>
                  </a:lnTo>
                  <a:lnTo>
                    <a:pt x="4237" y="16559"/>
                  </a:lnTo>
                  <a:cubicBezTo>
                    <a:pt x="4235" y="16557"/>
                    <a:pt x="4235" y="16554"/>
                    <a:pt x="4234" y="16551"/>
                  </a:cubicBezTo>
                  <a:lnTo>
                    <a:pt x="4376" y="16444"/>
                  </a:lnTo>
                  <a:close/>
                  <a:moveTo>
                    <a:pt x="60157" y="16685"/>
                  </a:moveTo>
                  <a:cubicBezTo>
                    <a:pt x="60161" y="16711"/>
                    <a:pt x="60165" y="16737"/>
                    <a:pt x="60168" y="16763"/>
                  </a:cubicBezTo>
                  <a:lnTo>
                    <a:pt x="60168" y="16763"/>
                  </a:lnTo>
                  <a:cubicBezTo>
                    <a:pt x="60162" y="16758"/>
                    <a:pt x="60157" y="16735"/>
                    <a:pt x="60154" y="16713"/>
                  </a:cubicBezTo>
                  <a:cubicBezTo>
                    <a:pt x="60154" y="16704"/>
                    <a:pt x="60155" y="16695"/>
                    <a:pt x="60157" y="16685"/>
                  </a:cubicBezTo>
                  <a:close/>
                  <a:moveTo>
                    <a:pt x="60168" y="16764"/>
                  </a:moveTo>
                  <a:lnTo>
                    <a:pt x="60168" y="16764"/>
                  </a:lnTo>
                  <a:cubicBezTo>
                    <a:pt x="60168" y="16764"/>
                    <a:pt x="60168" y="16764"/>
                    <a:pt x="60168" y="16765"/>
                  </a:cubicBezTo>
                  <a:lnTo>
                    <a:pt x="60167" y="16780"/>
                  </a:lnTo>
                  <a:lnTo>
                    <a:pt x="60167" y="16780"/>
                  </a:lnTo>
                  <a:cubicBezTo>
                    <a:pt x="60167" y="16780"/>
                    <a:pt x="60167" y="16779"/>
                    <a:pt x="60167" y="16779"/>
                  </a:cubicBezTo>
                  <a:cubicBezTo>
                    <a:pt x="60167" y="16774"/>
                    <a:pt x="60168" y="16769"/>
                    <a:pt x="60168" y="16764"/>
                  </a:cubicBezTo>
                  <a:close/>
                  <a:moveTo>
                    <a:pt x="60167" y="16781"/>
                  </a:moveTo>
                  <a:lnTo>
                    <a:pt x="60167" y="16781"/>
                  </a:lnTo>
                  <a:cubicBezTo>
                    <a:pt x="60173" y="16786"/>
                    <a:pt x="60177" y="16807"/>
                    <a:pt x="60182" y="16829"/>
                  </a:cubicBezTo>
                  <a:cubicBezTo>
                    <a:pt x="60182" y="16838"/>
                    <a:pt x="60180" y="16847"/>
                    <a:pt x="60179" y="16856"/>
                  </a:cubicBezTo>
                  <a:cubicBezTo>
                    <a:pt x="60174" y="16831"/>
                    <a:pt x="60170" y="16805"/>
                    <a:pt x="60167" y="16781"/>
                  </a:cubicBezTo>
                  <a:close/>
                  <a:moveTo>
                    <a:pt x="60327" y="16937"/>
                  </a:moveTo>
                  <a:lnTo>
                    <a:pt x="60355" y="16945"/>
                  </a:lnTo>
                  <a:cubicBezTo>
                    <a:pt x="60355" y="16963"/>
                    <a:pt x="60355" y="16978"/>
                    <a:pt x="60355" y="16993"/>
                  </a:cubicBezTo>
                  <a:lnTo>
                    <a:pt x="60326" y="16982"/>
                  </a:lnTo>
                  <a:cubicBezTo>
                    <a:pt x="60327" y="16968"/>
                    <a:pt x="60327" y="16953"/>
                    <a:pt x="60327" y="16937"/>
                  </a:cubicBezTo>
                  <a:close/>
                  <a:moveTo>
                    <a:pt x="60494" y="17360"/>
                  </a:moveTo>
                  <a:lnTo>
                    <a:pt x="60519" y="17369"/>
                  </a:lnTo>
                  <a:lnTo>
                    <a:pt x="60519" y="17415"/>
                  </a:lnTo>
                  <a:lnTo>
                    <a:pt x="60494" y="17440"/>
                  </a:lnTo>
                  <a:lnTo>
                    <a:pt x="60494" y="17360"/>
                  </a:lnTo>
                  <a:close/>
                  <a:moveTo>
                    <a:pt x="2917" y="17506"/>
                  </a:moveTo>
                  <a:cubicBezTo>
                    <a:pt x="2915" y="17508"/>
                    <a:pt x="2917" y="17509"/>
                    <a:pt x="2917" y="17510"/>
                  </a:cubicBezTo>
                  <a:lnTo>
                    <a:pt x="2839" y="17556"/>
                  </a:lnTo>
                  <a:cubicBezTo>
                    <a:pt x="2839" y="17555"/>
                    <a:pt x="2839" y="17553"/>
                    <a:pt x="2839" y="17552"/>
                  </a:cubicBezTo>
                  <a:cubicBezTo>
                    <a:pt x="2864" y="17537"/>
                    <a:pt x="2890" y="17521"/>
                    <a:pt x="2917" y="17506"/>
                  </a:cubicBezTo>
                  <a:close/>
                  <a:moveTo>
                    <a:pt x="2751" y="17552"/>
                  </a:moveTo>
                  <a:lnTo>
                    <a:pt x="2754" y="17556"/>
                  </a:lnTo>
                  <a:cubicBezTo>
                    <a:pt x="2727" y="17572"/>
                    <a:pt x="2701" y="17585"/>
                    <a:pt x="2674" y="17602"/>
                  </a:cubicBezTo>
                  <a:cubicBezTo>
                    <a:pt x="2676" y="17599"/>
                    <a:pt x="2674" y="17597"/>
                    <a:pt x="2674" y="17596"/>
                  </a:cubicBezTo>
                  <a:lnTo>
                    <a:pt x="2751" y="17552"/>
                  </a:lnTo>
                  <a:close/>
                  <a:moveTo>
                    <a:pt x="3280" y="17568"/>
                  </a:moveTo>
                  <a:cubicBezTo>
                    <a:pt x="3282" y="17568"/>
                    <a:pt x="3282" y="17571"/>
                    <a:pt x="3282" y="17572"/>
                  </a:cubicBezTo>
                  <a:cubicBezTo>
                    <a:pt x="3257" y="17587"/>
                    <a:pt x="3232" y="17603"/>
                    <a:pt x="3205" y="17619"/>
                  </a:cubicBezTo>
                  <a:lnTo>
                    <a:pt x="3204" y="17615"/>
                  </a:lnTo>
                  <a:lnTo>
                    <a:pt x="3280" y="17568"/>
                  </a:lnTo>
                  <a:close/>
                  <a:moveTo>
                    <a:pt x="60263" y="17535"/>
                  </a:moveTo>
                  <a:cubicBezTo>
                    <a:pt x="60264" y="17535"/>
                    <a:pt x="60266" y="17537"/>
                    <a:pt x="60267" y="17537"/>
                  </a:cubicBezTo>
                  <a:cubicBezTo>
                    <a:pt x="60266" y="17566"/>
                    <a:pt x="60263" y="17597"/>
                    <a:pt x="60261" y="17628"/>
                  </a:cubicBezTo>
                  <a:cubicBezTo>
                    <a:pt x="60260" y="17628"/>
                    <a:pt x="60258" y="17627"/>
                    <a:pt x="60257" y="17625"/>
                  </a:cubicBezTo>
                  <a:cubicBezTo>
                    <a:pt x="60258" y="17596"/>
                    <a:pt x="60261" y="17566"/>
                    <a:pt x="60263" y="17535"/>
                  </a:cubicBezTo>
                  <a:close/>
                  <a:moveTo>
                    <a:pt x="2761" y="17596"/>
                  </a:moveTo>
                  <a:lnTo>
                    <a:pt x="2762" y="17600"/>
                  </a:lnTo>
                  <a:lnTo>
                    <a:pt x="2684" y="17644"/>
                  </a:lnTo>
                  <a:lnTo>
                    <a:pt x="2684" y="17646"/>
                  </a:lnTo>
                  <a:cubicBezTo>
                    <a:pt x="2684" y="17643"/>
                    <a:pt x="2683" y="17643"/>
                    <a:pt x="2683" y="17641"/>
                  </a:cubicBezTo>
                  <a:cubicBezTo>
                    <a:pt x="2710" y="17625"/>
                    <a:pt x="2736" y="17610"/>
                    <a:pt x="2761" y="17596"/>
                  </a:cubicBezTo>
                  <a:close/>
                  <a:moveTo>
                    <a:pt x="60363" y="17700"/>
                  </a:moveTo>
                  <a:cubicBezTo>
                    <a:pt x="60367" y="17702"/>
                    <a:pt x="60371" y="17703"/>
                    <a:pt x="60376" y="17705"/>
                  </a:cubicBezTo>
                  <a:lnTo>
                    <a:pt x="60374" y="17736"/>
                  </a:lnTo>
                  <a:lnTo>
                    <a:pt x="60360" y="17730"/>
                  </a:lnTo>
                  <a:cubicBezTo>
                    <a:pt x="60361" y="17721"/>
                    <a:pt x="60361" y="17711"/>
                    <a:pt x="60363" y="17700"/>
                  </a:cubicBezTo>
                  <a:close/>
                  <a:moveTo>
                    <a:pt x="60264" y="17731"/>
                  </a:moveTo>
                  <a:cubicBezTo>
                    <a:pt x="60274" y="17736"/>
                    <a:pt x="60286" y="17740"/>
                    <a:pt x="60298" y="17744"/>
                  </a:cubicBezTo>
                  <a:cubicBezTo>
                    <a:pt x="60296" y="17789"/>
                    <a:pt x="60295" y="17830"/>
                    <a:pt x="60292" y="17919"/>
                  </a:cubicBezTo>
                  <a:cubicBezTo>
                    <a:pt x="60279" y="17862"/>
                    <a:pt x="60267" y="17818"/>
                    <a:pt x="60255" y="17774"/>
                  </a:cubicBezTo>
                  <a:cubicBezTo>
                    <a:pt x="60258" y="17759"/>
                    <a:pt x="60261" y="17744"/>
                    <a:pt x="60264" y="17731"/>
                  </a:cubicBezTo>
                  <a:close/>
                  <a:moveTo>
                    <a:pt x="2084" y="18164"/>
                  </a:moveTo>
                  <a:lnTo>
                    <a:pt x="2086" y="18170"/>
                  </a:lnTo>
                  <a:lnTo>
                    <a:pt x="2005" y="18211"/>
                  </a:lnTo>
                  <a:cubicBezTo>
                    <a:pt x="2003" y="18209"/>
                    <a:pt x="2005" y="18206"/>
                    <a:pt x="2005" y="18205"/>
                  </a:cubicBezTo>
                  <a:lnTo>
                    <a:pt x="2084" y="18164"/>
                  </a:lnTo>
                  <a:close/>
                  <a:moveTo>
                    <a:pt x="1494" y="18262"/>
                  </a:moveTo>
                  <a:cubicBezTo>
                    <a:pt x="1496" y="18264"/>
                    <a:pt x="1496" y="18267"/>
                    <a:pt x="1496" y="18268"/>
                  </a:cubicBezTo>
                  <a:lnTo>
                    <a:pt x="1413" y="18305"/>
                  </a:lnTo>
                  <a:lnTo>
                    <a:pt x="1413" y="18301"/>
                  </a:lnTo>
                  <a:lnTo>
                    <a:pt x="1494" y="18262"/>
                  </a:lnTo>
                  <a:close/>
                  <a:moveTo>
                    <a:pt x="1643" y="18314"/>
                  </a:moveTo>
                  <a:lnTo>
                    <a:pt x="1677" y="18324"/>
                  </a:lnTo>
                  <a:cubicBezTo>
                    <a:pt x="1653" y="18336"/>
                    <a:pt x="1630" y="18348"/>
                    <a:pt x="1608" y="18359"/>
                  </a:cubicBezTo>
                  <a:lnTo>
                    <a:pt x="1605" y="18334"/>
                  </a:lnTo>
                  <a:lnTo>
                    <a:pt x="1643" y="18314"/>
                  </a:lnTo>
                  <a:close/>
                  <a:moveTo>
                    <a:pt x="1324" y="18470"/>
                  </a:moveTo>
                  <a:cubicBezTo>
                    <a:pt x="1221" y="18520"/>
                    <a:pt x="1175" y="18542"/>
                    <a:pt x="1119" y="18570"/>
                  </a:cubicBezTo>
                  <a:cubicBezTo>
                    <a:pt x="1107" y="18564"/>
                    <a:pt x="1100" y="18561"/>
                    <a:pt x="1093" y="18556"/>
                  </a:cubicBezTo>
                  <a:lnTo>
                    <a:pt x="1146" y="18523"/>
                  </a:lnTo>
                  <a:cubicBezTo>
                    <a:pt x="1191" y="18509"/>
                    <a:pt x="1237" y="18496"/>
                    <a:pt x="1324" y="18470"/>
                  </a:cubicBezTo>
                  <a:close/>
                  <a:moveTo>
                    <a:pt x="60160" y="18551"/>
                  </a:moveTo>
                  <a:lnTo>
                    <a:pt x="60188" y="18562"/>
                  </a:lnTo>
                  <a:lnTo>
                    <a:pt x="60182" y="18609"/>
                  </a:lnTo>
                  <a:lnTo>
                    <a:pt x="60154" y="18596"/>
                  </a:lnTo>
                  <a:lnTo>
                    <a:pt x="60160" y="18551"/>
                  </a:lnTo>
                  <a:close/>
                  <a:moveTo>
                    <a:pt x="1078" y="18602"/>
                  </a:moveTo>
                  <a:cubicBezTo>
                    <a:pt x="1082" y="18605"/>
                    <a:pt x="1087" y="18608"/>
                    <a:pt x="1090" y="18611"/>
                  </a:cubicBezTo>
                  <a:cubicBezTo>
                    <a:pt x="1044" y="18632"/>
                    <a:pt x="997" y="18652"/>
                    <a:pt x="951" y="18670"/>
                  </a:cubicBezTo>
                  <a:lnTo>
                    <a:pt x="944" y="18665"/>
                  </a:lnTo>
                  <a:cubicBezTo>
                    <a:pt x="990" y="18645"/>
                    <a:pt x="1035" y="18624"/>
                    <a:pt x="1078" y="18602"/>
                  </a:cubicBezTo>
                  <a:close/>
                  <a:moveTo>
                    <a:pt x="1078" y="18651"/>
                  </a:moveTo>
                  <a:lnTo>
                    <a:pt x="1079" y="18665"/>
                  </a:lnTo>
                  <a:lnTo>
                    <a:pt x="1051" y="18677"/>
                  </a:lnTo>
                  <a:lnTo>
                    <a:pt x="1051" y="18662"/>
                  </a:lnTo>
                  <a:lnTo>
                    <a:pt x="1078" y="18651"/>
                  </a:lnTo>
                  <a:close/>
                  <a:moveTo>
                    <a:pt x="835" y="18676"/>
                  </a:moveTo>
                  <a:lnTo>
                    <a:pt x="835" y="18676"/>
                  </a:lnTo>
                  <a:cubicBezTo>
                    <a:pt x="856" y="18686"/>
                    <a:pt x="882" y="18693"/>
                    <a:pt x="659" y="18768"/>
                  </a:cubicBezTo>
                  <a:cubicBezTo>
                    <a:pt x="723" y="18735"/>
                    <a:pt x="775" y="18707"/>
                    <a:pt x="835" y="18676"/>
                  </a:cubicBezTo>
                  <a:close/>
                  <a:moveTo>
                    <a:pt x="60221" y="18895"/>
                  </a:moveTo>
                  <a:cubicBezTo>
                    <a:pt x="60226" y="18976"/>
                    <a:pt x="60227" y="19032"/>
                    <a:pt x="60232" y="19127"/>
                  </a:cubicBezTo>
                  <a:cubicBezTo>
                    <a:pt x="60210" y="19116"/>
                    <a:pt x="60198" y="19110"/>
                    <a:pt x="60183" y="19102"/>
                  </a:cubicBezTo>
                  <a:cubicBezTo>
                    <a:pt x="60196" y="19033"/>
                    <a:pt x="60205" y="18985"/>
                    <a:pt x="60221" y="18895"/>
                  </a:cubicBezTo>
                  <a:close/>
                  <a:moveTo>
                    <a:pt x="60205" y="19252"/>
                  </a:moveTo>
                  <a:cubicBezTo>
                    <a:pt x="60208" y="19252"/>
                    <a:pt x="60213" y="19252"/>
                    <a:pt x="60217" y="19254"/>
                  </a:cubicBezTo>
                  <a:cubicBezTo>
                    <a:pt x="60210" y="19302"/>
                    <a:pt x="60201" y="19354"/>
                    <a:pt x="60192" y="19404"/>
                  </a:cubicBezTo>
                  <a:lnTo>
                    <a:pt x="60185" y="19407"/>
                  </a:lnTo>
                  <a:lnTo>
                    <a:pt x="60185" y="19407"/>
                  </a:lnTo>
                  <a:lnTo>
                    <a:pt x="60205" y="19252"/>
                  </a:lnTo>
                  <a:close/>
                  <a:moveTo>
                    <a:pt x="34897" y="1"/>
                  </a:moveTo>
                  <a:cubicBezTo>
                    <a:pt x="34795" y="1"/>
                    <a:pt x="34701" y="5"/>
                    <a:pt x="34598" y="23"/>
                  </a:cubicBezTo>
                  <a:cubicBezTo>
                    <a:pt x="34504" y="38"/>
                    <a:pt x="34392" y="59"/>
                    <a:pt x="34317" y="81"/>
                  </a:cubicBezTo>
                  <a:cubicBezTo>
                    <a:pt x="34148" y="132"/>
                    <a:pt x="33997" y="173"/>
                    <a:pt x="33839" y="218"/>
                  </a:cubicBezTo>
                  <a:cubicBezTo>
                    <a:pt x="33808" y="226"/>
                    <a:pt x="33763" y="240"/>
                    <a:pt x="33745" y="248"/>
                  </a:cubicBezTo>
                  <a:cubicBezTo>
                    <a:pt x="33567" y="331"/>
                    <a:pt x="33421" y="372"/>
                    <a:pt x="33260" y="429"/>
                  </a:cubicBezTo>
                  <a:cubicBezTo>
                    <a:pt x="33126" y="518"/>
                    <a:pt x="32985" y="609"/>
                    <a:pt x="32786" y="666"/>
                  </a:cubicBezTo>
                  <a:cubicBezTo>
                    <a:pt x="32640" y="771"/>
                    <a:pt x="32499" y="837"/>
                    <a:pt x="32415" y="869"/>
                  </a:cubicBezTo>
                  <a:cubicBezTo>
                    <a:pt x="32247" y="965"/>
                    <a:pt x="32139" y="1030"/>
                    <a:pt x="32031" y="1097"/>
                  </a:cubicBezTo>
                  <a:cubicBezTo>
                    <a:pt x="31913" y="1171"/>
                    <a:pt x="31799" y="1245"/>
                    <a:pt x="31684" y="1317"/>
                  </a:cubicBezTo>
                  <a:cubicBezTo>
                    <a:pt x="31660" y="1318"/>
                    <a:pt x="31644" y="1320"/>
                    <a:pt x="31624" y="1321"/>
                  </a:cubicBezTo>
                  <a:cubicBezTo>
                    <a:pt x="31565" y="1370"/>
                    <a:pt x="31512" y="1414"/>
                    <a:pt x="31484" y="1437"/>
                  </a:cubicBezTo>
                  <a:cubicBezTo>
                    <a:pt x="31298" y="1551"/>
                    <a:pt x="31138" y="1648"/>
                    <a:pt x="30982" y="1742"/>
                  </a:cubicBezTo>
                  <a:cubicBezTo>
                    <a:pt x="30822" y="1839"/>
                    <a:pt x="30681" y="1958"/>
                    <a:pt x="30522" y="2051"/>
                  </a:cubicBezTo>
                  <a:cubicBezTo>
                    <a:pt x="30508" y="2070"/>
                    <a:pt x="30497" y="2089"/>
                    <a:pt x="30485" y="2104"/>
                  </a:cubicBezTo>
                  <a:cubicBezTo>
                    <a:pt x="30372" y="2185"/>
                    <a:pt x="30245" y="2257"/>
                    <a:pt x="30180" y="2327"/>
                  </a:cubicBezTo>
                  <a:cubicBezTo>
                    <a:pt x="30096" y="2374"/>
                    <a:pt x="30014" y="2422"/>
                    <a:pt x="29954" y="2455"/>
                  </a:cubicBezTo>
                  <a:cubicBezTo>
                    <a:pt x="29852" y="2532"/>
                    <a:pt x="29768" y="2598"/>
                    <a:pt x="29696" y="2652"/>
                  </a:cubicBezTo>
                  <a:cubicBezTo>
                    <a:pt x="29686" y="2672"/>
                    <a:pt x="29679" y="2685"/>
                    <a:pt x="29667" y="2705"/>
                  </a:cubicBezTo>
                  <a:cubicBezTo>
                    <a:pt x="29604" y="2742"/>
                    <a:pt x="29552" y="2773"/>
                    <a:pt x="29501" y="2804"/>
                  </a:cubicBezTo>
                  <a:cubicBezTo>
                    <a:pt x="29461" y="2836"/>
                    <a:pt x="29414" y="2875"/>
                    <a:pt x="29364" y="2917"/>
                  </a:cubicBezTo>
                  <a:cubicBezTo>
                    <a:pt x="29329" y="2928"/>
                    <a:pt x="29302" y="2933"/>
                    <a:pt x="29256" y="2945"/>
                  </a:cubicBezTo>
                  <a:cubicBezTo>
                    <a:pt x="29208" y="3000"/>
                    <a:pt x="29171" y="3039"/>
                    <a:pt x="29134" y="3081"/>
                  </a:cubicBezTo>
                  <a:cubicBezTo>
                    <a:pt x="29059" y="3125"/>
                    <a:pt x="29008" y="3154"/>
                    <a:pt x="28950" y="3188"/>
                  </a:cubicBezTo>
                  <a:cubicBezTo>
                    <a:pt x="28846" y="3278"/>
                    <a:pt x="28737" y="3375"/>
                    <a:pt x="28624" y="3425"/>
                  </a:cubicBezTo>
                  <a:cubicBezTo>
                    <a:pt x="28568" y="3470"/>
                    <a:pt x="28508" y="3516"/>
                    <a:pt x="28469" y="3553"/>
                  </a:cubicBezTo>
                  <a:cubicBezTo>
                    <a:pt x="28435" y="3584"/>
                    <a:pt x="28427" y="3603"/>
                    <a:pt x="28403" y="3634"/>
                  </a:cubicBezTo>
                  <a:cubicBezTo>
                    <a:pt x="28377" y="3640"/>
                    <a:pt x="28356" y="3644"/>
                    <a:pt x="28327" y="3650"/>
                  </a:cubicBezTo>
                  <a:cubicBezTo>
                    <a:pt x="28278" y="3690"/>
                    <a:pt x="28231" y="3729"/>
                    <a:pt x="28174" y="3777"/>
                  </a:cubicBezTo>
                  <a:cubicBezTo>
                    <a:pt x="28140" y="3796"/>
                    <a:pt x="28091" y="3825"/>
                    <a:pt x="28047" y="3850"/>
                  </a:cubicBezTo>
                  <a:cubicBezTo>
                    <a:pt x="28009" y="3887"/>
                    <a:pt x="27984" y="3909"/>
                    <a:pt x="27960" y="3934"/>
                  </a:cubicBezTo>
                  <a:cubicBezTo>
                    <a:pt x="27707" y="4087"/>
                    <a:pt x="27556" y="4200"/>
                    <a:pt x="27272" y="4446"/>
                  </a:cubicBezTo>
                  <a:cubicBezTo>
                    <a:pt x="27297" y="4433"/>
                    <a:pt x="27317" y="4421"/>
                    <a:pt x="27338" y="4409"/>
                  </a:cubicBezTo>
                  <a:lnTo>
                    <a:pt x="27338" y="4409"/>
                  </a:lnTo>
                  <a:lnTo>
                    <a:pt x="27316" y="4431"/>
                  </a:lnTo>
                  <a:lnTo>
                    <a:pt x="27261" y="4455"/>
                  </a:lnTo>
                  <a:cubicBezTo>
                    <a:pt x="27266" y="4450"/>
                    <a:pt x="27270" y="4447"/>
                    <a:pt x="27272" y="4446"/>
                  </a:cubicBezTo>
                  <a:lnTo>
                    <a:pt x="27272" y="4446"/>
                  </a:lnTo>
                  <a:cubicBezTo>
                    <a:pt x="27135" y="4552"/>
                    <a:pt x="26975" y="4645"/>
                    <a:pt x="26872" y="4749"/>
                  </a:cubicBezTo>
                  <a:cubicBezTo>
                    <a:pt x="26789" y="4798"/>
                    <a:pt x="26710" y="4846"/>
                    <a:pt x="26629" y="4893"/>
                  </a:cubicBezTo>
                  <a:cubicBezTo>
                    <a:pt x="26588" y="4933"/>
                    <a:pt x="26546" y="4973"/>
                    <a:pt x="26489" y="5030"/>
                  </a:cubicBezTo>
                  <a:cubicBezTo>
                    <a:pt x="26413" y="5077"/>
                    <a:pt x="26326" y="5133"/>
                    <a:pt x="26220" y="5201"/>
                  </a:cubicBezTo>
                  <a:cubicBezTo>
                    <a:pt x="26009" y="5402"/>
                    <a:pt x="25659" y="5582"/>
                    <a:pt x="25442" y="5788"/>
                  </a:cubicBezTo>
                  <a:cubicBezTo>
                    <a:pt x="25375" y="5824"/>
                    <a:pt x="25325" y="5854"/>
                    <a:pt x="25259" y="5891"/>
                  </a:cubicBezTo>
                  <a:cubicBezTo>
                    <a:pt x="25203" y="5950"/>
                    <a:pt x="25153" y="6002"/>
                    <a:pt x="25097" y="6060"/>
                  </a:cubicBezTo>
                  <a:cubicBezTo>
                    <a:pt x="25081" y="6060"/>
                    <a:pt x="25069" y="6058"/>
                    <a:pt x="25052" y="6058"/>
                  </a:cubicBezTo>
                  <a:cubicBezTo>
                    <a:pt x="24965" y="6119"/>
                    <a:pt x="24865" y="6191"/>
                    <a:pt x="24774" y="6248"/>
                  </a:cubicBezTo>
                  <a:cubicBezTo>
                    <a:pt x="24676" y="6310"/>
                    <a:pt x="24618" y="6372"/>
                    <a:pt x="24494" y="6445"/>
                  </a:cubicBezTo>
                  <a:cubicBezTo>
                    <a:pt x="24329" y="6544"/>
                    <a:pt x="24123" y="6688"/>
                    <a:pt x="23941" y="6816"/>
                  </a:cubicBezTo>
                  <a:cubicBezTo>
                    <a:pt x="23761" y="6946"/>
                    <a:pt x="23585" y="7074"/>
                    <a:pt x="23404" y="7204"/>
                  </a:cubicBezTo>
                  <a:cubicBezTo>
                    <a:pt x="23295" y="7250"/>
                    <a:pt x="23129" y="7359"/>
                    <a:pt x="23030" y="7434"/>
                  </a:cubicBezTo>
                  <a:cubicBezTo>
                    <a:pt x="22952" y="7494"/>
                    <a:pt x="22893" y="7519"/>
                    <a:pt x="22834" y="7563"/>
                  </a:cubicBezTo>
                  <a:cubicBezTo>
                    <a:pt x="22767" y="7613"/>
                    <a:pt x="22687" y="7655"/>
                    <a:pt x="22611" y="7714"/>
                  </a:cubicBezTo>
                  <a:cubicBezTo>
                    <a:pt x="22545" y="7765"/>
                    <a:pt x="22436" y="7824"/>
                    <a:pt x="22349" y="7880"/>
                  </a:cubicBezTo>
                  <a:cubicBezTo>
                    <a:pt x="22243" y="7949"/>
                    <a:pt x="22142" y="8008"/>
                    <a:pt x="22030" y="8090"/>
                  </a:cubicBezTo>
                  <a:cubicBezTo>
                    <a:pt x="21937" y="8158"/>
                    <a:pt x="21760" y="8270"/>
                    <a:pt x="21705" y="8289"/>
                  </a:cubicBezTo>
                  <a:cubicBezTo>
                    <a:pt x="21474" y="8418"/>
                    <a:pt x="21331" y="8527"/>
                    <a:pt x="21123" y="8635"/>
                  </a:cubicBezTo>
                  <a:cubicBezTo>
                    <a:pt x="20940" y="8727"/>
                    <a:pt x="20731" y="8868"/>
                    <a:pt x="20539" y="8951"/>
                  </a:cubicBezTo>
                  <a:cubicBezTo>
                    <a:pt x="20495" y="8985"/>
                    <a:pt x="20451" y="9020"/>
                    <a:pt x="20394" y="9064"/>
                  </a:cubicBezTo>
                  <a:cubicBezTo>
                    <a:pt x="20345" y="9085"/>
                    <a:pt x="20292" y="9107"/>
                    <a:pt x="20277" y="9114"/>
                  </a:cubicBezTo>
                  <a:cubicBezTo>
                    <a:pt x="20130" y="9199"/>
                    <a:pt x="20013" y="9267"/>
                    <a:pt x="19882" y="9342"/>
                  </a:cubicBezTo>
                  <a:cubicBezTo>
                    <a:pt x="19885" y="9354"/>
                    <a:pt x="19886" y="9366"/>
                    <a:pt x="19888" y="9379"/>
                  </a:cubicBezTo>
                  <a:cubicBezTo>
                    <a:pt x="19839" y="9405"/>
                    <a:pt x="19804" y="9423"/>
                    <a:pt x="19758" y="9447"/>
                  </a:cubicBezTo>
                  <a:cubicBezTo>
                    <a:pt x="19745" y="9438"/>
                    <a:pt x="19732" y="9430"/>
                    <a:pt x="19713" y="9419"/>
                  </a:cubicBezTo>
                  <a:cubicBezTo>
                    <a:pt x="19557" y="9517"/>
                    <a:pt x="19407" y="9608"/>
                    <a:pt x="19254" y="9657"/>
                  </a:cubicBezTo>
                  <a:cubicBezTo>
                    <a:pt x="19240" y="9661"/>
                    <a:pt x="19187" y="9688"/>
                    <a:pt x="19177" y="9695"/>
                  </a:cubicBezTo>
                  <a:cubicBezTo>
                    <a:pt x="19073" y="9772"/>
                    <a:pt x="18921" y="9825"/>
                    <a:pt x="18790" y="9895"/>
                  </a:cubicBezTo>
                  <a:cubicBezTo>
                    <a:pt x="18647" y="9972"/>
                    <a:pt x="18471" y="10047"/>
                    <a:pt x="18308" y="10120"/>
                  </a:cubicBezTo>
                  <a:cubicBezTo>
                    <a:pt x="18253" y="10145"/>
                    <a:pt x="18200" y="10176"/>
                    <a:pt x="18149" y="10204"/>
                  </a:cubicBezTo>
                  <a:cubicBezTo>
                    <a:pt x="18097" y="10219"/>
                    <a:pt x="18049" y="10225"/>
                    <a:pt x="18019" y="10232"/>
                  </a:cubicBezTo>
                  <a:cubicBezTo>
                    <a:pt x="17838" y="10312"/>
                    <a:pt x="17672" y="10391"/>
                    <a:pt x="17497" y="10463"/>
                  </a:cubicBezTo>
                  <a:cubicBezTo>
                    <a:pt x="17297" y="10549"/>
                    <a:pt x="17080" y="10591"/>
                    <a:pt x="16875" y="10660"/>
                  </a:cubicBezTo>
                  <a:cubicBezTo>
                    <a:pt x="16677" y="10731"/>
                    <a:pt x="16473" y="10765"/>
                    <a:pt x="16273" y="10813"/>
                  </a:cubicBezTo>
                  <a:lnTo>
                    <a:pt x="16030" y="10863"/>
                  </a:lnTo>
                  <a:cubicBezTo>
                    <a:pt x="15949" y="10872"/>
                    <a:pt x="15868" y="10884"/>
                    <a:pt x="15787" y="10900"/>
                  </a:cubicBezTo>
                  <a:cubicBezTo>
                    <a:pt x="15696" y="10919"/>
                    <a:pt x="15528" y="10943"/>
                    <a:pt x="15455" y="10943"/>
                  </a:cubicBezTo>
                  <a:cubicBezTo>
                    <a:pt x="15369" y="10941"/>
                    <a:pt x="15284" y="10940"/>
                    <a:pt x="15200" y="10940"/>
                  </a:cubicBezTo>
                  <a:cubicBezTo>
                    <a:pt x="15148" y="10940"/>
                    <a:pt x="15097" y="10940"/>
                    <a:pt x="15046" y="10941"/>
                  </a:cubicBezTo>
                  <a:cubicBezTo>
                    <a:pt x="14967" y="10941"/>
                    <a:pt x="14871" y="10951"/>
                    <a:pt x="14794" y="10951"/>
                  </a:cubicBezTo>
                  <a:cubicBezTo>
                    <a:pt x="14756" y="10951"/>
                    <a:pt x="14723" y="10948"/>
                    <a:pt x="14700" y="10941"/>
                  </a:cubicBezTo>
                  <a:cubicBezTo>
                    <a:pt x="14556" y="10911"/>
                    <a:pt x="14457" y="10928"/>
                    <a:pt x="14335" y="10909"/>
                  </a:cubicBezTo>
                  <a:cubicBezTo>
                    <a:pt x="14332" y="10908"/>
                    <a:pt x="14328" y="10908"/>
                    <a:pt x="14324" y="10908"/>
                  </a:cubicBezTo>
                  <a:cubicBezTo>
                    <a:pt x="14313" y="10908"/>
                    <a:pt x="14298" y="10910"/>
                    <a:pt x="14282" y="10910"/>
                  </a:cubicBezTo>
                  <a:cubicBezTo>
                    <a:pt x="14262" y="10910"/>
                    <a:pt x="14240" y="10907"/>
                    <a:pt x="14216" y="10897"/>
                  </a:cubicBezTo>
                  <a:cubicBezTo>
                    <a:pt x="14116" y="10852"/>
                    <a:pt x="14054" y="10874"/>
                    <a:pt x="13945" y="10846"/>
                  </a:cubicBezTo>
                  <a:cubicBezTo>
                    <a:pt x="13888" y="10802"/>
                    <a:pt x="13723" y="10808"/>
                    <a:pt x="13610" y="10755"/>
                  </a:cubicBezTo>
                  <a:cubicBezTo>
                    <a:pt x="13479" y="10702"/>
                    <a:pt x="13320" y="10657"/>
                    <a:pt x="13174" y="10604"/>
                  </a:cubicBezTo>
                  <a:cubicBezTo>
                    <a:pt x="13038" y="10544"/>
                    <a:pt x="12898" y="10482"/>
                    <a:pt x="12792" y="10435"/>
                  </a:cubicBezTo>
                  <a:cubicBezTo>
                    <a:pt x="12752" y="10431"/>
                    <a:pt x="12732" y="10431"/>
                    <a:pt x="12698" y="10426"/>
                  </a:cubicBezTo>
                  <a:cubicBezTo>
                    <a:pt x="12680" y="10399"/>
                    <a:pt x="12671" y="10384"/>
                    <a:pt x="12661" y="10366"/>
                  </a:cubicBezTo>
                  <a:cubicBezTo>
                    <a:pt x="12542" y="10335"/>
                    <a:pt x="12427" y="10229"/>
                    <a:pt x="12287" y="10166"/>
                  </a:cubicBezTo>
                  <a:cubicBezTo>
                    <a:pt x="12165" y="10100"/>
                    <a:pt x="12000" y="9978"/>
                    <a:pt x="11827" y="9854"/>
                  </a:cubicBezTo>
                  <a:cubicBezTo>
                    <a:pt x="11650" y="9664"/>
                    <a:pt x="11418" y="9520"/>
                    <a:pt x="11218" y="9323"/>
                  </a:cubicBezTo>
                  <a:cubicBezTo>
                    <a:pt x="11143" y="9241"/>
                    <a:pt x="11069" y="9157"/>
                    <a:pt x="11009" y="9071"/>
                  </a:cubicBezTo>
                  <a:cubicBezTo>
                    <a:pt x="11006" y="9054"/>
                    <a:pt x="11001" y="9036"/>
                    <a:pt x="10998" y="9020"/>
                  </a:cubicBezTo>
                  <a:cubicBezTo>
                    <a:pt x="10887" y="8893"/>
                    <a:pt x="10781" y="8790"/>
                    <a:pt x="10694" y="8670"/>
                  </a:cubicBezTo>
                  <a:cubicBezTo>
                    <a:pt x="10643" y="8601"/>
                    <a:pt x="10589" y="8534"/>
                    <a:pt x="10538" y="8467"/>
                  </a:cubicBezTo>
                  <a:lnTo>
                    <a:pt x="10538" y="8467"/>
                  </a:lnTo>
                  <a:cubicBezTo>
                    <a:pt x="10578" y="8371"/>
                    <a:pt x="10618" y="8276"/>
                    <a:pt x="10657" y="8178"/>
                  </a:cubicBezTo>
                  <a:cubicBezTo>
                    <a:pt x="10672" y="8127"/>
                    <a:pt x="10692" y="8049"/>
                    <a:pt x="10714" y="7968"/>
                  </a:cubicBezTo>
                  <a:cubicBezTo>
                    <a:pt x="10738" y="7886"/>
                    <a:pt x="10764" y="7802"/>
                    <a:pt x="10787" y="7727"/>
                  </a:cubicBezTo>
                  <a:cubicBezTo>
                    <a:pt x="10781" y="7703"/>
                    <a:pt x="10776" y="7691"/>
                    <a:pt x="10770" y="7669"/>
                  </a:cubicBezTo>
                  <a:cubicBezTo>
                    <a:pt x="10804" y="7558"/>
                    <a:pt x="10845" y="7400"/>
                    <a:pt x="10867" y="7356"/>
                  </a:cubicBezTo>
                  <a:cubicBezTo>
                    <a:pt x="10918" y="7254"/>
                    <a:pt x="10907" y="7104"/>
                    <a:pt x="10954" y="7035"/>
                  </a:cubicBezTo>
                  <a:cubicBezTo>
                    <a:pt x="10957" y="7031"/>
                    <a:pt x="10975" y="6965"/>
                    <a:pt x="10975" y="6954"/>
                  </a:cubicBezTo>
                  <a:cubicBezTo>
                    <a:pt x="10979" y="6825"/>
                    <a:pt x="11031" y="6673"/>
                    <a:pt x="11056" y="6531"/>
                  </a:cubicBezTo>
                  <a:cubicBezTo>
                    <a:pt x="11025" y="6472"/>
                    <a:pt x="11032" y="6450"/>
                    <a:pt x="11085" y="6150"/>
                  </a:cubicBezTo>
                  <a:cubicBezTo>
                    <a:pt x="11085" y="6130"/>
                    <a:pt x="11085" y="6108"/>
                    <a:pt x="11085" y="6086"/>
                  </a:cubicBezTo>
                  <a:cubicBezTo>
                    <a:pt x="11088" y="6078"/>
                    <a:pt x="11091" y="6069"/>
                    <a:pt x="11094" y="6058"/>
                  </a:cubicBezTo>
                  <a:lnTo>
                    <a:pt x="11094" y="6058"/>
                  </a:lnTo>
                  <a:lnTo>
                    <a:pt x="11090" y="6138"/>
                  </a:lnTo>
                  <a:cubicBezTo>
                    <a:pt x="11088" y="6144"/>
                    <a:pt x="11085" y="6150"/>
                    <a:pt x="11085" y="6150"/>
                  </a:cubicBezTo>
                  <a:cubicBezTo>
                    <a:pt x="11088" y="6154"/>
                    <a:pt x="11091" y="6156"/>
                    <a:pt x="11094" y="6156"/>
                  </a:cubicBezTo>
                  <a:cubicBezTo>
                    <a:pt x="11111" y="6156"/>
                    <a:pt x="11134" y="6094"/>
                    <a:pt x="11157" y="6000"/>
                  </a:cubicBezTo>
                  <a:cubicBezTo>
                    <a:pt x="11175" y="5867"/>
                    <a:pt x="11169" y="5752"/>
                    <a:pt x="11215" y="5593"/>
                  </a:cubicBezTo>
                  <a:cubicBezTo>
                    <a:pt x="11232" y="5530"/>
                    <a:pt x="11246" y="5371"/>
                    <a:pt x="11259" y="5257"/>
                  </a:cubicBezTo>
                  <a:cubicBezTo>
                    <a:pt x="11265" y="5252"/>
                    <a:pt x="11271" y="5246"/>
                    <a:pt x="11278" y="5240"/>
                  </a:cubicBezTo>
                  <a:cubicBezTo>
                    <a:pt x="11285" y="5115"/>
                    <a:pt x="11284" y="5011"/>
                    <a:pt x="11309" y="4878"/>
                  </a:cubicBezTo>
                  <a:cubicBezTo>
                    <a:pt x="11331" y="4775"/>
                    <a:pt x="11340" y="4640"/>
                    <a:pt x="11334" y="4502"/>
                  </a:cubicBezTo>
                  <a:cubicBezTo>
                    <a:pt x="11331" y="4371"/>
                    <a:pt x="11328" y="4224"/>
                    <a:pt x="11327" y="4094"/>
                  </a:cubicBezTo>
                  <a:cubicBezTo>
                    <a:pt x="11331" y="4044"/>
                    <a:pt x="11337" y="3999"/>
                    <a:pt x="11341" y="3952"/>
                  </a:cubicBezTo>
                  <a:cubicBezTo>
                    <a:pt x="11331" y="3821"/>
                    <a:pt x="11313" y="3688"/>
                    <a:pt x="11297" y="3597"/>
                  </a:cubicBezTo>
                  <a:cubicBezTo>
                    <a:pt x="11276" y="3507"/>
                    <a:pt x="11251" y="3459"/>
                    <a:pt x="11229" y="3390"/>
                  </a:cubicBezTo>
                  <a:cubicBezTo>
                    <a:pt x="11222" y="3340"/>
                    <a:pt x="11209" y="3273"/>
                    <a:pt x="11196" y="3207"/>
                  </a:cubicBezTo>
                  <a:cubicBezTo>
                    <a:pt x="11196" y="3172"/>
                    <a:pt x="11196" y="3128"/>
                    <a:pt x="11196" y="3089"/>
                  </a:cubicBezTo>
                  <a:cubicBezTo>
                    <a:pt x="11176" y="3014"/>
                    <a:pt x="11165" y="2959"/>
                    <a:pt x="11144" y="2876"/>
                  </a:cubicBezTo>
                  <a:lnTo>
                    <a:pt x="11144" y="2876"/>
                  </a:lnTo>
                  <a:cubicBezTo>
                    <a:pt x="11160" y="2889"/>
                    <a:pt x="11168" y="2898"/>
                    <a:pt x="11176" y="2906"/>
                  </a:cubicBezTo>
                  <a:cubicBezTo>
                    <a:pt x="11200" y="3034"/>
                    <a:pt x="11219" y="3153"/>
                    <a:pt x="11232" y="3267"/>
                  </a:cubicBezTo>
                  <a:cubicBezTo>
                    <a:pt x="11240" y="3269"/>
                    <a:pt x="11245" y="3271"/>
                    <a:pt x="11250" y="3271"/>
                  </a:cubicBezTo>
                  <a:cubicBezTo>
                    <a:pt x="11253" y="3271"/>
                    <a:pt x="11255" y="3270"/>
                    <a:pt x="11257" y="3269"/>
                  </a:cubicBezTo>
                  <a:lnTo>
                    <a:pt x="11257" y="3189"/>
                  </a:lnTo>
                  <a:cubicBezTo>
                    <a:pt x="11260" y="3200"/>
                    <a:pt x="11263" y="3210"/>
                    <a:pt x="11266" y="3220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62" y="3283"/>
                    <a:pt x="11261" y="3282"/>
                    <a:pt x="11261" y="3282"/>
                  </a:cubicBezTo>
                  <a:lnTo>
                    <a:pt x="11261" y="3282"/>
                  </a:lnTo>
                  <a:cubicBezTo>
                    <a:pt x="11261" y="3282"/>
                    <a:pt x="11262" y="3283"/>
                    <a:pt x="11262" y="3284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73" y="3320"/>
                    <a:pt x="11282" y="3353"/>
                    <a:pt x="11291" y="3390"/>
                  </a:cubicBezTo>
                  <a:cubicBezTo>
                    <a:pt x="11293" y="3279"/>
                    <a:pt x="11285" y="3203"/>
                    <a:pt x="11282" y="3117"/>
                  </a:cubicBezTo>
                  <a:cubicBezTo>
                    <a:pt x="11251" y="3034"/>
                    <a:pt x="11221" y="2945"/>
                    <a:pt x="11171" y="2828"/>
                  </a:cubicBezTo>
                  <a:cubicBezTo>
                    <a:pt x="11171" y="2735"/>
                    <a:pt x="11172" y="2657"/>
                    <a:pt x="11166" y="2585"/>
                  </a:cubicBezTo>
                  <a:cubicBezTo>
                    <a:pt x="11090" y="2349"/>
                    <a:pt x="10991" y="2127"/>
                    <a:pt x="10910" y="1985"/>
                  </a:cubicBezTo>
                  <a:cubicBezTo>
                    <a:pt x="10829" y="1843"/>
                    <a:pt x="10745" y="1754"/>
                    <a:pt x="10622" y="1659"/>
                  </a:cubicBezTo>
                  <a:lnTo>
                    <a:pt x="10595" y="1673"/>
                  </a:lnTo>
                  <a:cubicBezTo>
                    <a:pt x="10573" y="1655"/>
                    <a:pt x="10551" y="1637"/>
                    <a:pt x="10528" y="1621"/>
                  </a:cubicBezTo>
                  <a:cubicBezTo>
                    <a:pt x="10523" y="1609"/>
                    <a:pt x="10519" y="1596"/>
                    <a:pt x="10513" y="1583"/>
                  </a:cubicBezTo>
                  <a:cubicBezTo>
                    <a:pt x="10458" y="1540"/>
                    <a:pt x="10404" y="1498"/>
                    <a:pt x="10330" y="1468"/>
                  </a:cubicBezTo>
                  <a:cubicBezTo>
                    <a:pt x="10254" y="1446"/>
                    <a:pt x="10180" y="1437"/>
                    <a:pt x="10112" y="1437"/>
                  </a:cubicBezTo>
                  <a:cubicBezTo>
                    <a:pt x="9945" y="1437"/>
                    <a:pt x="9812" y="1490"/>
                    <a:pt x="9767" y="1526"/>
                  </a:cubicBezTo>
                  <a:cubicBezTo>
                    <a:pt x="9664" y="1564"/>
                    <a:pt x="9579" y="1601"/>
                    <a:pt x="9524" y="1642"/>
                  </a:cubicBezTo>
                  <a:cubicBezTo>
                    <a:pt x="9507" y="1639"/>
                    <a:pt x="9498" y="1637"/>
                    <a:pt x="9483" y="1636"/>
                  </a:cubicBezTo>
                  <a:cubicBezTo>
                    <a:pt x="9421" y="1680"/>
                    <a:pt x="9362" y="1721"/>
                    <a:pt x="9302" y="1764"/>
                  </a:cubicBezTo>
                  <a:cubicBezTo>
                    <a:pt x="9245" y="1808"/>
                    <a:pt x="9201" y="1864"/>
                    <a:pt x="9149" y="1917"/>
                  </a:cubicBezTo>
                  <a:cubicBezTo>
                    <a:pt x="9165" y="1917"/>
                    <a:pt x="9174" y="1915"/>
                    <a:pt x="9186" y="1915"/>
                  </a:cubicBezTo>
                  <a:cubicBezTo>
                    <a:pt x="9231" y="1870"/>
                    <a:pt x="9249" y="1818"/>
                    <a:pt x="9343" y="1749"/>
                  </a:cubicBezTo>
                  <a:lnTo>
                    <a:pt x="9343" y="1749"/>
                  </a:lnTo>
                  <a:cubicBezTo>
                    <a:pt x="9287" y="1818"/>
                    <a:pt x="9267" y="1886"/>
                    <a:pt x="9240" y="1939"/>
                  </a:cubicBezTo>
                  <a:cubicBezTo>
                    <a:pt x="9198" y="1986"/>
                    <a:pt x="9155" y="2030"/>
                    <a:pt x="9114" y="2074"/>
                  </a:cubicBezTo>
                  <a:cubicBezTo>
                    <a:pt x="9074" y="2120"/>
                    <a:pt x="9046" y="2171"/>
                    <a:pt x="9012" y="2221"/>
                  </a:cubicBezTo>
                  <a:cubicBezTo>
                    <a:pt x="9037" y="2134"/>
                    <a:pt x="9040" y="2085"/>
                    <a:pt x="9021" y="2085"/>
                  </a:cubicBezTo>
                  <a:cubicBezTo>
                    <a:pt x="9012" y="2085"/>
                    <a:pt x="8999" y="2096"/>
                    <a:pt x="8981" y="2117"/>
                  </a:cubicBezTo>
                  <a:cubicBezTo>
                    <a:pt x="8964" y="2151"/>
                    <a:pt x="8946" y="2186"/>
                    <a:pt x="8936" y="2207"/>
                  </a:cubicBezTo>
                  <a:cubicBezTo>
                    <a:pt x="8900" y="2255"/>
                    <a:pt x="8865" y="2302"/>
                    <a:pt x="8831" y="2348"/>
                  </a:cubicBezTo>
                  <a:cubicBezTo>
                    <a:pt x="8806" y="2395"/>
                    <a:pt x="8780" y="2442"/>
                    <a:pt x="8755" y="2488"/>
                  </a:cubicBezTo>
                  <a:cubicBezTo>
                    <a:pt x="8750" y="2520"/>
                    <a:pt x="8746" y="2554"/>
                    <a:pt x="8743" y="2585"/>
                  </a:cubicBezTo>
                  <a:cubicBezTo>
                    <a:pt x="8675" y="2705"/>
                    <a:pt x="8640" y="2813"/>
                    <a:pt x="8602" y="2920"/>
                  </a:cubicBezTo>
                  <a:cubicBezTo>
                    <a:pt x="8561" y="3028"/>
                    <a:pt x="8544" y="3137"/>
                    <a:pt x="8552" y="3262"/>
                  </a:cubicBezTo>
                  <a:cubicBezTo>
                    <a:pt x="8552" y="3262"/>
                    <a:pt x="8552" y="3262"/>
                    <a:pt x="8552" y="3262"/>
                  </a:cubicBezTo>
                  <a:lnTo>
                    <a:pt x="8552" y="3262"/>
                  </a:lnTo>
                  <a:cubicBezTo>
                    <a:pt x="8527" y="3281"/>
                    <a:pt x="8514" y="3286"/>
                    <a:pt x="8506" y="3286"/>
                  </a:cubicBezTo>
                  <a:cubicBezTo>
                    <a:pt x="8500" y="3286"/>
                    <a:pt x="8497" y="3284"/>
                    <a:pt x="8493" y="3282"/>
                  </a:cubicBezTo>
                  <a:cubicBezTo>
                    <a:pt x="8447" y="3679"/>
                    <a:pt x="8437" y="4058"/>
                    <a:pt x="8444" y="4422"/>
                  </a:cubicBezTo>
                  <a:cubicBezTo>
                    <a:pt x="8458" y="4455"/>
                    <a:pt x="8468" y="4477"/>
                    <a:pt x="8481" y="4508"/>
                  </a:cubicBezTo>
                  <a:cubicBezTo>
                    <a:pt x="8461" y="4597"/>
                    <a:pt x="8486" y="4787"/>
                    <a:pt x="8489" y="4880"/>
                  </a:cubicBezTo>
                  <a:cubicBezTo>
                    <a:pt x="8490" y="5029"/>
                    <a:pt x="8508" y="5123"/>
                    <a:pt x="8539" y="5282"/>
                  </a:cubicBezTo>
                  <a:cubicBezTo>
                    <a:pt x="8564" y="5393"/>
                    <a:pt x="8618" y="5566"/>
                    <a:pt x="8618" y="5701"/>
                  </a:cubicBezTo>
                  <a:cubicBezTo>
                    <a:pt x="8658" y="5845"/>
                    <a:pt x="8714" y="5975"/>
                    <a:pt x="8756" y="6101"/>
                  </a:cubicBezTo>
                  <a:cubicBezTo>
                    <a:pt x="8770" y="6178"/>
                    <a:pt x="8775" y="6269"/>
                    <a:pt x="8797" y="6364"/>
                  </a:cubicBezTo>
                  <a:cubicBezTo>
                    <a:pt x="8847" y="6426"/>
                    <a:pt x="8887" y="6475"/>
                    <a:pt x="8924" y="6520"/>
                  </a:cubicBezTo>
                  <a:cubicBezTo>
                    <a:pt x="8971" y="6675"/>
                    <a:pt x="9017" y="6813"/>
                    <a:pt x="9071" y="6946"/>
                  </a:cubicBezTo>
                  <a:cubicBezTo>
                    <a:pt x="9061" y="6947"/>
                    <a:pt x="9052" y="6947"/>
                    <a:pt x="9045" y="6947"/>
                  </a:cubicBezTo>
                  <a:cubicBezTo>
                    <a:pt x="9069" y="7002"/>
                    <a:pt x="9094" y="7086"/>
                    <a:pt x="9107" y="7086"/>
                  </a:cubicBezTo>
                  <a:cubicBezTo>
                    <a:pt x="9109" y="7086"/>
                    <a:pt x="9111" y="7083"/>
                    <a:pt x="9112" y="7078"/>
                  </a:cubicBezTo>
                  <a:cubicBezTo>
                    <a:pt x="9114" y="7073"/>
                    <a:pt x="9117" y="7070"/>
                    <a:pt x="9120" y="7070"/>
                  </a:cubicBezTo>
                  <a:cubicBezTo>
                    <a:pt x="9154" y="7070"/>
                    <a:pt x="9248" y="7313"/>
                    <a:pt x="9298" y="7344"/>
                  </a:cubicBezTo>
                  <a:cubicBezTo>
                    <a:pt x="9314" y="7381"/>
                    <a:pt x="9329" y="7418"/>
                    <a:pt x="9352" y="7475"/>
                  </a:cubicBezTo>
                  <a:cubicBezTo>
                    <a:pt x="9312" y="7431"/>
                    <a:pt x="9277" y="7391"/>
                    <a:pt x="9245" y="7355"/>
                  </a:cubicBezTo>
                  <a:cubicBezTo>
                    <a:pt x="9192" y="7259"/>
                    <a:pt x="9155" y="7163"/>
                    <a:pt x="9112" y="7078"/>
                  </a:cubicBezTo>
                  <a:lnTo>
                    <a:pt x="9112" y="7078"/>
                  </a:lnTo>
                  <a:cubicBezTo>
                    <a:pt x="9164" y="7227"/>
                    <a:pt x="9205" y="7331"/>
                    <a:pt x="9262" y="7455"/>
                  </a:cubicBezTo>
                  <a:cubicBezTo>
                    <a:pt x="9296" y="7488"/>
                    <a:pt x="9345" y="7538"/>
                    <a:pt x="9387" y="7583"/>
                  </a:cubicBezTo>
                  <a:cubicBezTo>
                    <a:pt x="9402" y="7653"/>
                    <a:pt x="9414" y="7724"/>
                    <a:pt x="9433" y="7796"/>
                  </a:cubicBezTo>
                  <a:cubicBezTo>
                    <a:pt x="9384" y="7721"/>
                    <a:pt x="9340" y="7640"/>
                    <a:pt x="9262" y="7508"/>
                  </a:cubicBezTo>
                  <a:lnTo>
                    <a:pt x="9262" y="7508"/>
                  </a:lnTo>
                  <a:cubicBezTo>
                    <a:pt x="9384" y="7786"/>
                    <a:pt x="9496" y="7997"/>
                    <a:pt x="9593" y="8102"/>
                  </a:cubicBezTo>
                  <a:cubicBezTo>
                    <a:pt x="9583" y="8064"/>
                    <a:pt x="9590" y="8058"/>
                    <a:pt x="9598" y="8052"/>
                  </a:cubicBezTo>
                  <a:cubicBezTo>
                    <a:pt x="9607" y="8068"/>
                    <a:pt x="9617" y="8087"/>
                    <a:pt x="9627" y="8105"/>
                  </a:cubicBezTo>
                  <a:lnTo>
                    <a:pt x="9615" y="8142"/>
                  </a:lnTo>
                  <a:cubicBezTo>
                    <a:pt x="9604" y="8122"/>
                    <a:pt x="9593" y="8102"/>
                    <a:pt x="9593" y="8102"/>
                  </a:cubicBezTo>
                  <a:lnTo>
                    <a:pt x="9593" y="8102"/>
                  </a:lnTo>
                  <a:cubicBezTo>
                    <a:pt x="9592" y="8102"/>
                    <a:pt x="9593" y="8102"/>
                    <a:pt x="9593" y="8103"/>
                  </a:cubicBezTo>
                  <a:cubicBezTo>
                    <a:pt x="9665" y="8242"/>
                    <a:pt x="9732" y="8343"/>
                    <a:pt x="9795" y="8445"/>
                  </a:cubicBezTo>
                  <a:cubicBezTo>
                    <a:pt x="9802" y="8447"/>
                    <a:pt x="9809" y="8448"/>
                    <a:pt x="9815" y="8450"/>
                  </a:cubicBezTo>
                  <a:lnTo>
                    <a:pt x="9815" y="8450"/>
                  </a:lnTo>
                  <a:cubicBezTo>
                    <a:pt x="9806" y="8475"/>
                    <a:pt x="9798" y="8501"/>
                    <a:pt x="9791" y="8526"/>
                  </a:cubicBezTo>
                  <a:cubicBezTo>
                    <a:pt x="9758" y="8627"/>
                    <a:pt x="9735" y="8723"/>
                    <a:pt x="9701" y="8824"/>
                  </a:cubicBezTo>
                  <a:cubicBezTo>
                    <a:pt x="9667" y="8918"/>
                    <a:pt x="9632" y="9017"/>
                    <a:pt x="9598" y="9113"/>
                  </a:cubicBezTo>
                  <a:cubicBezTo>
                    <a:pt x="9571" y="9149"/>
                    <a:pt x="9546" y="9186"/>
                    <a:pt x="9521" y="9223"/>
                  </a:cubicBezTo>
                  <a:cubicBezTo>
                    <a:pt x="9529" y="9229"/>
                    <a:pt x="9536" y="9235"/>
                    <a:pt x="9548" y="9245"/>
                  </a:cubicBezTo>
                  <a:cubicBezTo>
                    <a:pt x="9501" y="9342"/>
                    <a:pt x="9471" y="9401"/>
                    <a:pt x="9446" y="9453"/>
                  </a:cubicBezTo>
                  <a:cubicBezTo>
                    <a:pt x="9436" y="9488"/>
                    <a:pt x="9427" y="9514"/>
                    <a:pt x="9417" y="9547"/>
                  </a:cubicBezTo>
                  <a:cubicBezTo>
                    <a:pt x="9398" y="9561"/>
                    <a:pt x="9384" y="9570"/>
                    <a:pt x="9370" y="9582"/>
                  </a:cubicBezTo>
                  <a:cubicBezTo>
                    <a:pt x="9326" y="9751"/>
                    <a:pt x="9274" y="9907"/>
                    <a:pt x="9218" y="10097"/>
                  </a:cubicBezTo>
                  <a:cubicBezTo>
                    <a:pt x="9195" y="10073"/>
                    <a:pt x="9174" y="10054"/>
                    <a:pt x="9148" y="10029"/>
                  </a:cubicBezTo>
                  <a:cubicBezTo>
                    <a:pt x="9111" y="10188"/>
                    <a:pt x="9034" y="10304"/>
                    <a:pt x="8965" y="10428"/>
                  </a:cubicBezTo>
                  <a:cubicBezTo>
                    <a:pt x="8999" y="10413"/>
                    <a:pt x="9026" y="10403"/>
                    <a:pt x="9052" y="10394"/>
                  </a:cubicBezTo>
                  <a:lnTo>
                    <a:pt x="9052" y="10394"/>
                  </a:lnTo>
                  <a:cubicBezTo>
                    <a:pt x="9051" y="10396"/>
                    <a:pt x="9037" y="10431"/>
                    <a:pt x="9028" y="10450"/>
                  </a:cubicBezTo>
                  <a:cubicBezTo>
                    <a:pt x="9014" y="10462"/>
                    <a:pt x="8999" y="10472"/>
                    <a:pt x="8983" y="10484"/>
                  </a:cubicBezTo>
                  <a:cubicBezTo>
                    <a:pt x="8970" y="10522"/>
                    <a:pt x="8959" y="10553"/>
                    <a:pt x="8949" y="10581"/>
                  </a:cubicBezTo>
                  <a:cubicBezTo>
                    <a:pt x="8914" y="10619"/>
                    <a:pt x="8877" y="10660"/>
                    <a:pt x="8849" y="10690"/>
                  </a:cubicBezTo>
                  <a:cubicBezTo>
                    <a:pt x="8795" y="10813"/>
                    <a:pt x="8750" y="10906"/>
                    <a:pt x="8697" y="11013"/>
                  </a:cubicBezTo>
                  <a:lnTo>
                    <a:pt x="8724" y="11040"/>
                  </a:lnTo>
                  <a:cubicBezTo>
                    <a:pt x="8619" y="11208"/>
                    <a:pt x="8618" y="11114"/>
                    <a:pt x="8474" y="11371"/>
                  </a:cubicBezTo>
                  <a:cubicBezTo>
                    <a:pt x="8499" y="11367"/>
                    <a:pt x="8521" y="11364"/>
                    <a:pt x="8553" y="11359"/>
                  </a:cubicBezTo>
                  <a:lnTo>
                    <a:pt x="8553" y="11359"/>
                  </a:lnTo>
                  <a:cubicBezTo>
                    <a:pt x="8486" y="11448"/>
                    <a:pt x="8436" y="11512"/>
                    <a:pt x="8363" y="11605"/>
                  </a:cubicBezTo>
                  <a:cubicBezTo>
                    <a:pt x="8394" y="11596"/>
                    <a:pt x="8412" y="11590"/>
                    <a:pt x="8434" y="11584"/>
                  </a:cubicBezTo>
                  <a:lnTo>
                    <a:pt x="8434" y="11584"/>
                  </a:lnTo>
                  <a:cubicBezTo>
                    <a:pt x="8231" y="11862"/>
                    <a:pt x="8043" y="12113"/>
                    <a:pt x="7832" y="12408"/>
                  </a:cubicBezTo>
                  <a:cubicBezTo>
                    <a:pt x="7832" y="12430"/>
                    <a:pt x="7832" y="12454"/>
                    <a:pt x="7832" y="12470"/>
                  </a:cubicBezTo>
                  <a:cubicBezTo>
                    <a:pt x="7744" y="12585"/>
                    <a:pt x="7668" y="12689"/>
                    <a:pt x="7581" y="12795"/>
                  </a:cubicBezTo>
                  <a:cubicBezTo>
                    <a:pt x="7587" y="12804"/>
                    <a:pt x="7591" y="12810"/>
                    <a:pt x="7595" y="12816"/>
                  </a:cubicBezTo>
                  <a:cubicBezTo>
                    <a:pt x="7616" y="12797"/>
                    <a:pt x="7636" y="12777"/>
                    <a:pt x="7657" y="12754"/>
                  </a:cubicBezTo>
                  <a:lnTo>
                    <a:pt x="7657" y="12754"/>
                  </a:lnTo>
                  <a:cubicBezTo>
                    <a:pt x="7636" y="12777"/>
                    <a:pt x="7616" y="12797"/>
                    <a:pt x="7595" y="12817"/>
                  </a:cubicBezTo>
                  <a:cubicBezTo>
                    <a:pt x="7570" y="12867"/>
                    <a:pt x="7545" y="12920"/>
                    <a:pt x="7522" y="12969"/>
                  </a:cubicBezTo>
                  <a:cubicBezTo>
                    <a:pt x="7500" y="12997"/>
                    <a:pt x="7484" y="13016"/>
                    <a:pt x="7456" y="13051"/>
                  </a:cubicBezTo>
                  <a:cubicBezTo>
                    <a:pt x="7448" y="13041"/>
                    <a:pt x="7440" y="13031"/>
                    <a:pt x="7431" y="13019"/>
                  </a:cubicBezTo>
                  <a:cubicBezTo>
                    <a:pt x="7378" y="13119"/>
                    <a:pt x="7319" y="13213"/>
                    <a:pt x="7261" y="13313"/>
                  </a:cubicBezTo>
                  <a:cubicBezTo>
                    <a:pt x="7244" y="13322"/>
                    <a:pt x="7228" y="13329"/>
                    <a:pt x="7207" y="13338"/>
                  </a:cubicBezTo>
                  <a:cubicBezTo>
                    <a:pt x="7151" y="13440"/>
                    <a:pt x="7097" y="13531"/>
                    <a:pt x="7048" y="13613"/>
                  </a:cubicBezTo>
                  <a:cubicBezTo>
                    <a:pt x="6957" y="13724"/>
                    <a:pt x="6963" y="13638"/>
                    <a:pt x="6863" y="13801"/>
                  </a:cubicBezTo>
                  <a:cubicBezTo>
                    <a:pt x="6886" y="13791"/>
                    <a:pt x="6907" y="13782"/>
                    <a:pt x="6955" y="13763"/>
                  </a:cubicBezTo>
                  <a:lnTo>
                    <a:pt x="6955" y="13763"/>
                  </a:lnTo>
                  <a:cubicBezTo>
                    <a:pt x="6854" y="13868"/>
                    <a:pt x="6802" y="13913"/>
                    <a:pt x="6758" y="13956"/>
                  </a:cubicBezTo>
                  <a:cubicBezTo>
                    <a:pt x="6739" y="13949"/>
                    <a:pt x="6722" y="13941"/>
                    <a:pt x="6705" y="13935"/>
                  </a:cubicBezTo>
                  <a:cubicBezTo>
                    <a:pt x="6633" y="14037"/>
                    <a:pt x="6571" y="14127"/>
                    <a:pt x="6513" y="14212"/>
                  </a:cubicBezTo>
                  <a:cubicBezTo>
                    <a:pt x="6536" y="14196"/>
                    <a:pt x="6561" y="14178"/>
                    <a:pt x="6611" y="14140"/>
                  </a:cubicBezTo>
                  <a:lnTo>
                    <a:pt x="6611" y="14140"/>
                  </a:lnTo>
                  <a:cubicBezTo>
                    <a:pt x="6564" y="14206"/>
                    <a:pt x="6519" y="14261"/>
                    <a:pt x="6476" y="14318"/>
                  </a:cubicBezTo>
                  <a:cubicBezTo>
                    <a:pt x="6432" y="14346"/>
                    <a:pt x="6366" y="14391"/>
                    <a:pt x="6260" y="14464"/>
                  </a:cubicBezTo>
                  <a:cubicBezTo>
                    <a:pt x="6276" y="14491"/>
                    <a:pt x="6285" y="14509"/>
                    <a:pt x="6296" y="14522"/>
                  </a:cubicBezTo>
                  <a:cubicBezTo>
                    <a:pt x="6317" y="14505"/>
                    <a:pt x="6335" y="14490"/>
                    <a:pt x="6354" y="14474"/>
                  </a:cubicBezTo>
                  <a:lnTo>
                    <a:pt x="6354" y="14474"/>
                  </a:lnTo>
                  <a:lnTo>
                    <a:pt x="6336" y="14499"/>
                  </a:lnTo>
                  <a:lnTo>
                    <a:pt x="6289" y="14534"/>
                  </a:lnTo>
                  <a:cubicBezTo>
                    <a:pt x="6292" y="14528"/>
                    <a:pt x="6296" y="14524"/>
                    <a:pt x="6296" y="14522"/>
                  </a:cubicBezTo>
                  <a:lnTo>
                    <a:pt x="6296" y="14522"/>
                  </a:lnTo>
                  <a:cubicBezTo>
                    <a:pt x="6218" y="14596"/>
                    <a:pt x="6136" y="14650"/>
                    <a:pt x="6079" y="14747"/>
                  </a:cubicBezTo>
                  <a:cubicBezTo>
                    <a:pt x="6018" y="14796"/>
                    <a:pt x="5961" y="14842"/>
                    <a:pt x="5908" y="14884"/>
                  </a:cubicBezTo>
                  <a:cubicBezTo>
                    <a:pt x="5865" y="14936"/>
                    <a:pt x="5839" y="14967"/>
                    <a:pt x="5809" y="15002"/>
                  </a:cubicBezTo>
                  <a:cubicBezTo>
                    <a:pt x="5787" y="15008"/>
                    <a:pt x="5771" y="15012"/>
                    <a:pt x="5748" y="15018"/>
                  </a:cubicBezTo>
                  <a:cubicBezTo>
                    <a:pt x="5656" y="15133"/>
                    <a:pt x="5573" y="15239"/>
                    <a:pt x="5493" y="15330"/>
                  </a:cubicBezTo>
                  <a:cubicBezTo>
                    <a:pt x="5369" y="15426"/>
                    <a:pt x="5277" y="15515"/>
                    <a:pt x="5136" y="15642"/>
                  </a:cubicBezTo>
                  <a:cubicBezTo>
                    <a:pt x="5140" y="15652"/>
                    <a:pt x="5146" y="15663"/>
                    <a:pt x="5156" y="15686"/>
                  </a:cubicBezTo>
                  <a:cubicBezTo>
                    <a:pt x="5083" y="15721"/>
                    <a:pt x="5043" y="15742"/>
                    <a:pt x="4987" y="15770"/>
                  </a:cubicBezTo>
                  <a:cubicBezTo>
                    <a:pt x="4947" y="15829"/>
                    <a:pt x="4928" y="15861"/>
                    <a:pt x="4894" y="15904"/>
                  </a:cubicBezTo>
                  <a:cubicBezTo>
                    <a:pt x="4877" y="15927"/>
                    <a:pt x="4834" y="15964"/>
                    <a:pt x="4784" y="16013"/>
                  </a:cubicBezTo>
                  <a:cubicBezTo>
                    <a:pt x="4763" y="16005"/>
                    <a:pt x="4749" y="16001"/>
                    <a:pt x="4734" y="15997"/>
                  </a:cubicBezTo>
                  <a:cubicBezTo>
                    <a:pt x="4659" y="16055"/>
                    <a:pt x="4566" y="16113"/>
                    <a:pt x="4572" y="16142"/>
                  </a:cubicBezTo>
                  <a:cubicBezTo>
                    <a:pt x="4566" y="16147"/>
                    <a:pt x="4560" y="16152"/>
                    <a:pt x="4554" y="16157"/>
                  </a:cubicBezTo>
                  <a:lnTo>
                    <a:pt x="4554" y="16157"/>
                  </a:lnTo>
                  <a:cubicBezTo>
                    <a:pt x="4563" y="16150"/>
                    <a:pt x="4570" y="16144"/>
                    <a:pt x="4573" y="16142"/>
                  </a:cubicBezTo>
                  <a:lnTo>
                    <a:pt x="4573" y="16142"/>
                  </a:lnTo>
                  <a:cubicBezTo>
                    <a:pt x="4589" y="16134"/>
                    <a:pt x="4599" y="16132"/>
                    <a:pt x="4606" y="16132"/>
                  </a:cubicBezTo>
                  <a:cubicBezTo>
                    <a:pt x="4613" y="16132"/>
                    <a:pt x="4617" y="16135"/>
                    <a:pt x="4621" y="16138"/>
                  </a:cubicBezTo>
                  <a:cubicBezTo>
                    <a:pt x="4607" y="16150"/>
                    <a:pt x="4591" y="16163"/>
                    <a:pt x="4576" y="16175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442" y="16249"/>
                    <a:pt x="4359" y="16306"/>
                    <a:pt x="4282" y="16367"/>
                  </a:cubicBezTo>
                  <a:cubicBezTo>
                    <a:pt x="4273" y="16395"/>
                    <a:pt x="4268" y="16417"/>
                    <a:pt x="4260" y="16438"/>
                  </a:cubicBezTo>
                  <a:cubicBezTo>
                    <a:pt x="4212" y="16469"/>
                    <a:pt x="4172" y="16492"/>
                    <a:pt x="4134" y="16516"/>
                  </a:cubicBezTo>
                  <a:cubicBezTo>
                    <a:pt x="4106" y="16542"/>
                    <a:pt x="4079" y="16569"/>
                    <a:pt x="4050" y="16595"/>
                  </a:cubicBezTo>
                  <a:cubicBezTo>
                    <a:pt x="4029" y="16604"/>
                    <a:pt x="4010" y="16612"/>
                    <a:pt x="3989" y="16620"/>
                  </a:cubicBezTo>
                  <a:cubicBezTo>
                    <a:pt x="3879" y="16694"/>
                    <a:pt x="3756" y="16801"/>
                    <a:pt x="3644" y="16843"/>
                  </a:cubicBezTo>
                  <a:cubicBezTo>
                    <a:pt x="3551" y="16941"/>
                    <a:pt x="3464" y="17034"/>
                    <a:pt x="3364" y="17140"/>
                  </a:cubicBezTo>
                  <a:cubicBezTo>
                    <a:pt x="3313" y="17135"/>
                    <a:pt x="3267" y="17131"/>
                    <a:pt x="3223" y="17126"/>
                  </a:cubicBezTo>
                  <a:cubicBezTo>
                    <a:pt x="3177" y="17162"/>
                    <a:pt x="3132" y="17196"/>
                    <a:pt x="3089" y="17228"/>
                  </a:cubicBezTo>
                  <a:cubicBezTo>
                    <a:pt x="3046" y="17247"/>
                    <a:pt x="3018" y="17257"/>
                    <a:pt x="2982" y="17272"/>
                  </a:cubicBezTo>
                  <a:cubicBezTo>
                    <a:pt x="2909" y="17339"/>
                    <a:pt x="2835" y="17407"/>
                    <a:pt x="2832" y="17436"/>
                  </a:cubicBezTo>
                  <a:lnTo>
                    <a:pt x="2832" y="17436"/>
                  </a:lnTo>
                  <a:lnTo>
                    <a:pt x="2846" y="17427"/>
                  </a:lnTo>
                  <a:cubicBezTo>
                    <a:pt x="2851" y="17424"/>
                    <a:pt x="2856" y="17421"/>
                    <a:pt x="2858" y="17421"/>
                  </a:cubicBezTo>
                  <a:cubicBezTo>
                    <a:pt x="2861" y="17421"/>
                    <a:pt x="2857" y="17427"/>
                    <a:pt x="2833" y="17443"/>
                  </a:cubicBezTo>
                  <a:cubicBezTo>
                    <a:pt x="2832" y="17441"/>
                    <a:pt x="2832" y="17438"/>
                    <a:pt x="2832" y="17436"/>
                  </a:cubicBezTo>
                  <a:lnTo>
                    <a:pt x="2832" y="17436"/>
                  </a:lnTo>
                  <a:lnTo>
                    <a:pt x="2788" y="17464"/>
                  </a:lnTo>
                  <a:lnTo>
                    <a:pt x="2788" y="17464"/>
                  </a:lnTo>
                  <a:cubicBezTo>
                    <a:pt x="2802" y="17457"/>
                    <a:pt x="2817" y="17450"/>
                    <a:pt x="2833" y="17443"/>
                  </a:cubicBezTo>
                  <a:lnTo>
                    <a:pt x="2833" y="17443"/>
                  </a:lnTo>
                  <a:cubicBezTo>
                    <a:pt x="2835" y="17446"/>
                    <a:pt x="2787" y="17471"/>
                    <a:pt x="2740" y="17494"/>
                  </a:cubicBezTo>
                  <a:lnTo>
                    <a:pt x="2788" y="17464"/>
                  </a:lnTo>
                  <a:lnTo>
                    <a:pt x="2788" y="17464"/>
                  </a:lnTo>
                  <a:cubicBezTo>
                    <a:pt x="2688" y="17511"/>
                    <a:pt x="2651" y="17527"/>
                    <a:pt x="2614" y="17544"/>
                  </a:cubicBezTo>
                  <a:cubicBezTo>
                    <a:pt x="2607" y="17550"/>
                    <a:pt x="2599" y="17558"/>
                    <a:pt x="2589" y="17563"/>
                  </a:cubicBezTo>
                  <a:cubicBezTo>
                    <a:pt x="2511" y="17613"/>
                    <a:pt x="2434" y="17666"/>
                    <a:pt x="2343" y="17721"/>
                  </a:cubicBezTo>
                  <a:cubicBezTo>
                    <a:pt x="2345" y="17733"/>
                    <a:pt x="2346" y="17744"/>
                    <a:pt x="2348" y="17753"/>
                  </a:cubicBezTo>
                  <a:cubicBezTo>
                    <a:pt x="2164" y="17841"/>
                    <a:pt x="1996" y="17930"/>
                    <a:pt x="1815" y="18009"/>
                  </a:cubicBezTo>
                  <a:cubicBezTo>
                    <a:pt x="1811" y="18025"/>
                    <a:pt x="1805" y="18040"/>
                    <a:pt x="1797" y="18062"/>
                  </a:cubicBezTo>
                  <a:cubicBezTo>
                    <a:pt x="1734" y="18093"/>
                    <a:pt x="1640" y="18134"/>
                    <a:pt x="1615" y="18152"/>
                  </a:cubicBezTo>
                  <a:cubicBezTo>
                    <a:pt x="1547" y="18202"/>
                    <a:pt x="1499" y="18218"/>
                    <a:pt x="1440" y="18239"/>
                  </a:cubicBezTo>
                  <a:cubicBezTo>
                    <a:pt x="1416" y="18259"/>
                    <a:pt x="1394" y="18280"/>
                    <a:pt x="1368" y="18303"/>
                  </a:cubicBezTo>
                  <a:cubicBezTo>
                    <a:pt x="1294" y="18330"/>
                    <a:pt x="1243" y="18348"/>
                    <a:pt x="1184" y="18368"/>
                  </a:cubicBezTo>
                  <a:cubicBezTo>
                    <a:pt x="1172" y="18390"/>
                    <a:pt x="1162" y="18409"/>
                    <a:pt x="1149" y="18433"/>
                  </a:cubicBezTo>
                  <a:cubicBezTo>
                    <a:pt x="996" y="18496"/>
                    <a:pt x="857" y="18546"/>
                    <a:pt x="728" y="18592"/>
                  </a:cubicBezTo>
                  <a:cubicBezTo>
                    <a:pt x="666" y="18636"/>
                    <a:pt x="612" y="18674"/>
                    <a:pt x="551" y="18715"/>
                  </a:cubicBezTo>
                  <a:cubicBezTo>
                    <a:pt x="453" y="18752"/>
                    <a:pt x="369" y="18777"/>
                    <a:pt x="278" y="18805"/>
                  </a:cubicBezTo>
                  <a:cubicBezTo>
                    <a:pt x="194" y="18846"/>
                    <a:pt x="102" y="18892"/>
                    <a:pt x="1" y="18942"/>
                  </a:cubicBezTo>
                  <a:cubicBezTo>
                    <a:pt x="144" y="18924"/>
                    <a:pt x="272" y="18908"/>
                    <a:pt x="404" y="18890"/>
                  </a:cubicBezTo>
                  <a:lnTo>
                    <a:pt x="404" y="18890"/>
                  </a:lnTo>
                  <a:cubicBezTo>
                    <a:pt x="403" y="18892"/>
                    <a:pt x="381" y="18905"/>
                    <a:pt x="328" y="18936"/>
                  </a:cubicBezTo>
                  <a:cubicBezTo>
                    <a:pt x="494" y="18877"/>
                    <a:pt x="625" y="18820"/>
                    <a:pt x="732" y="18777"/>
                  </a:cubicBezTo>
                  <a:cubicBezTo>
                    <a:pt x="792" y="18783"/>
                    <a:pt x="841" y="18787"/>
                    <a:pt x="909" y="18793"/>
                  </a:cubicBezTo>
                  <a:cubicBezTo>
                    <a:pt x="981" y="18743"/>
                    <a:pt x="1025" y="18712"/>
                    <a:pt x="1065" y="18686"/>
                  </a:cubicBezTo>
                  <a:cubicBezTo>
                    <a:pt x="1169" y="18646"/>
                    <a:pt x="1249" y="18617"/>
                    <a:pt x="1335" y="18584"/>
                  </a:cubicBezTo>
                  <a:cubicBezTo>
                    <a:pt x="1353" y="18555"/>
                    <a:pt x="1365" y="18536"/>
                    <a:pt x="1377" y="18515"/>
                  </a:cubicBezTo>
                  <a:cubicBezTo>
                    <a:pt x="1431" y="18493"/>
                    <a:pt x="1468" y="18477"/>
                    <a:pt x="1519" y="18455"/>
                  </a:cubicBezTo>
                  <a:cubicBezTo>
                    <a:pt x="1522" y="18479"/>
                    <a:pt x="1524" y="18501"/>
                    <a:pt x="1527" y="18520"/>
                  </a:cubicBezTo>
                  <a:cubicBezTo>
                    <a:pt x="1578" y="18505"/>
                    <a:pt x="1610" y="18496"/>
                    <a:pt x="1613" y="18495"/>
                  </a:cubicBezTo>
                  <a:cubicBezTo>
                    <a:pt x="1753" y="18430"/>
                    <a:pt x="1846" y="18353"/>
                    <a:pt x="1937" y="18345"/>
                  </a:cubicBezTo>
                  <a:cubicBezTo>
                    <a:pt x="1980" y="18318"/>
                    <a:pt x="2022" y="18293"/>
                    <a:pt x="2062" y="18268"/>
                  </a:cubicBezTo>
                  <a:cubicBezTo>
                    <a:pt x="2090" y="18259"/>
                    <a:pt x="2118" y="18249"/>
                    <a:pt x="2190" y="18223"/>
                  </a:cubicBezTo>
                  <a:lnTo>
                    <a:pt x="2287" y="18130"/>
                  </a:lnTo>
                  <a:cubicBezTo>
                    <a:pt x="2308" y="18122"/>
                    <a:pt x="2327" y="18115"/>
                    <a:pt x="2346" y="18108"/>
                  </a:cubicBezTo>
                  <a:lnTo>
                    <a:pt x="2346" y="18108"/>
                  </a:lnTo>
                  <a:cubicBezTo>
                    <a:pt x="2326" y="18131"/>
                    <a:pt x="2303" y="18155"/>
                    <a:pt x="2286" y="18175"/>
                  </a:cubicBezTo>
                  <a:cubicBezTo>
                    <a:pt x="2323" y="18170"/>
                    <a:pt x="2358" y="18164"/>
                    <a:pt x="2392" y="18158"/>
                  </a:cubicBezTo>
                  <a:cubicBezTo>
                    <a:pt x="2451" y="18125"/>
                    <a:pt x="2504" y="18097"/>
                    <a:pt x="2632" y="18028"/>
                  </a:cubicBezTo>
                  <a:cubicBezTo>
                    <a:pt x="2673" y="17996"/>
                    <a:pt x="2748" y="17937"/>
                    <a:pt x="2811" y="17886"/>
                  </a:cubicBezTo>
                  <a:lnTo>
                    <a:pt x="2849" y="17886"/>
                  </a:lnTo>
                  <a:cubicBezTo>
                    <a:pt x="2949" y="17827"/>
                    <a:pt x="3039" y="17778"/>
                    <a:pt x="3120" y="17727"/>
                  </a:cubicBezTo>
                  <a:cubicBezTo>
                    <a:pt x="3138" y="17703"/>
                    <a:pt x="3149" y="17686"/>
                    <a:pt x="3169" y="17661"/>
                  </a:cubicBezTo>
                  <a:cubicBezTo>
                    <a:pt x="3227" y="17650"/>
                    <a:pt x="3276" y="17641"/>
                    <a:pt x="3323" y="17633"/>
                  </a:cubicBezTo>
                  <a:cubicBezTo>
                    <a:pt x="3413" y="17581"/>
                    <a:pt x="3505" y="17534"/>
                    <a:pt x="3592" y="17478"/>
                  </a:cubicBezTo>
                  <a:cubicBezTo>
                    <a:pt x="3604" y="17463"/>
                    <a:pt x="3617" y="17444"/>
                    <a:pt x="3629" y="17427"/>
                  </a:cubicBezTo>
                  <a:cubicBezTo>
                    <a:pt x="3697" y="17382"/>
                    <a:pt x="3757" y="17343"/>
                    <a:pt x="3813" y="17304"/>
                  </a:cubicBezTo>
                  <a:cubicBezTo>
                    <a:pt x="3835" y="17303"/>
                    <a:pt x="3853" y="17302"/>
                    <a:pt x="3878" y="17299"/>
                  </a:cubicBezTo>
                  <a:cubicBezTo>
                    <a:pt x="3985" y="17222"/>
                    <a:pt x="4079" y="17143"/>
                    <a:pt x="4179" y="17066"/>
                  </a:cubicBezTo>
                  <a:cubicBezTo>
                    <a:pt x="4207" y="17059"/>
                    <a:pt x="4234" y="17051"/>
                    <a:pt x="4259" y="17046"/>
                  </a:cubicBezTo>
                  <a:cubicBezTo>
                    <a:pt x="4393" y="16951"/>
                    <a:pt x="4512" y="16859"/>
                    <a:pt x="4703" y="16713"/>
                  </a:cubicBezTo>
                  <a:cubicBezTo>
                    <a:pt x="4709" y="16704"/>
                    <a:pt x="4730" y="16670"/>
                    <a:pt x="4757" y="16628"/>
                  </a:cubicBezTo>
                  <a:cubicBezTo>
                    <a:pt x="4796" y="16620"/>
                    <a:pt x="4813" y="16617"/>
                    <a:pt x="4825" y="16614"/>
                  </a:cubicBezTo>
                  <a:cubicBezTo>
                    <a:pt x="4927" y="16538"/>
                    <a:pt x="5015" y="16472"/>
                    <a:pt x="5105" y="16404"/>
                  </a:cubicBezTo>
                  <a:cubicBezTo>
                    <a:pt x="5186" y="16344"/>
                    <a:pt x="5299" y="16258"/>
                    <a:pt x="5334" y="16217"/>
                  </a:cubicBezTo>
                  <a:cubicBezTo>
                    <a:pt x="5461" y="16075"/>
                    <a:pt x="5621" y="15963"/>
                    <a:pt x="5771" y="15808"/>
                  </a:cubicBezTo>
                  <a:cubicBezTo>
                    <a:pt x="5809" y="15788"/>
                    <a:pt x="5851" y="15766"/>
                    <a:pt x="5890" y="15744"/>
                  </a:cubicBezTo>
                  <a:cubicBezTo>
                    <a:pt x="5942" y="15680"/>
                    <a:pt x="5979" y="15635"/>
                    <a:pt x="6015" y="15585"/>
                  </a:cubicBezTo>
                  <a:cubicBezTo>
                    <a:pt x="6098" y="15526"/>
                    <a:pt x="6180" y="15467"/>
                    <a:pt x="6258" y="15411"/>
                  </a:cubicBezTo>
                  <a:cubicBezTo>
                    <a:pt x="6308" y="15354"/>
                    <a:pt x="6339" y="15317"/>
                    <a:pt x="6361" y="15289"/>
                  </a:cubicBezTo>
                  <a:cubicBezTo>
                    <a:pt x="6402" y="15255"/>
                    <a:pt x="6439" y="15223"/>
                    <a:pt x="6469" y="15198"/>
                  </a:cubicBezTo>
                  <a:cubicBezTo>
                    <a:pt x="6519" y="15134"/>
                    <a:pt x="6557" y="15086"/>
                    <a:pt x="6592" y="15040"/>
                  </a:cubicBezTo>
                  <a:cubicBezTo>
                    <a:pt x="6632" y="15011"/>
                    <a:pt x="6657" y="14990"/>
                    <a:pt x="6657" y="14990"/>
                  </a:cubicBezTo>
                  <a:cubicBezTo>
                    <a:pt x="6766" y="14864"/>
                    <a:pt x="6855" y="14759"/>
                    <a:pt x="6944" y="14656"/>
                  </a:cubicBezTo>
                  <a:cubicBezTo>
                    <a:pt x="6950" y="14637"/>
                    <a:pt x="6954" y="14621"/>
                    <a:pt x="6957" y="14611"/>
                  </a:cubicBezTo>
                  <a:cubicBezTo>
                    <a:pt x="7061" y="14503"/>
                    <a:pt x="7150" y="14412"/>
                    <a:pt x="7234" y="14325"/>
                  </a:cubicBezTo>
                  <a:cubicBezTo>
                    <a:pt x="7301" y="14222"/>
                    <a:pt x="7388" y="14125"/>
                    <a:pt x="7466" y="14030"/>
                  </a:cubicBezTo>
                  <a:cubicBezTo>
                    <a:pt x="7487" y="14021"/>
                    <a:pt x="7503" y="14015"/>
                    <a:pt x="7520" y="14007"/>
                  </a:cubicBezTo>
                  <a:cubicBezTo>
                    <a:pt x="7550" y="13960"/>
                    <a:pt x="7575" y="13921"/>
                    <a:pt x="7603" y="13878"/>
                  </a:cubicBezTo>
                  <a:cubicBezTo>
                    <a:pt x="7643" y="13837"/>
                    <a:pt x="7673" y="13806"/>
                    <a:pt x="7710" y="13768"/>
                  </a:cubicBezTo>
                  <a:cubicBezTo>
                    <a:pt x="7713" y="13751"/>
                    <a:pt x="7716" y="13737"/>
                    <a:pt x="7721" y="13713"/>
                  </a:cubicBezTo>
                  <a:cubicBezTo>
                    <a:pt x="7775" y="13632"/>
                    <a:pt x="7841" y="13534"/>
                    <a:pt x="7903" y="13440"/>
                  </a:cubicBezTo>
                  <a:cubicBezTo>
                    <a:pt x="8034" y="13287"/>
                    <a:pt x="8155" y="13145"/>
                    <a:pt x="8222" y="13064"/>
                  </a:cubicBezTo>
                  <a:cubicBezTo>
                    <a:pt x="8346" y="12879"/>
                    <a:pt x="8428" y="12764"/>
                    <a:pt x="8530" y="12604"/>
                  </a:cubicBezTo>
                  <a:cubicBezTo>
                    <a:pt x="8533" y="12597"/>
                    <a:pt x="8556" y="12544"/>
                    <a:pt x="8581" y="12489"/>
                  </a:cubicBezTo>
                  <a:cubicBezTo>
                    <a:pt x="8602" y="12466"/>
                    <a:pt x="8621" y="12444"/>
                    <a:pt x="8640" y="12421"/>
                  </a:cubicBezTo>
                  <a:cubicBezTo>
                    <a:pt x="8661" y="12380"/>
                    <a:pt x="8683" y="12336"/>
                    <a:pt x="8693" y="12317"/>
                  </a:cubicBezTo>
                  <a:cubicBezTo>
                    <a:pt x="8768" y="12207"/>
                    <a:pt x="8827" y="12118"/>
                    <a:pt x="8924" y="11977"/>
                  </a:cubicBezTo>
                  <a:cubicBezTo>
                    <a:pt x="8934" y="11934"/>
                    <a:pt x="8946" y="11889"/>
                    <a:pt x="8958" y="11839"/>
                  </a:cubicBezTo>
                  <a:cubicBezTo>
                    <a:pt x="9123" y="11580"/>
                    <a:pt x="9265" y="11343"/>
                    <a:pt x="9423" y="11066"/>
                  </a:cubicBezTo>
                  <a:cubicBezTo>
                    <a:pt x="9455" y="10990"/>
                    <a:pt x="9495" y="10875"/>
                    <a:pt x="9582" y="10752"/>
                  </a:cubicBezTo>
                  <a:cubicBezTo>
                    <a:pt x="9610" y="10710"/>
                    <a:pt x="9674" y="10582"/>
                    <a:pt x="9696" y="10525"/>
                  </a:cubicBezTo>
                  <a:cubicBezTo>
                    <a:pt x="9768" y="10334"/>
                    <a:pt x="9857" y="10145"/>
                    <a:pt x="9942" y="9963"/>
                  </a:cubicBezTo>
                  <a:cubicBezTo>
                    <a:pt x="10051" y="9719"/>
                    <a:pt x="10127" y="9495"/>
                    <a:pt x="10201" y="9272"/>
                  </a:cubicBezTo>
                  <a:cubicBezTo>
                    <a:pt x="10223" y="9226"/>
                    <a:pt x="10242" y="9188"/>
                    <a:pt x="10258" y="9155"/>
                  </a:cubicBezTo>
                  <a:lnTo>
                    <a:pt x="10258" y="9155"/>
                  </a:lnTo>
                  <a:cubicBezTo>
                    <a:pt x="10283" y="9186"/>
                    <a:pt x="10311" y="9218"/>
                    <a:pt x="10344" y="9254"/>
                  </a:cubicBezTo>
                  <a:cubicBezTo>
                    <a:pt x="10366" y="9267"/>
                    <a:pt x="10413" y="9294"/>
                    <a:pt x="10464" y="9323"/>
                  </a:cubicBezTo>
                  <a:cubicBezTo>
                    <a:pt x="10492" y="9372"/>
                    <a:pt x="10517" y="9416"/>
                    <a:pt x="10539" y="9455"/>
                  </a:cubicBezTo>
                  <a:cubicBezTo>
                    <a:pt x="10500" y="9426"/>
                    <a:pt x="10475" y="9407"/>
                    <a:pt x="10448" y="9386"/>
                  </a:cubicBezTo>
                  <a:lnTo>
                    <a:pt x="10448" y="9386"/>
                  </a:lnTo>
                  <a:cubicBezTo>
                    <a:pt x="10519" y="9479"/>
                    <a:pt x="10578" y="9563"/>
                    <a:pt x="10642" y="9642"/>
                  </a:cubicBezTo>
                  <a:cubicBezTo>
                    <a:pt x="10681" y="9663"/>
                    <a:pt x="10709" y="9679"/>
                    <a:pt x="10738" y="9694"/>
                  </a:cubicBezTo>
                  <a:cubicBezTo>
                    <a:pt x="10810" y="9778"/>
                    <a:pt x="10907" y="9881"/>
                    <a:pt x="11003" y="9979"/>
                  </a:cubicBezTo>
                  <a:cubicBezTo>
                    <a:pt x="11101" y="10075"/>
                    <a:pt x="11206" y="10159"/>
                    <a:pt x="11278" y="10223"/>
                  </a:cubicBezTo>
                  <a:cubicBezTo>
                    <a:pt x="11385" y="10319"/>
                    <a:pt x="11491" y="10401"/>
                    <a:pt x="11610" y="10474"/>
                  </a:cubicBezTo>
                  <a:cubicBezTo>
                    <a:pt x="11725" y="10550"/>
                    <a:pt x="11841" y="10628"/>
                    <a:pt x="11972" y="10713"/>
                  </a:cubicBezTo>
                  <a:cubicBezTo>
                    <a:pt x="12006" y="10722"/>
                    <a:pt x="12044" y="10732"/>
                    <a:pt x="12077" y="10741"/>
                  </a:cubicBezTo>
                  <a:cubicBezTo>
                    <a:pt x="12203" y="10833"/>
                    <a:pt x="12303" y="10905"/>
                    <a:pt x="12398" y="10972"/>
                  </a:cubicBezTo>
                  <a:cubicBezTo>
                    <a:pt x="12501" y="11016"/>
                    <a:pt x="12618" y="11053"/>
                    <a:pt x="12717" y="11090"/>
                  </a:cubicBezTo>
                  <a:cubicBezTo>
                    <a:pt x="12798" y="11134"/>
                    <a:pt x="12864" y="11169"/>
                    <a:pt x="12932" y="11205"/>
                  </a:cubicBezTo>
                  <a:cubicBezTo>
                    <a:pt x="12961" y="11209"/>
                    <a:pt x="12985" y="11209"/>
                    <a:pt x="13009" y="11209"/>
                  </a:cubicBezTo>
                  <a:cubicBezTo>
                    <a:pt x="13020" y="11209"/>
                    <a:pt x="13032" y="11209"/>
                    <a:pt x="13043" y="11209"/>
                  </a:cubicBezTo>
                  <a:cubicBezTo>
                    <a:pt x="13143" y="11252"/>
                    <a:pt x="13214" y="11281"/>
                    <a:pt x="13292" y="11314"/>
                  </a:cubicBezTo>
                  <a:cubicBezTo>
                    <a:pt x="13338" y="11315"/>
                    <a:pt x="13373" y="11317"/>
                    <a:pt x="13408" y="11318"/>
                  </a:cubicBezTo>
                  <a:cubicBezTo>
                    <a:pt x="13447" y="11330"/>
                    <a:pt x="13483" y="11342"/>
                    <a:pt x="13500" y="11342"/>
                  </a:cubicBezTo>
                  <a:cubicBezTo>
                    <a:pt x="13506" y="11342"/>
                    <a:pt x="13510" y="11341"/>
                    <a:pt x="13511" y="11339"/>
                  </a:cubicBezTo>
                  <a:cubicBezTo>
                    <a:pt x="13526" y="11347"/>
                    <a:pt x="13540" y="11354"/>
                    <a:pt x="13552" y="11360"/>
                  </a:cubicBezTo>
                  <a:lnTo>
                    <a:pt x="13552" y="11360"/>
                  </a:lnTo>
                  <a:cubicBezTo>
                    <a:pt x="13545" y="11354"/>
                    <a:pt x="13538" y="11348"/>
                    <a:pt x="13525" y="11343"/>
                  </a:cubicBezTo>
                  <a:cubicBezTo>
                    <a:pt x="13520" y="11341"/>
                    <a:pt x="13516" y="11339"/>
                    <a:pt x="13512" y="11338"/>
                  </a:cubicBezTo>
                  <a:lnTo>
                    <a:pt x="13512" y="11338"/>
                  </a:lnTo>
                  <a:cubicBezTo>
                    <a:pt x="13517" y="11333"/>
                    <a:pt x="13528" y="11331"/>
                    <a:pt x="13544" y="11331"/>
                  </a:cubicBezTo>
                  <a:cubicBezTo>
                    <a:pt x="13569" y="11331"/>
                    <a:pt x="13605" y="11335"/>
                    <a:pt x="13655" y="11337"/>
                  </a:cubicBezTo>
                  <a:cubicBezTo>
                    <a:pt x="13645" y="11353"/>
                    <a:pt x="13666" y="11374"/>
                    <a:pt x="13625" y="11374"/>
                  </a:cubicBezTo>
                  <a:cubicBezTo>
                    <a:pt x="13622" y="11374"/>
                    <a:pt x="13619" y="11374"/>
                    <a:pt x="13617" y="11374"/>
                  </a:cubicBezTo>
                  <a:cubicBezTo>
                    <a:pt x="13599" y="11374"/>
                    <a:pt x="13586" y="11373"/>
                    <a:pt x="13577" y="11371"/>
                  </a:cubicBezTo>
                  <a:lnTo>
                    <a:pt x="13577" y="11371"/>
                  </a:lnTo>
                  <a:cubicBezTo>
                    <a:pt x="13618" y="11388"/>
                    <a:pt x="13650" y="11397"/>
                    <a:pt x="13685" y="11411"/>
                  </a:cubicBezTo>
                  <a:cubicBezTo>
                    <a:pt x="13725" y="11405"/>
                    <a:pt x="13748" y="11400"/>
                    <a:pt x="13782" y="11396"/>
                  </a:cubicBezTo>
                  <a:cubicBezTo>
                    <a:pt x="13876" y="11440"/>
                    <a:pt x="13992" y="11461"/>
                    <a:pt x="14120" y="11480"/>
                  </a:cubicBezTo>
                  <a:cubicBezTo>
                    <a:pt x="14094" y="11455"/>
                    <a:pt x="14073" y="11434"/>
                    <a:pt x="14053" y="11415"/>
                  </a:cubicBezTo>
                  <a:lnTo>
                    <a:pt x="14053" y="11415"/>
                  </a:lnTo>
                  <a:cubicBezTo>
                    <a:pt x="14078" y="11418"/>
                    <a:pt x="14103" y="11421"/>
                    <a:pt x="14129" y="11425"/>
                  </a:cubicBezTo>
                  <a:cubicBezTo>
                    <a:pt x="14169" y="11446"/>
                    <a:pt x="14212" y="11458"/>
                    <a:pt x="14248" y="11474"/>
                  </a:cubicBezTo>
                  <a:lnTo>
                    <a:pt x="14370" y="11474"/>
                  </a:lnTo>
                  <a:cubicBezTo>
                    <a:pt x="14413" y="11483"/>
                    <a:pt x="14441" y="11489"/>
                    <a:pt x="14481" y="11498"/>
                  </a:cubicBezTo>
                  <a:cubicBezTo>
                    <a:pt x="14551" y="11489"/>
                    <a:pt x="14609" y="11481"/>
                    <a:pt x="14665" y="11474"/>
                  </a:cubicBezTo>
                  <a:cubicBezTo>
                    <a:pt x="14706" y="11484"/>
                    <a:pt x="14749" y="11496"/>
                    <a:pt x="14787" y="11505"/>
                  </a:cubicBezTo>
                  <a:cubicBezTo>
                    <a:pt x="14747" y="11511"/>
                    <a:pt x="14709" y="11517"/>
                    <a:pt x="14653" y="11524"/>
                  </a:cubicBezTo>
                  <a:cubicBezTo>
                    <a:pt x="14781" y="11546"/>
                    <a:pt x="14878" y="11543"/>
                    <a:pt x="14956" y="11546"/>
                  </a:cubicBezTo>
                  <a:cubicBezTo>
                    <a:pt x="14969" y="11558"/>
                    <a:pt x="14978" y="11564"/>
                    <a:pt x="14988" y="11573"/>
                  </a:cubicBezTo>
                  <a:cubicBezTo>
                    <a:pt x="15083" y="11561"/>
                    <a:pt x="15163" y="11550"/>
                    <a:pt x="15244" y="11540"/>
                  </a:cubicBezTo>
                  <a:cubicBezTo>
                    <a:pt x="15322" y="11548"/>
                    <a:pt x="15383" y="11552"/>
                    <a:pt x="15437" y="11556"/>
                  </a:cubicBezTo>
                  <a:cubicBezTo>
                    <a:pt x="15645" y="11528"/>
                    <a:pt x="15631" y="11503"/>
                    <a:pt x="15668" y="11478"/>
                  </a:cubicBezTo>
                  <a:cubicBezTo>
                    <a:pt x="15717" y="11473"/>
                    <a:pt x="15761" y="11465"/>
                    <a:pt x="15801" y="11459"/>
                  </a:cubicBezTo>
                  <a:cubicBezTo>
                    <a:pt x="15839" y="11452"/>
                    <a:pt x="15873" y="11446"/>
                    <a:pt x="15942" y="11433"/>
                  </a:cubicBezTo>
                  <a:lnTo>
                    <a:pt x="15942" y="11433"/>
                  </a:lnTo>
                  <a:cubicBezTo>
                    <a:pt x="15924" y="11465"/>
                    <a:pt x="15730" y="11502"/>
                    <a:pt x="15868" y="11514"/>
                  </a:cubicBezTo>
                  <a:cubicBezTo>
                    <a:pt x="15902" y="11499"/>
                    <a:pt x="15934" y="11487"/>
                    <a:pt x="15984" y="11465"/>
                  </a:cubicBezTo>
                  <a:cubicBezTo>
                    <a:pt x="15993" y="11465"/>
                    <a:pt x="16002" y="11465"/>
                    <a:pt x="16011" y="11465"/>
                  </a:cubicBezTo>
                  <a:cubicBezTo>
                    <a:pt x="16146" y="11465"/>
                    <a:pt x="16270" y="11445"/>
                    <a:pt x="16379" y="11434"/>
                  </a:cubicBezTo>
                  <a:cubicBezTo>
                    <a:pt x="16517" y="11399"/>
                    <a:pt x="16636" y="11370"/>
                    <a:pt x="16772" y="11334"/>
                  </a:cubicBezTo>
                  <a:cubicBezTo>
                    <a:pt x="16773" y="11322"/>
                    <a:pt x="16774" y="11311"/>
                    <a:pt x="16776" y="11299"/>
                  </a:cubicBezTo>
                  <a:cubicBezTo>
                    <a:pt x="16850" y="11292"/>
                    <a:pt x="16905" y="11277"/>
                    <a:pt x="16939" y="11269"/>
                  </a:cubicBezTo>
                  <a:cubicBezTo>
                    <a:pt x="17042" y="11222"/>
                    <a:pt x="17126" y="11183"/>
                    <a:pt x="17211" y="11143"/>
                  </a:cubicBezTo>
                  <a:lnTo>
                    <a:pt x="17213" y="11099"/>
                  </a:lnTo>
                  <a:lnTo>
                    <a:pt x="17213" y="11099"/>
                  </a:lnTo>
                  <a:cubicBezTo>
                    <a:pt x="17189" y="11102"/>
                    <a:pt x="17164" y="11106"/>
                    <a:pt x="17139" y="11111"/>
                  </a:cubicBezTo>
                  <a:cubicBezTo>
                    <a:pt x="17160" y="11103"/>
                    <a:pt x="17181" y="11095"/>
                    <a:pt x="17233" y="11067"/>
                  </a:cubicBezTo>
                  <a:lnTo>
                    <a:pt x="17233" y="11067"/>
                  </a:lnTo>
                  <a:cubicBezTo>
                    <a:pt x="17236" y="11067"/>
                    <a:pt x="17238" y="11068"/>
                    <a:pt x="17241" y="11068"/>
                  </a:cubicBezTo>
                  <a:lnTo>
                    <a:pt x="17241" y="11068"/>
                  </a:lnTo>
                  <a:cubicBezTo>
                    <a:pt x="17248" y="11063"/>
                    <a:pt x="17256" y="11057"/>
                    <a:pt x="17266" y="11049"/>
                  </a:cubicBezTo>
                  <a:lnTo>
                    <a:pt x="17266" y="11049"/>
                  </a:lnTo>
                  <a:cubicBezTo>
                    <a:pt x="17254" y="11056"/>
                    <a:pt x="17243" y="11062"/>
                    <a:pt x="17233" y="11067"/>
                  </a:cubicBezTo>
                  <a:lnTo>
                    <a:pt x="17233" y="11067"/>
                  </a:lnTo>
                  <a:cubicBezTo>
                    <a:pt x="17226" y="11065"/>
                    <a:pt x="17220" y="11064"/>
                    <a:pt x="17217" y="11061"/>
                  </a:cubicBezTo>
                  <a:cubicBezTo>
                    <a:pt x="17216" y="11059"/>
                    <a:pt x="17242" y="11048"/>
                    <a:pt x="17260" y="11048"/>
                  </a:cubicBezTo>
                  <a:cubicBezTo>
                    <a:pt x="17262" y="11048"/>
                    <a:pt x="17264" y="11049"/>
                    <a:pt x="17266" y="11049"/>
                  </a:cubicBezTo>
                  <a:cubicBezTo>
                    <a:pt x="17269" y="11048"/>
                    <a:pt x="17271" y="11047"/>
                    <a:pt x="17273" y="11047"/>
                  </a:cubicBezTo>
                  <a:cubicBezTo>
                    <a:pt x="17281" y="11047"/>
                    <a:pt x="17268" y="11060"/>
                    <a:pt x="17256" y="11071"/>
                  </a:cubicBezTo>
                  <a:cubicBezTo>
                    <a:pt x="17251" y="11070"/>
                    <a:pt x="17246" y="11069"/>
                    <a:pt x="17241" y="11068"/>
                  </a:cubicBezTo>
                  <a:lnTo>
                    <a:pt x="17241" y="11068"/>
                  </a:lnTo>
                  <a:cubicBezTo>
                    <a:pt x="17214" y="11090"/>
                    <a:pt x="17213" y="11094"/>
                    <a:pt x="17213" y="11099"/>
                  </a:cubicBezTo>
                  <a:cubicBezTo>
                    <a:pt x="17249" y="11092"/>
                    <a:pt x="17274" y="11089"/>
                    <a:pt x="17289" y="11089"/>
                  </a:cubicBezTo>
                  <a:cubicBezTo>
                    <a:pt x="17323" y="11089"/>
                    <a:pt x="17297" y="11107"/>
                    <a:pt x="17211" y="11143"/>
                  </a:cubicBezTo>
                  <a:cubicBezTo>
                    <a:pt x="17259" y="11136"/>
                    <a:pt x="17306" y="11128"/>
                    <a:pt x="17366" y="11119"/>
                  </a:cubicBezTo>
                  <a:cubicBezTo>
                    <a:pt x="17369" y="11139"/>
                    <a:pt x="17484" y="11127"/>
                    <a:pt x="17397" y="11186"/>
                  </a:cubicBezTo>
                  <a:cubicBezTo>
                    <a:pt x="17475" y="11155"/>
                    <a:pt x="17540" y="11130"/>
                    <a:pt x="17598" y="11108"/>
                  </a:cubicBezTo>
                  <a:cubicBezTo>
                    <a:pt x="17656" y="11081"/>
                    <a:pt x="17706" y="11056"/>
                    <a:pt x="17756" y="11033"/>
                  </a:cubicBezTo>
                  <a:cubicBezTo>
                    <a:pt x="17712" y="11030"/>
                    <a:pt x="17681" y="11028"/>
                    <a:pt x="17648" y="11027"/>
                  </a:cubicBezTo>
                  <a:lnTo>
                    <a:pt x="17723" y="10991"/>
                  </a:lnTo>
                  <a:lnTo>
                    <a:pt x="17878" y="10991"/>
                  </a:lnTo>
                  <a:cubicBezTo>
                    <a:pt x="17901" y="10978"/>
                    <a:pt x="17931" y="10962"/>
                    <a:pt x="17960" y="10946"/>
                  </a:cubicBezTo>
                  <a:cubicBezTo>
                    <a:pt x="17991" y="10938"/>
                    <a:pt x="18022" y="10931"/>
                    <a:pt x="18060" y="10922"/>
                  </a:cubicBezTo>
                  <a:cubicBezTo>
                    <a:pt x="18119" y="10884"/>
                    <a:pt x="18174" y="10847"/>
                    <a:pt x="18231" y="10809"/>
                  </a:cubicBezTo>
                  <a:cubicBezTo>
                    <a:pt x="18255" y="10810"/>
                    <a:pt x="18272" y="10812"/>
                    <a:pt x="18285" y="10813"/>
                  </a:cubicBezTo>
                  <a:cubicBezTo>
                    <a:pt x="18437" y="10743"/>
                    <a:pt x="18572" y="10665"/>
                    <a:pt x="18727" y="10585"/>
                  </a:cubicBezTo>
                  <a:cubicBezTo>
                    <a:pt x="18793" y="10571"/>
                    <a:pt x="18845" y="10559"/>
                    <a:pt x="18902" y="10547"/>
                  </a:cubicBezTo>
                  <a:cubicBezTo>
                    <a:pt x="19102" y="10441"/>
                    <a:pt x="19321" y="10359"/>
                    <a:pt x="19490" y="10244"/>
                  </a:cubicBezTo>
                  <a:cubicBezTo>
                    <a:pt x="19598" y="10218"/>
                    <a:pt x="19720" y="10123"/>
                    <a:pt x="19858" y="10067"/>
                  </a:cubicBezTo>
                  <a:cubicBezTo>
                    <a:pt x="20036" y="9990"/>
                    <a:pt x="20264" y="9895"/>
                    <a:pt x="20448" y="9779"/>
                  </a:cubicBezTo>
                  <a:cubicBezTo>
                    <a:pt x="20579" y="9695"/>
                    <a:pt x="20697" y="9632"/>
                    <a:pt x="20820" y="9563"/>
                  </a:cubicBezTo>
                  <a:cubicBezTo>
                    <a:pt x="20932" y="9505"/>
                    <a:pt x="21041" y="9448"/>
                    <a:pt x="21168" y="9382"/>
                  </a:cubicBezTo>
                  <a:cubicBezTo>
                    <a:pt x="21237" y="9333"/>
                    <a:pt x="21328" y="9273"/>
                    <a:pt x="21413" y="9214"/>
                  </a:cubicBezTo>
                  <a:cubicBezTo>
                    <a:pt x="21444" y="9202"/>
                    <a:pt x="21463" y="9195"/>
                    <a:pt x="21479" y="9189"/>
                  </a:cubicBezTo>
                  <a:cubicBezTo>
                    <a:pt x="21518" y="9160"/>
                    <a:pt x="21556" y="9132"/>
                    <a:pt x="21587" y="9108"/>
                  </a:cubicBezTo>
                  <a:cubicBezTo>
                    <a:pt x="21834" y="8989"/>
                    <a:pt x="22021" y="8867"/>
                    <a:pt x="22234" y="8696"/>
                  </a:cubicBezTo>
                  <a:cubicBezTo>
                    <a:pt x="22317" y="8651"/>
                    <a:pt x="22411" y="8605"/>
                    <a:pt x="22449" y="8576"/>
                  </a:cubicBezTo>
                  <a:cubicBezTo>
                    <a:pt x="22568" y="8486"/>
                    <a:pt x="22705" y="8404"/>
                    <a:pt x="22830" y="8318"/>
                  </a:cubicBezTo>
                  <a:cubicBezTo>
                    <a:pt x="22945" y="8239"/>
                    <a:pt x="23090" y="8152"/>
                    <a:pt x="23182" y="8080"/>
                  </a:cubicBezTo>
                  <a:cubicBezTo>
                    <a:pt x="23292" y="7995"/>
                    <a:pt x="23433" y="7939"/>
                    <a:pt x="23517" y="7852"/>
                  </a:cubicBezTo>
                  <a:cubicBezTo>
                    <a:pt x="23527" y="7842"/>
                    <a:pt x="23627" y="7778"/>
                    <a:pt x="23654" y="7768"/>
                  </a:cubicBezTo>
                  <a:cubicBezTo>
                    <a:pt x="23732" y="7736"/>
                    <a:pt x="23820" y="7671"/>
                    <a:pt x="23901" y="7616"/>
                  </a:cubicBezTo>
                  <a:cubicBezTo>
                    <a:pt x="24067" y="7503"/>
                    <a:pt x="24232" y="7390"/>
                    <a:pt x="24425" y="7257"/>
                  </a:cubicBezTo>
                  <a:cubicBezTo>
                    <a:pt x="24426" y="7256"/>
                    <a:pt x="24451" y="7244"/>
                    <a:pt x="24494" y="7225"/>
                  </a:cubicBezTo>
                  <a:cubicBezTo>
                    <a:pt x="24538" y="7190"/>
                    <a:pt x="24584" y="7152"/>
                    <a:pt x="24628" y="7116"/>
                  </a:cubicBezTo>
                  <a:cubicBezTo>
                    <a:pt x="24654" y="7103"/>
                    <a:pt x="24681" y="7090"/>
                    <a:pt x="24759" y="7050"/>
                  </a:cubicBezTo>
                  <a:cubicBezTo>
                    <a:pt x="24791" y="7013"/>
                    <a:pt x="24822" y="6979"/>
                    <a:pt x="24857" y="6941"/>
                  </a:cubicBezTo>
                  <a:cubicBezTo>
                    <a:pt x="24882" y="6938"/>
                    <a:pt x="24900" y="6937"/>
                    <a:pt x="24918" y="6935"/>
                  </a:cubicBezTo>
                  <a:cubicBezTo>
                    <a:pt x="25083" y="6806"/>
                    <a:pt x="25240" y="6682"/>
                    <a:pt x="25387" y="6567"/>
                  </a:cubicBezTo>
                  <a:cubicBezTo>
                    <a:pt x="25400" y="6550"/>
                    <a:pt x="25411" y="6534"/>
                    <a:pt x="25440" y="6491"/>
                  </a:cubicBezTo>
                  <a:cubicBezTo>
                    <a:pt x="25468" y="6503"/>
                    <a:pt x="25481" y="6510"/>
                    <a:pt x="25502" y="6519"/>
                  </a:cubicBezTo>
                  <a:cubicBezTo>
                    <a:pt x="25647" y="6400"/>
                    <a:pt x="25777" y="6291"/>
                    <a:pt x="25931" y="6213"/>
                  </a:cubicBezTo>
                  <a:cubicBezTo>
                    <a:pt x="25968" y="6194"/>
                    <a:pt x="26090" y="6107"/>
                    <a:pt x="26105" y="6089"/>
                  </a:cubicBezTo>
                  <a:cubicBezTo>
                    <a:pt x="26165" y="6022"/>
                    <a:pt x="26274" y="5972"/>
                    <a:pt x="26357" y="5898"/>
                  </a:cubicBezTo>
                  <a:cubicBezTo>
                    <a:pt x="26420" y="5841"/>
                    <a:pt x="26549" y="5751"/>
                    <a:pt x="26651" y="5673"/>
                  </a:cubicBezTo>
                  <a:cubicBezTo>
                    <a:pt x="26755" y="5591"/>
                    <a:pt x="26886" y="5483"/>
                    <a:pt x="27029" y="5396"/>
                  </a:cubicBezTo>
                  <a:cubicBezTo>
                    <a:pt x="27107" y="5349"/>
                    <a:pt x="27228" y="5258"/>
                    <a:pt x="27304" y="5193"/>
                  </a:cubicBezTo>
                  <a:cubicBezTo>
                    <a:pt x="27422" y="5096"/>
                    <a:pt x="27516" y="5023"/>
                    <a:pt x="27634" y="4959"/>
                  </a:cubicBezTo>
                  <a:cubicBezTo>
                    <a:pt x="27667" y="4940"/>
                    <a:pt x="27731" y="4896"/>
                    <a:pt x="27770" y="4864"/>
                  </a:cubicBezTo>
                  <a:cubicBezTo>
                    <a:pt x="27866" y="4789"/>
                    <a:pt x="27981" y="4702"/>
                    <a:pt x="28044" y="4640"/>
                  </a:cubicBezTo>
                  <a:cubicBezTo>
                    <a:pt x="28153" y="4536"/>
                    <a:pt x="28247" y="4506"/>
                    <a:pt x="28353" y="4418"/>
                  </a:cubicBezTo>
                  <a:cubicBezTo>
                    <a:pt x="28455" y="4336"/>
                    <a:pt x="28599" y="4240"/>
                    <a:pt x="28689" y="4163"/>
                  </a:cubicBezTo>
                  <a:cubicBezTo>
                    <a:pt x="28803" y="4062"/>
                    <a:pt x="28952" y="3977"/>
                    <a:pt x="29028" y="3907"/>
                  </a:cubicBezTo>
                  <a:cubicBezTo>
                    <a:pt x="29139" y="3806"/>
                    <a:pt x="29256" y="3734"/>
                    <a:pt x="29367" y="3649"/>
                  </a:cubicBezTo>
                  <a:cubicBezTo>
                    <a:pt x="29442" y="3590"/>
                    <a:pt x="29515" y="3532"/>
                    <a:pt x="29592" y="3473"/>
                  </a:cubicBezTo>
                  <a:cubicBezTo>
                    <a:pt x="29640" y="3445"/>
                    <a:pt x="29690" y="3418"/>
                    <a:pt x="29726" y="3397"/>
                  </a:cubicBezTo>
                  <a:cubicBezTo>
                    <a:pt x="29748" y="3381"/>
                    <a:pt x="30057" y="3147"/>
                    <a:pt x="30057" y="3147"/>
                  </a:cubicBezTo>
                  <a:lnTo>
                    <a:pt x="30138" y="3107"/>
                  </a:lnTo>
                  <a:cubicBezTo>
                    <a:pt x="30180" y="3067"/>
                    <a:pt x="30222" y="3029"/>
                    <a:pt x="30263" y="2989"/>
                  </a:cubicBezTo>
                  <a:cubicBezTo>
                    <a:pt x="30394" y="2916"/>
                    <a:pt x="30508" y="2842"/>
                    <a:pt x="30647" y="2726"/>
                  </a:cubicBezTo>
                  <a:cubicBezTo>
                    <a:pt x="30732" y="2655"/>
                    <a:pt x="30856" y="2552"/>
                    <a:pt x="30975" y="2486"/>
                  </a:cubicBezTo>
                  <a:cubicBezTo>
                    <a:pt x="31243" y="2341"/>
                    <a:pt x="31509" y="2146"/>
                    <a:pt x="31744" y="2007"/>
                  </a:cubicBezTo>
                  <a:cubicBezTo>
                    <a:pt x="31833" y="1942"/>
                    <a:pt x="31894" y="1898"/>
                    <a:pt x="31943" y="1861"/>
                  </a:cubicBezTo>
                  <a:lnTo>
                    <a:pt x="31943" y="1861"/>
                  </a:lnTo>
                  <a:cubicBezTo>
                    <a:pt x="31919" y="1862"/>
                    <a:pt x="31894" y="1865"/>
                    <a:pt x="31869" y="1867"/>
                  </a:cubicBezTo>
                  <a:cubicBezTo>
                    <a:pt x="31886" y="1857"/>
                    <a:pt x="31900" y="1845"/>
                    <a:pt x="31916" y="1833"/>
                  </a:cubicBezTo>
                  <a:cubicBezTo>
                    <a:pt x="31972" y="1815"/>
                    <a:pt x="32030" y="1796"/>
                    <a:pt x="32086" y="1779"/>
                  </a:cubicBezTo>
                  <a:cubicBezTo>
                    <a:pt x="32111" y="1758"/>
                    <a:pt x="32127" y="1746"/>
                    <a:pt x="32128" y="1746"/>
                  </a:cubicBezTo>
                  <a:lnTo>
                    <a:pt x="32128" y="1746"/>
                  </a:lnTo>
                  <a:cubicBezTo>
                    <a:pt x="32128" y="1746"/>
                    <a:pt x="32127" y="1746"/>
                    <a:pt x="32125" y="1748"/>
                  </a:cubicBezTo>
                  <a:cubicBezTo>
                    <a:pt x="32456" y="1578"/>
                    <a:pt x="32724" y="1386"/>
                    <a:pt x="33017" y="1233"/>
                  </a:cubicBezTo>
                  <a:cubicBezTo>
                    <a:pt x="33036" y="1233"/>
                    <a:pt x="33054" y="1233"/>
                    <a:pt x="33074" y="1234"/>
                  </a:cubicBezTo>
                  <a:cubicBezTo>
                    <a:pt x="33107" y="1211"/>
                    <a:pt x="33135" y="1193"/>
                    <a:pt x="33160" y="1177"/>
                  </a:cubicBezTo>
                  <a:cubicBezTo>
                    <a:pt x="33198" y="1164"/>
                    <a:pt x="33238" y="1150"/>
                    <a:pt x="33271" y="1139"/>
                  </a:cubicBezTo>
                  <a:cubicBezTo>
                    <a:pt x="33363" y="1087"/>
                    <a:pt x="33438" y="1043"/>
                    <a:pt x="33497" y="1014"/>
                  </a:cubicBezTo>
                  <a:cubicBezTo>
                    <a:pt x="33535" y="981"/>
                    <a:pt x="33566" y="955"/>
                    <a:pt x="33592" y="931"/>
                  </a:cubicBezTo>
                  <a:lnTo>
                    <a:pt x="33592" y="931"/>
                  </a:lnTo>
                  <a:cubicBezTo>
                    <a:pt x="33567" y="939"/>
                    <a:pt x="33545" y="944"/>
                    <a:pt x="33522" y="952"/>
                  </a:cubicBezTo>
                  <a:lnTo>
                    <a:pt x="33547" y="936"/>
                  </a:lnTo>
                  <a:lnTo>
                    <a:pt x="33605" y="924"/>
                  </a:lnTo>
                  <a:lnTo>
                    <a:pt x="33605" y="924"/>
                  </a:lnTo>
                  <a:cubicBezTo>
                    <a:pt x="33599" y="927"/>
                    <a:pt x="33595" y="930"/>
                    <a:pt x="33594" y="931"/>
                  </a:cubicBezTo>
                  <a:cubicBezTo>
                    <a:pt x="33638" y="905"/>
                    <a:pt x="33682" y="886"/>
                    <a:pt x="33726" y="862"/>
                  </a:cubicBezTo>
                  <a:cubicBezTo>
                    <a:pt x="33751" y="862"/>
                    <a:pt x="33778" y="862"/>
                    <a:pt x="33798" y="861"/>
                  </a:cubicBezTo>
                  <a:cubicBezTo>
                    <a:pt x="34004" y="777"/>
                    <a:pt x="34198" y="705"/>
                    <a:pt x="34404" y="649"/>
                  </a:cubicBezTo>
                  <a:cubicBezTo>
                    <a:pt x="34440" y="647"/>
                    <a:pt x="34488" y="646"/>
                    <a:pt x="34538" y="644"/>
                  </a:cubicBezTo>
                  <a:cubicBezTo>
                    <a:pt x="34793" y="599"/>
                    <a:pt x="35013" y="574"/>
                    <a:pt x="35218" y="568"/>
                  </a:cubicBezTo>
                  <a:cubicBezTo>
                    <a:pt x="35271" y="610"/>
                    <a:pt x="35368" y="594"/>
                    <a:pt x="35522" y="644"/>
                  </a:cubicBezTo>
                  <a:cubicBezTo>
                    <a:pt x="35528" y="655"/>
                    <a:pt x="35542" y="675"/>
                    <a:pt x="35558" y="702"/>
                  </a:cubicBezTo>
                  <a:cubicBezTo>
                    <a:pt x="35659" y="730"/>
                    <a:pt x="35721" y="753"/>
                    <a:pt x="35771" y="780"/>
                  </a:cubicBezTo>
                  <a:cubicBezTo>
                    <a:pt x="35803" y="805"/>
                    <a:pt x="35831" y="833"/>
                    <a:pt x="35859" y="863"/>
                  </a:cubicBezTo>
                  <a:cubicBezTo>
                    <a:pt x="35889" y="893"/>
                    <a:pt x="35917" y="922"/>
                    <a:pt x="35943" y="961"/>
                  </a:cubicBezTo>
                  <a:cubicBezTo>
                    <a:pt x="35962" y="961"/>
                    <a:pt x="35981" y="962"/>
                    <a:pt x="36005" y="964"/>
                  </a:cubicBezTo>
                  <a:cubicBezTo>
                    <a:pt x="36061" y="1025"/>
                    <a:pt x="36102" y="1092"/>
                    <a:pt x="36136" y="1133"/>
                  </a:cubicBezTo>
                  <a:cubicBezTo>
                    <a:pt x="36136" y="1152"/>
                    <a:pt x="36136" y="1162"/>
                    <a:pt x="36136" y="1171"/>
                  </a:cubicBezTo>
                  <a:cubicBezTo>
                    <a:pt x="36196" y="1255"/>
                    <a:pt x="36243" y="1336"/>
                    <a:pt x="36276" y="1383"/>
                  </a:cubicBezTo>
                  <a:cubicBezTo>
                    <a:pt x="36326" y="1456"/>
                    <a:pt x="36366" y="1507"/>
                    <a:pt x="36430" y="1592"/>
                  </a:cubicBezTo>
                  <a:lnTo>
                    <a:pt x="36430" y="1592"/>
                  </a:lnTo>
                  <a:cubicBezTo>
                    <a:pt x="36430" y="1585"/>
                    <a:pt x="36431" y="1579"/>
                    <a:pt x="36433" y="1576"/>
                  </a:cubicBezTo>
                  <a:cubicBezTo>
                    <a:pt x="36433" y="1575"/>
                    <a:pt x="36433" y="1575"/>
                    <a:pt x="36433" y="1575"/>
                  </a:cubicBezTo>
                  <a:cubicBezTo>
                    <a:pt x="36436" y="1575"/>
                    <a:pt x="36451" y="1603"/>
                    <a:pt x="36449" y="1618"/>
                  </a:cubicBezTo>
                  <a:cubicBezTo>
                    <a:pt x="36442" y="1609"/>
                    <a:pt x="36436" y="1600"/>
                    <a:pt x="36430" y="1592"/>
                  </a:cubicBezTo>
                  <a:lnTo>
                    <a:pt x="36430" y="1592"/>
                  </a:lnTo>
                  <a:cubicBezTo>
                    <a:pt x="36429" y="1598"/>
                    <a:pt x="36429" y="1606"/>
                    <a:pt x="36427" y="1612"/>
                  </a:cubicBezTo>
                  <a:cubicBezTo>
                    <a:pt x="36432" y="1616"/>
                    <a:pt x="36438" y="1620"/>
                    <a:pt x="36442" y="1623"/>
                  </a:cubicBezTo>
                  <a:lnTo>
                    <a:pt x="36442" y="1623"/>
                  </a:lnTo>
                  <a:cubicBezTo>
                    <a:pt x="36444" y="1621"/>
                    <a:pt x="36446" y="1619"/>
                    <a:pt x="36449" y="1618"/>
                  </a:cubicBezTo>
                  <a:lnTo>
                    <a:pt x="36449" y="1618"/>
                  </a:lnTo>
                  <a:cubicBezTo>
                    <a:pt x="36452" y="1624"/>
                    <a:pt x="36452" y="1627"/>
                    <a:pt x="36450" y="1627"/>
                  </a:cubicBezTo>
                  <a:cubicBezTo>
                    <a:pt x="36449" y="1627"/>
                    <a:pt x="36446" y="1625"/>
                    <a:pt x="36442" y="1623"/>
                  </a:cubicBezTo>
                  <a:lnTo>
                    <a:pt x="36442" y="1623"/>
                  </a:lnTo>
                  <a:cubicBezTo>
                    <a:pt x="36417" y="1652"/>
                    <a:pt x="36480" y="1770"/>
                    <a:pt x="36501" y="1870"/>
                  </a:cubicBezTo>
                  <a:cubicBezTo>
                    <a:pt x="36529" y="1885"/>
                    <a:pt x="36545" y="1893"/>
                    <a:pt x="36567" y="1905"/>
                  </a:cubicBezTo>
                  <a:cubicBezTo>
                    <a:pt x="36583" y="1965"/>
                    <a:pt x="36602" y="2010"/>
                    <a:pt x="36618" y="2082"/>
                  </a:cubicBezTo>
                  <a:cubicBezTo>
                    <a:pt x="36592" y="2035"/>
                    <a:pt x="36571" y="2007"/>
                    <a:pt x="36545" y="1967"/>
                  </a:cubicBezTo>
                  <a:lnTo>
                    <a:pt x="36545" y="1967"/>
                  </a:lnTo>
                  <a:cubicBezTo>
                    <a:pt x="36576" y="2046"/>
                    <a:pt x="36592" y="2120"/>
                    <a:pt x="36617" y="2201"/>
                  </a:cubicBezTo>
                  <a:cubicBezTo>
                    <a:pt x="36645" y="2248"/>
                    <a:pt x="36670" y="2295"/>
                    <a:pt x="36695" y="2351"/>
                  </a:cubicBezTo>
                  <a:cubicBezTo>
                    <a:pt x="36695" y="2371"/>
                    <a:pt x="36691" y="2376"/>
                    <a:pt x="36685" y="2376"/>
                  </a:cubicBezTo>
                  <a:cubicBezTo>
                    <a:pt x="36681" y="2376"/>
                    <a:pt x="36676" y="2373"/>
                    <a:pt x="36673" y="2373"/>
                  </a:cubicBezTo>
                  <a:cubicBezTo>
                    <a:pt x="36665" y="2373"/>
                    <a:pt x="36661" y="2385"/>
                    <a:pt x="36676" y="2457"/>
                  </a:cubicBezTo>
                  <a:cubicBezTo>
                    <a:pt x="36683" y="2474"/>
                    <a:pt x="36692" y="2494"/>
                    <a:pt x="36701" y="2514"/>
                  </a:cubicBezTo>
                  <a:cubicBezTo>
                    <a:pt x="36701" y="2522"/>
                    <a:pt x="36702" y="2530"/>
                    <a:pt x="36702" y="2539"/>
                  </a:cubicBezTo>
                  <a:lnTo>
                    <a:pt x="36676" y="2470"/>
                  </a:lnTo>
                  <a:cubicBezTo>
                    <a:pt x="36676" y="2464"/>
                    <a:pt x="36676" y="2458"/>
                    <a:pt x="36676" y="2458"/>
                  </a:cubicBezTo>
                  <a:lnTo>
                    <a:pt x="36676" y="2458"/>
                  </a:lnTo>
                  <a:cubicBezTo>
                    <a:pt x="36663" y="2577"/>
                    <a:pt x="36723" y="2708"/>
                    <a:pt x="36738" y="2831"/>
                  </a:cubicBezTo>
                  <a:cubicBezTo>
                    <a:pt x="36730" y="3029"/>
                    <a:pt x="36766" y="3238"/>
                    <a:pt x="36782" y="3448"/>
                  </a:cubicBezTo>
                  <a:cubicBezTo>
                    <a:pt x="36771" y="3476"/>
                    <a:pt x="36761" y="3501"/>
                    <a:pt x="36754" y="3521"/>
                  </a:cubicBezTo>
                  <a:cubicBezTo>
                    <a:pt x="36766" y="3622"/>
                    <a:pt x="36770" y="3718"/>
                    <a:pt x="36774" y="3807"/>
                  </a:cubicBezTo>
                  <a:cubicBezTo>
                    <a:pt x="36769" y="3841"/>
                    <a:pt x="36764" y="3872"/>
                    <a:pt x="36758" y="3907"/>
                  </a:cubicBezTo>
                  <a:cubicBezTo>
                    <a:pt x="36760" y="3974"/>
                    <a:pt x="36761" y="4034"/>
                    <a:pt x="36763" y="4087"/>
                  </a:cubicBezTo>
                  <a:cubicBezTo>
                    <a:pt x="36751" y="4184"/>
                    <a:pt x="36739" y="4271"/>
                    <a:pt x="36724" y="4359"/>
                  </a:cubicBezTo>
                  <a:cubicBezTo>
                    <a:pt x="36726" y="4381"/>
                    <a:pt x="36727" y="4402"/>
                    <a:pt x="36730" y="4424"/>
                  </a:cubicBezTo>
                  <a:lnTo>
                    <a:pt x="36716" y="4447"/>
                  </a:lnTo>
                  <a:cubicBezTo>
                    <a:pt x="36707" y="4559"/>
                    <a:pt x="36677" y="4715"/>
                    <a:pt x="36679" y="4777"/>
                  </a:cubicBezTo>
                  <a:cubicBezTo>
                    <a:pt x="36685" y="4903"/>
                    <a:pt x="36646" y="4962"/>
                    <a:pt x="36633" y="5058"/>
                  </a:cubicBezTo>
                  <a:cubicBezTo>
                    <a:pt x="36601" y="5282"/>
                    <a:pt x="36598" y="5445"/>
                    <a:pt x="36554" y="5670"/>
                  </a:cubicBezTo>
                  <a:cubicBezTo>
                    <a:pt x="36539" y="5745"/>
                    <a:pt x="36549" y="5807"/>
                    <a:pt x="36545" y="5916"/>
                  </a:cubicBezTo>
                  <a:cubicBezTo>
                    <a:pt x="36495" y="5944"/>
                    <a:pt x="36445" y="6082"/>
                    <a:pt x="36387" y="6264"/>
                  </a:cubicBezTo>
                  <a:cubicBezTo>
                    <a:pt x="36395" y="6286"/>
                    <a:pt x="36402" y="6307"/>
                    <a:pt x="36414" y="6339"/>
                  </a:cubicBezTo>
                  <a:cubicBezTo>
                    <a:pt x="36374" y="6407"/>
                    <a:pt x="36346" y="6454"/>
                    <a:pt x="36318" y="6500"/>
                  </a:cubicBezTo>
                  <a:cubicBezTo>
                    <a:pt x="36314" y="6531"/>
                    <a:pt x="36308" y="6563"/>
                    <a:pt x="36304" y="6592"/>
                  </a:cubicBezTo>
                  <a:cubicBezTo>
                    <a:pt x="36292" y="6616"/>
                    <a:pt x="36282" y="6635"/>
                    <a:pt x="36270" y="6660"/>
                  </a:cubicBezTo>
                  <a:cubicBezTo>
                    <a:pt x="36262" y="6708"/>
                    <a:pt x="36255" y="6757"/>
                    <a:pt x="36247" y="6806"/>
                  </a:cubicBezTo>
                  <a:lnTo>
                    <a:pt x="36247" y="6806"/>
                  </a:lnTo>
                  <a:cubicBezTo>
                    <a:pt x="36144" y="6856"/>
                    <a:pt x="36056" y="6903"/>
                    <a:pt x="35986" y="6938"/>
                  </a:cubicBezTo>
                  <a:cubicBezTo>
                    <a:pt x="35923" y="6996"/>
                    <a:pt x="35878" y="7035"/>
                    <a:pt x="35833" y="7078"/>
                  </a:cubicBezTo>
                  <a:cubicBezTo>
                    <a:pt x="35665" y="7135"/>
                    <a:pt x="35415" y="7328"/>
                    <a:pt x="35277" y="7381"/>
                  </a:cubicBezTo>
                  <a:cubicBezTo>
                    <a:pt x="35108" y="7505"/>
                    <a:pt x="34946" y="7631"/>
                    <a:pt x="34791" y="7752"/>
                  </a:cubicBezTo>
                  <a:cubicBezTo>
                    <a:pt x="34631" y="7837"/>
                    <a:pt x="34479" y="7928"/>
                    <a:pt x="34315" y="8042"/>
                  </a:cubicBezTo>
                  <a:cubicBezTo>
                    <a:pt x="34069" y="8214"/>
                    <a:pt x="33828" y="8389"/>
                    <a:pt x="33589" y="8568"/>
                  </a:cubicBezTo>
                  <a:cubicBezTo>
                    <a:pt x="33573" y="8592"/>
                    <a:pt x="33557" y="8615"/>
                    <a:pt x="33532" y="8652"/>
                  </a:cubicBezTo>
                  <a:cubicBezTo>
                    <a:pt x="33436" y="8705"/>
                    <a:pt x="33376" y="8733"/>
                    <a:pt x="33304" y="8779"/>
                  </a:cubicBezTo>
                  <a:cubicBezTo>
                    <a:pt x="33236" y="8823"/>
                    <a:pt x="33155" y="8886"/>
                    <a:pt x="33033" y="8974"/>
                  </a:cubicBezTo>
                  <a:cubicBezTo>
                    <a:pt x="33021" y="8989"/>
                    <a:pt x="32989" y="9030"/>
                    <a:pt x="32962" y="9064"/>
                  </a:cubicBezTo>
                  <a:cubicBezTo>
                    <a:pt x="32840" y="9147"/>
                    <a:pt x="32754" y="9198"/>
                    <a:pt x="32658" y="9270"/>
                  </a:cubicBezTo>
                  <a:cubicBezTo>
                    <a:pt x="32583" y="9327"/>
                    <a:pt x="32506" y="9410"/>
                    <a:pt x="32417" y="9475"/>
                  </a:cubicBezTo>
                  <a:cubicBezTo>
                    <a:pt x="32418" y="9478"/>
                    <a:pt x="32419" y="9481"/>
                    <a:pt x="32424" y="9481"/>
                  </a:cubicBezTo>
                  <a:cubicBezTo>
                    <a:pt x="32432" y="9481"/>
                    <a:pt x="32448" y="9474"/>
                    <a:pt x="32486" y="9452"/>
                  </a:cubicBezTo>
                  <a:lnTo>
                    <a:pt x="32486" y="9452"/>
                  </a:lnTo>
                  <a:cubicBezTo>
                    <a:pt x="32480" y="9457"/>
                    <a:pt x="32474" y="9462"/>
                    <a:pt x="32469" y="9467"/>
                  </a:cubicBezTo>
                  <a:lnTo>
                    <a:pt x="32469" y="9467"/>
                  </a:lnTo>
                  <a:cubicBezTo>
                    <a:pt x="32483" y="9457"/>
                    <a:pt x="32498" y="9446"/>
                    <a:pt x="32514" y="9435"/>
                  </a:cubicBezTo>
                  <a:lnTo>
                    <a:pt x="32514" y="9435"/>
                  </a:lnTo>
                  <a:cubicBezTo>
                    <a:pt x="32503" y="9441"/>
                    <a:pt x="32494" y="9447"/>
                    <a:pt x="32486" y="9452"/>
                  </a:cubicBezTo>
                  <a:lnTo>
                    <a:pt x="32486" y="9452"/>
                  </a:lnTo>
                  <a:cubicBezTo>
                    <a:pt x="32498" y="9440"/>
                    <a:pt x="32511" y="9428"/>
                    <a:pt x="32524" y="9416"/>
                  </a:cubicBezTo>
                  <a:cubicBezTo>
                    <a:pt x="32528" y="9413"/>
                    <a:pt x="32534" y="9410"/>
                    <a:pt x="32536" y="9410"/>
                  </a:cubicBezTo>
                  <a:lnTo>
                    <a:pt x="32536" y="9410"/>
                  </a:lnTo>
                  <a:cubicBezTo>
                    <a:pt x="32539" y="9410"/>
                    <a:pt x="32535" y="9415"/>
                    <a:pt x="32514" y="9435"/>
                  </a:cubicBez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5" y="9438"/>
                    <a:pt x="32471" y="9472"/>
                    <a:pt x="32428" y="9504"/>
                  </a:cubicBezTo>
                  <a:cubicBezTo>
                    <a:pt x="32442" y="9492"/>
                    <a:pt x="32455" y="9479"/>
                    <a:pt x="32469" y="9467"/>
                  </a:cubicBezTo>
                  <a:lnTo>
                    <a:pt x="32469" y="9467"/>
                  </a:lnTo>
                  <a:cubicBezTo>
                    <a:pt x="32354" y="9550"/>
                    <a:pt x="32301" y="9588"/>
                    <a:pt x="32246" y="9628"/>
                  </a:cubicBezTo>
                  <a:cubicBezTo>
                    <a:pt x="32222" y="9664"/>
                    <a:pt x="32205" y="9691"/>
                    <a:pt x="32175" y="9738"/>
                  </a:cubicBezTo>
                  <a:cubicBezTo>
                    <a:pt x="32152" y="9732"/>
                    <a:pt x="32137" y="9726"/>
                    <a:pt x="32118" y="9720"/>
                  </a:cubicBezTo>
                  <a:cubicBezTo>
                    <a:pt x="31965" y="9860"/>
                    <a:pt x="31810" y="9982"/>
                    <a:pt x="31672" y="10137"/>
                  </a:cubicBezTo>
                  <a:cubicBezTo>
                    <a:pt x="31624" y="10193"/>
                    <a:pt x="31504" y="10303"/>
                    <a:pt x="31426" y="10351"/>
                  </a:cubicBezTo>
                  <a:cubicBezTo>
                    <a:pt x="31404" y="10365"/>
                    <a:pt x="31343" y="10428"/>
                    <a:pt x="31301" y="10468"/>
                  </a:cubicBezTo>
                  <a:cubicBezTo>
                    <a:pt x="31248" y="10534"/>
                    <a:pt x="31198" y="10597"/>
                    <a:pt x="31153" y="10655"/>
                  </a:cubicBezTo>
                  <a:cubicBezTo>
                    <a:pt x="30994" y="10808"/>
                    <a:pt x="30838" y="10918"/>
                    <a:pt x="30729" y="11078"/>
                  </a:cubicBezTo>
                  <a:cubicBezTo>
                    <a:pt x="30664" y="11141"/>
                    <a:pt x="30614" y="11192"/>
                    <a:pt x="30566" y="11239"/>
                  </a:cubicBezTo>
                  <a:cubicBezTo>
                    <a:pt x="30561" y="11262"/>
                    <a:pt x="30558" y="11274"/>
                    <a:pt x="30557" y="11280"/>
                  </a:cubicBezTo>
                  <a:cubicBezTo>
                    <a:pt x="30454" y="11384"/>
                    <a:pt x="30363" y="11481"/>
                    <a:pt x="30332" y="11515"/>
                  </a:cubicBezTo>
                  <a:cubicBezTo>
                    <a:pt x="30233" y="11655"/>
                    <a:pt x="30177" y="11739"/>
                    <a:pt x="30124" y="11820"/>
                  </a:cubicBezTo>
                  <a:cubicBezTo>
                    <a:pt x="30088" y="11849"/>
                    <a:pt x="30070" y="11864"/>
                    <a:pt x="30057" y="11876"/>
                  </a:cubicBezTo>
                  <a:cubicBezTo>
                    <a:pt x="30046" y="11883"/>
                    <a:pt x="30042" y="11883"/>
                    <a:pt x="30035" y="11886"/>
                  </a:cubicBezTo>
                  <a:cubicBezTo>
                    <a:pt x="30055" y="11859"/>
                    <a:pt x="30073" y="11837"/>
                    <a:pt x="30089" y="11817"/>
                  </a:cubicBezTo>
                  <a:cubicBezTo>
                    <a:pt x="30105" y="11795"/>
                    <a:pt x="30120" y="11774"/>
                    <a:pt x="30164" y="11711"/>
                  </a:cubicBezTo>
                  <a:lnTo>
                    <a:pt x="30164" y="11711"/>
                  </a:lnTo>
                  <a:cubicBezTo>
                    <a:pt x="29968" y="11936"/>
                    <a:pt x="29832" y="12126"/>
                    <a:pt x="29696" y="12320"/>
                  </a:cubicBezTo>
                  <a:cubicBezTo>
                    <a:pt x="29680" y="12327"/>
                    <a:pt x="29664" y="12335"/>
                    <a:pt x="29646" y="12343"/>
                  </a:cubicBezTo>
                  <a:cubicBezTo>
                    <a:pt x="29618" y="12395"/>
                    <a:pt x="29595" y="12442"/>
                    <a:pt x="29573" y="12488"/>
                  </a:cubicBezTo>
                  <a:cubicBezTo>
                    <a:pt x="29552" y="12523"/>
                    <a:pt x="29532" y="12560"/>
                    <a:pt x="29512" y="12594"/>
                  </a:cubicBezTo>
                  <a:cubicBezTo>
                    <a:pt x="29496" y="12608"/>
                    <a:pt x="29480" y="12623"/>
                    <a:pt x="29462" y="12638"/>
                  </a:cubicBezTo>
                  <a:cubicBezTo>
                    <a:pt x="29431" y="12673"/>
                    <a:pt x="29401" y="12710"/>
                    <a:pt x="29379" y="12735"/>
                  </a:cubicBezTo>
                  <a:cubicBezTo>
                    <a:pt x="29343" y="12794"/>
                    <a:pt x="29311" y="12850"/>
                    <a:pt x="29274" y="12911"/>
                  </a:cubicBezTo>
                  <a:cubicBezTo>
                    <a:pt x="29251" y="12926"/>
                    <a:pt x="29234" y="12935"/>
                    <a:pt x="29215" y="12945"/>
                  </a:cubicBezTo>
                  <a:cubicBezTo>
                    <a:pt x="29178" y="13003"/>
                    <a:pt x="29139" y="13064"/>
                    <a:pt x="29100" y="13123"/>
                  </a:cubicBezTo>
                  <a:cubicBezTo>
                    <a:pt x="29073" y="13182"/>
                    <a:pt x="29117" y="13166"/>
                    <a:pt x="29015" y="13307"/>
                  </a:cubicBezTo>
                  <a:cubicBezTo>
                    <a:pt x="28997" y="13319"/>
                    <a:pt x="28983" y="13329"/>
                    <a:pt x="28962" y="13344"/>
                  </a:cubicBezTo>
                  <a:cubicBezTo>
                    <a:pt x="28919" y="13413"/>
                    <a:pt x="28881" y="13487"/>
                    <a:pt x="28852" y="13541"/>
                  </a:cubicBezTo>
                  <a:cubicBezTo>
                    <a:pt x="28877" y="13529"/>
                    <a:pt x="28894" y="13520"/>
                    <a:pt x="28918" y="13509"/>
                  </a:cubicBezTo>
                  <a:lnTo>
                    <a:pt x="28918" y="13509"/>
                  </a:lnTo>
                  <a:cubicBezTo>
                    <a:pt x="28874" y="13584"/>
                    <a:pt x="28852" y="13621"/>
                    <a:pt x="28833" y="13653"/>
                  </a:cubicBezTo>
                  <a:cubicBezTo>
                    <a:pt x="28812" y="13657"/>
                    <a:pt x="28796" y="13662"/>
                    <a:pt x="28777" y="13666"/>
                  </a:cubicBezTo>
                  <a:cubicBezTo>
                    <a:pt x="28761" y="13713"/>
                    <a:pt x="28749" y="13747"/>
                    <a:pt x="28737" y="13778"/>
                  </a:cubicBezTo>
                  <a:cubicBezTo>
                    <a:pt x="28718" y="13804"/>
                    <a:pt x="28700" y="13831"/>
                    <a:pt x="28678" y="13862"/>
                  </a:cubicBezTo>
                  <a:cubicBezTo>
                    <a:pt x="28665" y="13910"/>
                    <a:pt x="28656" y="13956"/>
                    <a:pt x="28649" y="13996"/>
                  </a:cubicBezTo>
                  <a:cubicBezTo>
                    <a:pt x="28683" y="13922"/>
                    <a:pt x="28721" y="13844"/>
                    <a:pt x="28769" y="13750"/>
                  </a:cubicBezTo>
                  <a:lnTo>
                    <a:pt x="28769" y="13750"/>
                  </a:lnTo>
                  <a:cubicBezTo>
                    <a:pt x="28728" y="13850"/>
                    <a:pt x="28689" y="13932"/>
                    <a:pt x="28649" y="13996"/>
                  </a:cubicBezTo>
                  <a:cubicBezTo>
                    <a:pt x="28552" y="14190"/>
                    <a:pt x="28556" y="14262"/>
                    <a:pt x="28544" y="14390"/>
                  </a:cubicBezTo>
                  <a:cubicBezTo>
                    <a:pt x="28516" y="14368"/>
                    <a:pt x="28502" y="14356"/>
                    <a:pt x="28485" y="14343"/>
                  </a:cubicBezTo>
                  <a:cubicBezTo>
                    <a:pt x="28460" y="14416"/>
                    <a:pt x="28446" y="14458"/>
                    <a:pt x="28428" y="14509"/>
                  </a:cubicBezTo>
                  <a:cubicBezTo>
                    <a:pt x="28435" y="14531"/>
                    <a:pt x="28443" y="14553"/>
                    <a:pt x="28449" y="14574"/>
                  </a:cubicBezTo>
                  <a:cubicBezTo>
                    <a:pt x="28377" y="14812"/>
                    <a:pt x="28377" y="14811"/>
                    <a:pt x="28315" y="15020"/>
                  </a:cubicBezTo>
                  <a:cubicBezTo>
                    <a:pt x="28331" y="15030"/>
                    <a:pt x="28349" y="15040"/>
                    <a:pt x="28372" y="15053"/>
                  </a:cubicBezTo>
                  <a:cubicBezTo>
                    <a:pt x="28327" y="15261"/>
                    <a:pt x="28307" y="15439"/>
                    <a:pt x="28332" y="15674"/>
                  </a:cubicBezTo>
                  <a:cubicBezTo>
                    <a:pt x="28340" y="15620"/>
                    <a:pt x="28343" y="15596"/>
                    <a:pt x="28346" y="15582"/>
                  </a:cubicBezTo>
                  <a:cubicBezTo>
                    <a:pt x="28410" y="15849"/>
                    <a:pt x="28394" y="15923"/>
                    <a:pt x="28494" y="16126"/>
                  </a:cubicBezTo>
                  <a:cubicBezTo>
                    <a:pt x="28528" y="16161"/>
                    <a:pt x="28556" y="16192"/>
                    <a:pt x="28584" y="16217"/>
                  </a:cubicBezTo>
                  <a:cubicBezTo>
                    <a:pt x="28643" y="16289"/>
                    <a:pt x="28700" y="16360"/>
                    <a:pt x="28765" y="16411"/>
                  </a:cubicBezTo>
                  <a:cubicBezTo>
                    <a:pt x="28775" y="16435"/>
                    <a:pt x="28786" y="16456"/>
                    <a:pt x="28794" y="16476"/>
                  </a:cubicBezTo>
                  <a:cubicBezTo>
                    <a:pt x="28839" y="16506"/>
                    <a:pt x="28881" y="16523"/>
                    <a:pt x="28918" y="16544"/>
                  </a:cubicBezTo>
                  <a:cubicBezTo>
                    <a:pt x="28946" y="16567"/>
                    <a:pt x="28962" y="16581"/>
                    <a:pt x="28970" y="16587"/>
                  </a:cubicBezTo>
                  <a:cubicBezTo>
                    <a:pt x="29162" y="16682"/>
                    <a:pt x="29357" y="16719"/>
                    <a:pt x="29540" y="16719"/>
                  </a:cubicBezTo>
                  <a:cubicBezTo>
                    <a:pt x="29664" y="16719"/>
                    <a:pt x="29783" y="16702"/>
                    <a:pt x="29892" y="16675"/>
                  </a:cubicBezTo>
                  <a:cubicBezTo>
                    <a:pt x="30001" y="16656"/>
                    <a:pt x="30123" y="16623"/>
                    <a:pt x="30242" y="16585"/>
                  </a:cubicBezTo>
                  <a:lnTo>
                    <a:pt x="30242" y="16585"/>
                  </a:lnTo>
                  <a:cubicBezTo>
                    <a:pt x="30207" y="16604"/>
                    <a:pt x="30182" y="16617"/>
                    <a:pt x="30160" y="16631"/>
                  </a:cubicBezTo>
                  <a:cubicBezTo>
                    <a:pt x="30330" y="16579"/>
                    <a:pt x="30475" y="16517"/>
                    <a:pt x="30620" y="16441"/>
                  </a:cubicBezTo>
                  <a:cubicBezTo>
                    <a:pt x="30786" y="16353"/>
                    <a:pt x="30947" y="16245"/>
                    <a:pt x="31098" y="16135"/>
                  </a:cubicBezTo>
                  <a:cubicBezTo>
                    <a:pt x="31093" y="16119"/>
                    <a:pt x="31090" y="16110"/>
                    <a:pt x="31087" y="16100"/>
                  </a:cubicBezTo>
                  <a:cubicBezTo>
                    <a:pt x="31168" y="16029"/>
                    <a:pt x="31248" y="15960"/>
                    <a:pt x="31319" y="15891"/>
                  </a:cubicBezTo>
                  <a:cubicBezTo>
                    <a:pt x="31410" y="15845"/>
                    <a:pt x="31493" y="15801"/>
                    <a:pt x="31568" y="15758"/>
                  </a:cubicBezTo>
                  <a:cubicBezTo>
                    <a:pt x="31741" y="15605"/>
                    <a:pt x="31906" y="15461"/>
                    <a:pt x="32018" y="15315"/>
                  </a:cubicBezTo>
                  <a:cubicBezTo>
                    <a:pt x="32247" y="15127"/>
                    <a:pt x="32445" y="14895"/>
                    <a:pt x="32620" y="14672"/>
                  </a:cubicBezTo>
                  <a:cubicBezTo>
                    <a:pt x="32653" y="14642"/>
                    <a:pt x="32674" y="14624"/>
                    <a:pt x="32680" y="14618"/>
                  </a:cubicBezTo>
                  <a:cubicBezTo>
                    <a:pt x="32765" y="14499"/>
                    <a:pt x="32836" y="14403"/>
                    <a:pt x="32886" y="14334"/>
                  </a:cubicBezTo>
                  <a:cubicBezTo>
                    <a:pt x="32951" y="14266"/>
                    <a:pt x="32990" y="14224"/>
                    <a:pt x="33062" y="14149"/>
                  </a:cubicBezTo>
                  <a:cubicBezTo>
                    <a:pt x="33046" y="14122"/>
                    <a:pt x="33033" y="14102"/>
                    <a:pt x="33020" y="14081"/>
                  </a:cubicBezTo>
                  <a:cubicBezTo>
                    <a:pt x="33065" y="14021"/>
                    <a:pt x="33092" y="13987"/>
                    <a:pt x="33118" y="13953"/>
                  </a:cubicBezTo>
                  <a:cubicBezTo>
                    <a:pt x="33145" y="13922"/>
                    <a:pt x="33170" y="13891"/>
                    <a:pt x="33196" y="13859"/>
                  </a:cubicBezTo>
                  <a:lnTo>
                    <a:pt x="33196" y="13859"/>
                  </a:lnTo>
                  <a:cubicBezTo>
                    <a:pt x="33176" y="13900"/>
                    <a:pt x="33158" y="13934"/>
                    <a:pt x="33143" y="13965"/>
                  </a:cubicBezTo>
                  <a:cubicBezTo>
                    <a:pt x="33286" y="13835"/>
                    <a:pt x="33289" y="13835"/>
                    <a:pt x="33411" y="13640"/>
                  </a:cubicBezTo>
                  <a:cubicBezTo>
                    <a:pt x="33435" y="13616"/>
                    <a:pt x="33457" y="13594"/>
                    <a:pt x="33479" y="13572"/>
                  </a:cubicBezTo>
                  <a:cubicBezTo>
                    <a:pt x="33616" y="13362"/>
                    <a:pt x="33614" y="13362"/>
                    <a:pt x="33785" y="13145"/>
                  </a:cubicBezTo>
                  <a:cubicBezTo>
                    <a:pt x="33792" y="13135"/>
                    <a:pt x="33805" y="13107"/>
                    <a:pt x="33814" y="13089"/>
                  </a:cubicBezTo>
                  <a:lnTo>
                    <a:pt x="33814" y="13089"/>
                  </a:lnTo>
                  <a:cubicBezTo>
                    <a:pt x="33797" y="13107"/>
                    <a:pt x="33778" y="13126"/>
                    <a:pt x="33744" y="13160"/>
                  </a:cubicBezTo>
                  <a:cubicBezTo>
                    <a:pt x="33788" y="13094"/>
                    <a:pt x="33817" y="13051"/>
                    <a:pt x="33844" y="13013"/>
                  </a:cubicBezTo>
                  <a:cubicBezTo>
                    <a:pt x="33864" y="13001"/>
                    <a:pt x="33880" y="12994"/>
                    <a:pt x="33897" y="12986"/>
                  </a:cubicBezTo>
                  <a:cubicBezTo>
                    <a:pt x="33911" y="12956"/>
                    <a:pt x="33922" y="12929"/>
                    <a:pt x="33932" y="12916"/>
                  </a:cubicBezTo>
                  <a:cubicBezTo>
                    <a:pt x="34085" y="12702"/>
                    <a:pt x="34192" y="12457"/>
                    <a:pt x="34362" y="12251"/>
                  </a:cubicBezTo>
                  <a:cubicBezTo>
                    <a:pt x="34384" y="12223"/>
                    <a:pt x="34429" y="12133"/>
                    <a:pt x="34465" y="12071"/>
                  </a:cubicBezTo>
                  <a:cubicBezTo>
                    <a:pt x="34581" y="11868"/>
                    <a:pt x="34694" y="11665"/>
                    <a:pt x="34824" y="11484"/>
                  </a:cubicBezTo>
                  <a:cubicBezTo>
                    <a:pt x="34846" y="11430"/>
                    <a:pt x="34871" y="11368"/>
                    <a:pt x="34887" y="11330"/>
                  </a:cubicBezTo>
                  <a:cubicBezTo>
                    <a:pt x="34959" y="11192"/>
                    <a:pt x="35016" y="11081"/>
                    <a:pt x="35082" y="10956"/>
                  </a:cubicBezTo>
                  <a:cubicBezTo>
                    <a:pt x="35115" y="10906"/>
                    <a:pt x="35162" y="10834"/>
                    <a:pt x="35231" y="10730"/>
                  </a:cubicBezTo>
                  <a:cubicBezTo>
                    <a:pt x="35275" y="10650"/>
                    <a:pt x="35343" y="10503"/>
                    <a:pt x="35399" y="10415"/>
                  </a:cubicBezTo>
                  <a:cubicBezTo>
                    <a:pt x="35478" y="10291"/>
                    <a:pt x="35515" y="10181"/>
                    <a:pt x="35572" y="10067"/>
                  </a:cubicBezTo>
                  <a:cubicBezTo>
                    <a:pt x="35633" y="9945"/>
                    <a:pt x="35693" y="9820"/>
                    <a:pt x="35753" y="9698"/>
                  </a:cubicBezTo>
                  <a:cubicBezTo>
                    <a:pt x="35821" y="9561"/>
                    <a:pt x="35871" y="9436"/>
                    <a:pt x="35921" y="9304"/>
                  </a:cubicBezTo>
                  <a:cubicBezTo>
                    <a:pt x="35965" y="9195"/>
                    <a:pt x="36017" y="9070"/>
                    <a:pt x="36076" y="8926"/>
                  </a:cubicBezTo>
                  <a:cubicBezTo>
                    <a:pt x="36083" y="8911"/>
                    <a:pt x="36112" y="8871"/>
                    <a:pt x="36129" y="8830"/>
                  </a:cubicBezTo>
                  <a:cubicBezTo>
                    <a:pt x="36287" y="8445"/>
                    <a:pt x="36426" y="8052"/>
                    <a:pt x="36573" y="7659"/>
                  </a:cubicBezTo>
                  <a:cubicBezTo>
                    <a:pt x="36586" y="7621"/>
                    <a:pt x="36593" y="7575"/>
                    <a:pt x="36604" y="7537"/>
                  </a:cubicBezTo>
                  <a:cubicBezTo>
                    <a:pt x="36620" y="7508"/>
                    <a:pt x="36630" y="7490"/>
                    <a:pt x="36638" y="7475"/>
                  </a:cubicBezTo>
                  <a:cubicBezTo>
                    <a:pt x="36648" y="7427"/>
                    <a:pt x="36658" y="7381"/>
                    <a:pt x="36668" y="7330"/>
                  </a:cubicBezTo>
                  <a:cubicBezTo>
                    <a:pt x="36693" y="7277"/>
                    <a:pt x="36716" y="7241"/>
                    <a:pt x="36732" y="7194"/>
                  </a:cubicBezTo>
                  <a:cubicBezTo>
                    <a:pt x="36747" y="7152"/>
                    <a:pt x="36761" y="7108"/>
                    <a:pt x="36776" y="7064"/>
                  </a:cubicBezTo>
                  <a:lnTo>
                    <a:pt x="36776" y="7064"/>
                  </a:lnTo>
                  <a:cubicBezTo>
                    <a:pt x="36776" y="7064"/>
                    <a:pt x="36777" y="7064"/>
                    <a:pt x="36777" y="7063"/>
                  </a:cubicBezTo>
                  <a:cubicBezTo>
                    <a:pt x="36886" y="7003"/>
                    <a:pt x="36964" y="6951"/>
                    <a:pt x="37060" y="6897"/>
                  </a:cubicBezTo>
                  <a:cubicBezTo>
                    <a:pt x="37147" y="6848"/>
                    <a:pt x="37244" y="6800"/>
                    <a:pt x="37338" y="6756"/>
                  </a:cubicBezTo>
                  <a:cubicBezTo>
                    <a:pt x="37432" y="6709"/>
                    <a:pt x="37534" y="6663"/>
                    <a:pt x="37617" y="6616"/>
                  </a:cubicBezTo>
                  <a:cubicBezTo>
                    <a:pt x="37700" y="6572"/>
                    <a:pt x="37807" y="6526"/>
                    <a:pt x="37851" y="6497"/>
                  </a:cubicBezTo>
                  <a:cubicBezTo>
                    <a:pt x="37972" y="6422"/>
                    <a:pt x="38013" y="6429"/>
                    <a:pt x="38124" y="6382"/>
                  </a:cubicBezTo>
                  <a:cubicBezTo>
                    <a:pt x="38147" y="6369"/>
                    <a:pt x="38187" y="6345"/>
                    <a:pt x="38234" y="6317"/>
                  </a:cubicBezTo>
                  <a:cubicBezTo>
                    <a:pt x="38347" y="6266"/>
                    <a:pt x="38469" y="6210"/>
                    <a:pt x="38593" y="6161"/>
                  </a:cubicBezTo>
                  <a:cubicBezTo>
                    <a:pt x="38716" y="6111"/>
                    <a:pt x="38821" y="6058"/>
                    <a:pt x="38933" y="6005"/>
                  </a:cubicBezTo>
                  <a:cubicBezTo>
                    <a:pt x="39037" y="5957"/>
                    <a:pt x="39159" y="5907"/>
                    <a:pt x="39290" y="5851"/>
                  </a:cubicBezTo>
                  <a:cubicBezTo>
                    <a:pt x="39411" y="5827"/>
                    <a:pt x="39595" y="5758"/>
                    <a:pt x="39730" y="5698"/>
                  </a:cubicBezTo>
                  <a:cubicBezTo>
                    <a:pt x="39842" y="5648"/>
                    <a:pt x="39941" y="5614"/>
                    <a:pt x="40045" y="5579"/>
                  </a:cubicBezTo>
                  <a:cubicBezTo>
                    <a:pt x="40419" y="5454"/>
                    <a:pt x="40785" y="5315"/>
                    <a:pt x="41170" y="5221"/>
                  </a:cubicBezTo>
                  <a:cubicBezTo>
                    <a:pt x="41197" y="5215"/>
                    <a:pt x="41232" y="5196"/>
                    <a:pt x="41265" y="5183"/>
                  </a:cubicBezTo>
                  <a:cubicBezTo>
                    <a:pt x="41294" y="5180"/>
                    <a:pt x="41325" y="5177"/>
                    <a:pt x="41365" y="5173"/>
                  </a:cubicBezTo>
                  <a:cubicBezTo>
                    <a:pt x="41496" y="5127"/>
                    <a:pt x="41631" y="5084"/>
                    <a:pt x="41775" y="5045"/>
                  </a:cubicBezTo>
                  <a:cubicBezTo>
                    <a:pt x="41927" y="5001"/>
                    <a:pt x="42094" y="4968"/>
                    <a:pt x="42247" y="4939"/>
                  </a:cubicBezTo>
                  <a:cubicBezTo>
                    <a:pt x="42390" y="4912"/>
                    <a:pt x="42527" y="4865"/>
                    <a:pt x="42673" y="4855"/>
                  </a:cubicBezTo>
                  <a:cubicBezTo>
                    <a:pt x="42727" y="4837"/>
                    <a:pt x="42792" y="4817"/>
                    <a:pt x="42843" y="4800"/>
                  </a:cubicBezTo>
                  <a:cubicBezTo>
                    <a:pt x="42999" y="4783"/>
                    <a:pt x="43146" y="4761"/>
                    <a:pt x="43348" y="4742"/>
                  </a:cubicBezTo>
                  <a:cubicBezTo>
                    <a:pt x="43386" y="4727"/>
                    <a:pt x="43426" y="4709"/>
                    <a:pt x="43455" y="4696"/>
                  </a:cubicBezTo>
                  <a:cubicBezTo>
                    <a:pt x="43648" y="4690"/>
                    <a:pt x="43832" y="4662"/>
                    <a:pt x="44001" y="4649"/>
                  </a:cubicBezTo>
                  <a:cubicBezTo>
                    <a:pt x="44095" y="4620"/>
                    <a:pt x="44186" y="4616"/>
                    <a:pt x="44286" y="4616"/>
                  </a:cubicBezTo>
                  <a:cubicBezTo>
                    <a:pt x="44326" y="4616"/>
                    <a:pt x="44369" y="4616"/>
                    <a:pt x="44413" y="4616"/>
                  </a:cubicBezTo>
                  <a:cubicBezTo>
                    <a:pt x="44441" y="4616"/>
                    <a:pt x="44469" y="4616"/>
                    <a:pt x="44498" y="4615"/>
                  </a:cubicBezTo>
                  <a:cubicBezTo>
                    <a:pt x="44538" y="4602"/>
                    <a:pt x="44582" y="4587"/>
                    <a:pt x="44606" y="4578"/>
                  </a:cubicBezTo>
                  <a:cubicBezTo>
                    <a:pt x="44688" y="4580"/>
                    <a:pt x="44737" y="4583"/>
                    <a:pt x="44781" y="4583"/>
                  </a:cubicBezTo>
                  <a:cubicBezTo>
                    <a:pt x="44789" y="4583"/>
                    <a:pt x="44796" y="4583"/>
                    <a:pt x="44803" y="4583"/>
                  </a:cubicBezTo>
                  <a:cubicBezTo>
                    <a:pt x="45012" y="4572"/>
                    <a:pt x="45222" y="4571"/>
                    <a:pt x="45430" y="4571"/>
                  </a:cubicBezTo>
                  <a:cubicBezTo>
                    <a:pt x="45446" y="4571"/>
                    <a:pt x="45461" y="4577"/>
                    <a:pt x="45464" y="4577"/>
                  </a:cubicBezTo>
                  <a:cubicBezTo>
                    <a:pt x="45431" y="4589"/>
                    <a:pt x="45402" y="4599"/>
                    <a:pt x="45374" y="4608"/>
                  </a:cubicBezTo>
                  <a:cubicBezTo>
                    <a:pt x="45390" y="4611"/>
                    <a:pt x="45405" y="4612"/>
                    <a:pt x="45421" y="4614"/>
                  </a:cubicBezTo>
                  <a:cubicBezTo>
                    <a:pt x="45519" y="4600"/>
                    <a:pt x="45617" y="4593"/>
                    <a:pt x="45765" y="4580"/>
                  </a:cubicBezTo>
                  <a:cubicBezTo>
                    <a:pt x="45809" y="4580"/>
                    <a:pt x="45874" y="4578"/>
                    <a:pt x="45952" y="4578"/>
                  </a:cubicBezTo>
                  <a:cubicBezTo>
                    <a:pt x="46017" y="4578"/>
                    <a:pt x="46091" y="4579"/>
                    <a:pt x="46170" y="4583"/>
                  </a:cubicBezTo>
                  <a:cubicBezTo>
                    <a:pt x="46389" y="4614"/>
                    <a:pt x="46387" y="4612"/>
                    <a:pt x="46670" y="4621"/>
                  </a:cubicBezTo>
                  <a:cubicBezTo>
                    <a:pt x="46942" y="4625"/>
                    <a:pt x="47217" y="4643"/>
                    <a:pt x="47420" y="4689"/>
                  </a:cubicBezTo>
                  <a:cubicBezTo>
                    <a:pt x="47632" y="4708"/>
                    <a:pt x="47798" y="4723"/>
                    <a:pt x="47959" y="4737"/>
                  </a:cubicBezTo>
                  <a:cubicBezTo>
                    <a:pt x="48059" y="4742"/>
                    <a:pt x="48157" y="4740"/>
                    <a:pt x="48266" y="4750"/>
                  </a:cubicBezTo>
                  <a:cubicBezTo>
                    <a:pt x="48269" y="4759"/>
                    <a:pt x="48271" y="4767"/>
                    <a:pt x="48272" y="4773"/>
                  </a:cubicBezTo>
                  <a:cubicBezTo>
                    <a:pt x="48236" y="4771"/>
                    <a:pt x="48148" y="4761"/>
                    <a:pt x="48104" y="4761"/>
                  </a:cubicBezTo>
                  <a:cubicBezTo>
                    <a:pt x="48069" y="4761"/>
                    <a:pt x="48060" y="4767"/>
                    <a:pt x="48123" y="4787"/>
                  </a:cubicBezTo>
                  <a:cubicBezTo>
                    <a:pt x="48456" y="4817"/>
                    <a:pt x="48478" y="4827"/>
                    <a:pt x="48814" y="4893"/>
                  </a:cubicBezTo>
                  <a:cubicBezTo>
                    <a:pt x="48986" y="4930"/>
                    <a:pt x="49175" y="4961"/>
                    <a:pt x="49353" y="4981"/>
                  </a:cubicBezTo>
                  <a:cubicBezTo>
                    <a:pt x="49361" y="4983"/>
                    <a:pt x="49389" y="4993"/>
                    <a:pt x="49411" y="4999"/>
                  </a:cubicBezTo>
                  <a:cubicBezTo>
                    <a:pt x="49374" y="5006"/>
                    <a:pt x="49336" y="5015"/>
                    <a:pt x="49284" y="5026"/>
                  </a:cubicBezTo>
                  <a:cubicBezTo>
                    <a:pt x="49381" y="5037"/>
                    <a:pt x="49430" y="5043"/>
                    <a:pt x="49478" y="5049"/>
                  </a:cubicBezTo>
                  <a:cubicBezTo>
                    <a:pt x="49509" y="5051"/>
                    <a:pt x="49540" y="5051"/>
                    <a:pt x="49596" y="5052"/>
                  </a:cubicBezTo>
                  <a:cubicBezTo>
                    <a:pt x="49659" y="5083"/>
                    <a:pt x="49702" y="5105"/>
                    <a:pt x="49743" y="5124"/>
                  </a:cubicBezTo>
                  <a:cubicBezTo>
                    <a:pt x="49815" y="5132"/>
                    <a:pt x="49860" y="5136"/>
                    <a:pt x="49905" y="5140"/>
                  </a:cubicBezTo>
                  <a:cubicBezTo>
                    <a:pt x="49971" y="5161"/>
                    <a:pt x="50026" y="5179"/>
                    <a:pt x="50077" y="5193"/>
                  </a:cubicBez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96" y="5195"/>
                    <a:pt x="50118" y="5195"/>
                    <a:pt x="50141" y="5195"/>
                  </a:cubicBezTo>
                  <a:lnTo>
                    <a:pt x="50166" y="5205"/>
                  </a:lnTo>
                  <a:lnTo>
                    <a:pt x="50092" y="5198"/>
                  </a:lnTo>
                  <a:lnTo>
                    <a:pt x="50092" y="5198"/>
                  </a:lnTo>
                  <a:cubicBezTo>
                    <a:pt x="50168" y="5223"/>
                    <a:pt x="50387" y="5303"/>
                    <a:pt x="50498" y="5330"/>
                  </a:cubicBezTo>
                  <a:cubicBezTo>
                    <a:pt x="50498" y="5330"/>
                    <a:pt x="50498" y="5330"/>
                    <a:pt x="50499" y="5330"/>
                  </a:cubicBezTo>
                  <a:lnTo>
                    <a:pt x="50499" y="5330"/>
                  </a:lnTo>
                  <a:cubicBezTo>
                    <a:pt x="50499" y="5330"/>
                    <a:pt x="50499" y="5329"/>
                    <a:pt x="50499" y="5329"/>
                  </a:cubicBezTo>
                  <a:lnTo>
                    <a:pt x="50499" y="5329"/>
                  </a:lnTo>
                  <a:cubicBezTo>
                    <a:pt x="50499" y="5330"/>
                    <a:pt x="50500" y="5330"/>
                    <a:pt x="50500" y="5330"/>
                  </a:cubicBezTo>
                  <a:lnTo>
                    <a:pt x="50500" y="5330"/>
                  </a:lnTo>
                  <a:cubicBezTo>
                    <a:pt x="50558" y="5339"/>
                    <a:pt x="50612" y="5352"/>
                    <a:pt x="50667" y="5367"/>
                  </a:cubicBezTo>
                  <a:lnTo>
                    <a:pt x="50669" y="5377"/>
                  </a:lnTo>
                  <a:lnTo>
                    <a:pt x="50512" y="5339"/>
                  </a:lnTo>
                  <a:lnTo>
                    <a:pt x="50512" y="5339"/>
                  </a:lnTo>
                  <a:cubicBezTo>
                    <a:pt x="50570" y="5379"/>
                    <a:pt x="50705" y="5414"/>
                    <a:pt x="50860" y="5474"/>
                  </a:cubicBezTo>
                  <a:cubicBezTo>
                    <a:pt x="50798" y="5436"/>
                    <a:pt x="50781" y="5424"/>
                    <a:pt x="50756" y="5408"/>
                  </a:cubicBezTo>
                  <a:lnTo>
                    <a:pt x="50756" y="5408"/>
                  </a:lnTo>
                  <a:cubicBezTo>
                    <a:pt x="50814" y="5424"/>
                    <a:pt x="50863" y="5438"/>
                    <a:pt x="50907" y="5449"/>
                  </a:cubicBezTo>
                  <a:cubicBezTo>
                    <a:pt x="50922" y="5464"/>
                    <a:pt x="50934" y="5476"/>
                    <a:pt x="50936" y="5479"/>
                  </a:cubicBezTo>
                  <a:cubicBezTo>
                    <a:pt x="51104" y="5530"/>
                    <a:pt x="51237" y="5591"/>
                    <a:pt x="51375" y="5639"/>
                  </a:cubicBezTo>
                  <a:cubicBezTo>
                    <a:pt x="51409" y="5652"/>
                    <a:pt x="51451" y="5663"/>
                    <a:pt x="51484" y="5673"/>
                  </a:cubicBezTo>
                  <a:cubicBezTo>
                    <a:pt x="51500" y="5669"/>
                    <a:pt x="51513" y="5666"/>
                    <a:pt x="51528" y="5663"/>
                  </a:cubicBezTo>
                  <a:cubicBezTo>
                    <a:pt x="51672" y="5732"/>
                    <a:pt x="51803" y="5739"/>
                    <a:pt x="51981" y="5817"/>
                  </a:cubicBezTo>
                  <a:cubicBezTo>
                    <a:pt x="51931" y="5777"/>
                    <a:pt x="51906" y="5757"/>
                    <a:pt x="51860" y="5726"/>
                  </a:cubicBezTo>
                  <a:lnTo>
                    <a:pt x="51860" y="5726"/>
                  </a:lnTo>
                  <a:cubicBezTo>
                    <a:pt x="51983" y="5771"/>
                    <a:pt x="52074" y="5816"/>
                    <a:pt x="52202" y="5869"/>
                  </a:cubicBezTo>
                  <a:cubicBezTo>
                    <a:pt x="52218" y="5874"/>
                    <a:pt x="52284" y="5897"/>
                    <a:pt x="52394" y="5933"/>
                  </a:cubicBezTo>
                  <a:cubicBezTo>
                    <a:pt x="52333" y="5926"/>
                    <a:pt x="52308" y="5922"/>
                    <a:pt x="52237" y="5911"/>
                  </a:cubicBezTo>
                  <a:lnTo>
                    <a:pt x="52237" y="5911"/>
                  </a:lnTo>
                  <a:cubicBezTo>
                    <a:pt x="52374" y="5957"/>
                    <a:pt x="52442" y="5977"/>
                    <a:pt x="52518" y="6002"/>
                  </a:cubicBezTo>
                  <a:cubicBezTo>
                    <a:pt x="52656" y="6064"/>
                    <a:pt x="52801" y="6141"/>
                    <a:pt x="52936" y="6217"/>
                  </a:cubicBezTo>
                  <a:cubicBezTo>
                    <a:pt x="53070" y="6267"/>
                    <a:pt x="53186" y="6301"/>
                    <a:pt x="53332" y="6372"/>
                  </a:cubicBezTo>
                  <a:cubicBezTo>
                    <a:pt x="53329" y="6381"/>
                    <a:pt x="53323" y="6386"/>
                    <a:pt x="53311" y="6400"/>
                  </a:cubicBezTo>
                  <a:cubicBezTo>
                    <a:pt x="53418" y="6439"/>
                    <a:pt x="53485" y="6469"/>
                    <a:pt x="53544" y="6497"/>
                  </a:cubicBezTo>
                  <a:cubicBezTo>
                    <a:pt x="53639" y="6556"/>
                    <a:pt x="53735" y="6613"/>
                    <a:pt x="53830" y="6672"/>
                  </a:cubicBezTo>
                  <a:cubicBezTo>
                    <a:pt x="53870" y="6673"/>
                    <a:pt x="53897" y="6673"/>
                    <a:pt x="53941" y="6675"/>
                  </a:cubicBezTo>
                  <a:cubicBezTo>
                    <a:pt x="53960" y="6706"/>
                    <a:pt x="53969" y="6719"/>
                    <a:pt x="53976" y="6732"/>
                  </a:cubicBezTo>
                  <a:cubicBezTo>
                    <a:pt x="54038" y="6759"/>
                    <a:pt x="54094" y="6784"/>
                    <a:pt x="54148" y="6807"/>
                  </a:cubicBezTo>
                  <a:cubicBezTo>
                    <a:pt x="54178" y="6843"/>
                    <a:pt x="54200" y="6868"/>
                    <a:pt x="54238" y="6913"/>
                  </a:cubicBezTo>
                  <a:cubicBezTo>
                    <a:pt x="54307" y="6935"/>
                    <a:pt x="54345" y="6948"/>
                    <a:pt x="54387" y="6960"/>
                  </a:cubicBezTo>
                  <a:cubicBezTo>
                    <a:pt x="54469" y="7021"/>
                    <a:pt x="54551" y="7079"/>
                    <a:pt x="54650" y="7150"/>
                  </a:cubicBezTo>
                  <a:cubicBezTo>
                    <a:pt x="54703" y="7171"/>
                    <a:pt x="54751" y="7188"/>
                    <a:pt x="54797" y="7206"/>
                  </a:cubicBezTo>
                  <a:cubicBezTo>
                    <a:pt x="54776" y="7188"/>
                    <a:pt x="54759" y="7174"/>
                    <a:pt x="54740" y="7159"/>
                  </a:cubicBezTo>
                  <a:lnTo>
                    <a:pt x="54740" y="7159"/>
                  </a:lnTo>
                  <a:lnTo>
                    <a:pt x="54768" y="7171"/>
                  </a:lnTo>
                  <a:lnTo>
                    <a:pt x="54809" y="7210"/>
                  </a:lnTo>
                  <a:cubicBezTo>
                    <a:pt x="54804" y="7209"/>
                    <a:pt x="54798" y="7206"/>
                    <a:pt x="54797" y="7206"/>
                  </a:cubicBezTo>
                  <a:lnTo>
                    <a:pt x="54797" y="7206"/>
                  </a:lnTo>
                  <a:cubicBezTo>
                    <a:pt x="54871" y="7249"/>
                    <a:pt x="54938" y="7294"/>
                    <a:pt x="55028" y="7350"/>
                  </a:cubicBezTo>
                  <a:cubicBezTo>
                    <a:pt x="54978" y="7335"/>
                    <a:pt x="54947" y="7327"/>
                    <a:pt x="54893" y="7312"/>
                  </a:cubicBezTo>
                  <a:lnTo>
                    <a:pt x="54893" y="7312"/>
                  </a:lnTo>
                  <a:cubicBezTo>
                    <a:pt x="55029" y="7396"/>
                    <a:pt x="55116" y="7449"/>
                    <a:pt x="55144" y="7465"/>
                  </a:cubicBezTo>
                  <a:cubicBezTo>
                    <a:pt x="55274" y="7562"/>
                    <a:pt x="55352" y="7622"/>
                    <a:pt x="55433" y="7683"/>
                  </a:cubicBezTo>
                  <a:cubicBezTo>
                    <a:pt x="55444" y="7675"/>
                    <a:pt x="55450" y="7671"/>
                    <a:pt x="55453" y="7665"/>
                  </a:cubicBezTo>
                  <a:cubicBezTo>
                    <a:pt x="55433" y="7646"/>
                    <a:pt x="55416" y="7630"/>
                    <a:pt x="55400" y="7613"/>
                  </a:cubicBezTo>
                  <a:lnTo>
                    <a:pt x="55400" y="7612"/>
                  </a:lnTo>
                  <a:lnTo>
                    <a:pt x="55427" y="7625"/>
                  </a:lnTo>
                  <a:cubicBezTo>
                    <a:pt x="55440" y="7640"/>
                    <a:pt x="55452" y="7655"/>
                    <a:pt x="55465" y="7671"/>
                  </a:cubicBezTo>
                  <a:cubicBezTo>
                    <a:pt x="55459" y="7668"/>
                    <a:pt x="55455" y="7665"/>
                    <a:pt x="55453" y="7664"/>
                  </a:cubicBezTo>
                  <a:lnTo>
                    <a:pt x="55453" y="7664"/>
                  </a:lnTo>
                  <a:cubicBezTo>
                    <a:pt x="55487" y="7699"/>
                    <a:pt x="55521" y="7731"/>
                    <a:pt x="55541" y="7752"/>
                  </a:cubicBezTo>
                  <a:cubicBezTo>
                    <a:pt x="55621" y="7805"/>
                    <a:pt x="55697" y="7856"/>
                    <a:pt x="55794" y="7921"/>
                  </a:cubicBezTo>
                  <a:cubicBezTo>
                    <a:pt x="55792" y="7945"/>
                    <a:pt x="55789" y="7961"/>
                    <a:pt x="55786" y="7972"/>
                  </a:cubicBezTo>
                  <a:cubicBezTo>
                    <a:pt x="55983" y="8150"/>
                    <a:pt x="56095" y="8190"/>
                    <a:pt x="56292" y="8381"/>
                  </a:cubicBezTo>
                  <a:cubicBezTo>
                    <a:pt x="56299" y="8396"/>
                    <a:pt x="56314" y="8424"/>
                    <a:pt x="56349" y="8489"/>
                  </a:cubicBezTo>
                  <a:cubicBezTo>
                    <a:pt x="56420" y="8527"/>
                    <a:pt x="56458" y="8548"/>
                    <a:pt x="56493" y="8567"/>
                  </a:cubicBezTo>
                  <a:cubicBezTo>
                    <a:pt x="56526" y="8604"/>
                    <a:pt x="56539" y="8624"/>
                    <a:pt x="56561" y="8655"/>
                  </a:cubicBezTo>
                  <a:cubicBezTo>
                    <a:pt x="56589" y="8660"/>
                    <a:pt x="56610" y="8662"/>
                    <a:pt x="56635" y="8667"/>
                  </a:cubicBezTo>
                  <a:cubicBezTo>
                    <a:pt x="56668" y="8717"/>
                    <a:pt x="56690" y="8751"/>
                    <a:pt x="56713" y="8785"/>
                  </a:cubicBezTo>
                  <a:cubicBezTo>
                    <a:pt x="56688" y="8767"/>
                    <a:pt x="56664" y="8751"/>
                    <a:pt x="56626" y="8723"/>
                  </a:cubicBezTo>
                  <a:lnTo>
                    <a:pt x="56626" y="8723"/>
                  </a:lnTo>
                  <a:cubicBezTo>
                    <a:pt x="56705" y="8807"/>
                    <a:pt x="56751" y="8857"/>
                    <a:pt x="56796" y="8905"/>
                  </a:cubicBezTo>
                  <a:cubicBezTo>
                    <a:pt x="56820" y="8917"/>
                    <a:pt x="56841" y="8927"/>
                    <a:pt x="56863" y="8938"/>
                  </a:cubicBezTo>
                  <a:cubicBezTo>
                    <a:pt x="56894" y="8971"/>
                    <a:pt x="56920" y="9002"/>
                    <a:pt x="56954" y="9039"/>
                  </a:cubicBezTo>
                  <a:cubicBezTo>
                    <a:pt x="56927" y="9024"/>
                    <a:pt x="56908" y="9013"/>
                    <a:pt x="56864" y="8986"/>
                  </a:cubicBezTo>
                  <a:lnTo>
                    <a:pt x="56864" y="8986"/>
                  </a:lnTo>
                  <a:cubicBezTo>
                    <a:pt x="57014" y="9126"/>
                    <a:pt x="57120" y="9258"/>
                    <a:pt x="57222" y="9372"/>
                  </a:cubicBezTo>
                  <a:cubicBezTo>
                    <a:pt x="57245" y="9385"/>
                    <a:pt x="57263" y="9394"/>
                    <a:pt x="57273" y="9400"/>
                  </a:cubicBezTo>
                  <a:cubicBezTo>
                    <a:pt x="57320" y="9466"/>
                    <a:pt x="57354" y="9513"/>
                    <a:pt x="57388" y="9560"/>
                  </a:cubicBezTo>
                  <a:cubicBezTo>
                    <a:pt x="57419" y="9578"/>
                    <a:pt x="57439" y="9589"/>
                    <a:pt x="57463" y="9603"/>
                  </a:cubicBezTo>
                  <a:cubicBezTo>
                    <a:pt x="57492" y="9661"/>
                    <a:pt x="57519" y="9714"/>
                    <a:pt x="57553" y="9781"/>
                  </a:cubicBezTo>
                  <a:cubicBezTo>
                    <a:pt x="57581" y="9791"/>
                    <a:pt x="57604" y="9801"/>
                    <a:pt x="57632" y="9811"/>
                  </a:cubicBezTo>
                  <a:cubicBezTo>
                    <a:pt x="57687" y="9920"/>
                    <a:pt x="57734" y="10006"/>
                    <a:pt x="57816" y="10072"/>
                  </a:cubicBezTo>
                  <a:cubicBezTo>
                    <a:pt x="57803" y="10048"/>
                    <a:pt x="57792" y="10028"/>
                    <a:pt x="57781" y="10007"/>
                  </a:cubicBezTo>
                  <a:lnTo>
                    <a:pt x="57781" y="10007"/>
                  </a:lnTo>
                  <a:lnTo>
                    <a:pt x="57803" y="10028"/>
                  </a:lnTo>
                  <a:lnTo>
                    <a:pt x="57826" y="10082"/>
                  </a:lnTo>
                  <a:cubicBezTo>
                    <a:pt x="57822" y="10078"/>
                    <a:pt x="57817" y="10073"/>
                    <a:pt x="57816" y="10072"/>
                  </a:cubicBezTo>
                  <a:lnTo>
                    <a:pt x="57816" y="10072"/>
                  </a:lnTo>
                  <a:cubicBezTo>
                    <a:pt x="57869" y="10137"/>
                    <a:pt x="57915" y="10200"/>
                    <a:pt x="57963" y="10273"/>
                  </a:cubicBezTo>
                  <a:cubicBezTo>
                    <a:pt x="57987" y="10347"/>
                    <a:pt x="58072" y="10462"/>
                    <a:pt x="58181" y="10640"/>
                  </a:cubicBezTo>
                  <a:cubicBezTo>
                    <a:pt x="58191" y="10647"/>
                    <a:pt x="58221" y="10669"/>
                    <a:pt x="58249" y="10690"/>
                  </a:cubicBezTo>
                  <a:cubicBezTo>
                    <a:pt x="58268" y="10756"/>
                    <a:pt x="58276" y="10805"/>
                    <a:pt x="58288" y="10855"/>
                  </a:cubicBezTo>
                  <a:cubicBezTo>
                    <a:pt x="58335" y="10918"/>
                    <a:pt x="58375" y="10971"/>
                    <a:pt x="58425" y="11039"/>
                  </a:cubicBezTo>
                  <a:cubicBezTo>
                    <a:pt x="58465" y="11111"/>
                    <a:pt x="58512" y="11196"/>
                    <a:pt x="58556" y="11278"/>
                  </a:cubicBezTo>
                  <a:cubicBezTo>
                    <a:pt x="58572" y="11289"/>
                    <a:pt x="58582" y="11294"/>
                    <a:pt x="58594" y="11302"/>
                  </a:cubicBezTo>
                  <a:cubicBezTo>
                    <a:pt x="58644" y="11397"/>
                    <a:pt x="58693" y="11489"/>
                    <a:pt x="58786" y="11668"/>
                  </a:cubicBezTo>
                  <a:cubicBezTo>
                    <a:pt x="58786" y="11671"/>
                    <a:pt x="58781" y="11695"/>
                    <a:pt x="58774" y="11727"/>
                  </a:cubicBezTo>
                  <a:cubicBezTo>
                    <a:pt x="58837" y="11802"/>
                    <a:pt x="58871" y="11843"/>
                    <a:pt x="58905" y="11884"/>
                  </a:cubicBezTo>
                  <a:cubicBezTo>
                    <a:pt x="58919" y="11952"/>
                    <a:pt x="58936" y="12020"/>
                    <a:pt x="58953" y="12095"/>
                  </a:cubicBezTo>
                  <a:cubicBezTo>
                    <a:pt x="59003" y="12183"/>
                    <a:pt x="59042" y="12249"/>
                    <a:pt x="59083" y="12321"/>
                  </a:cubicBezTo>
                  <a:cubicBezTo>
                    <a:pt x="59102" y="12386"/>
                    <a:pt x="59121" y="12441"/>
                    <a:pt x="59142" y="12522"/>
                  </a:cubicBezTo>
                  <a:cubicBezTo>
                    <a:pt x="59218" y="12670"/>
                    <a:pt x="59298" y="12867"/>
                    <a:pt x="59377" y="13125"/>
                  </a:cubicBezTo>
                  <a:cubicBezTo>
                    <a:pt x="59383" y="13081"/>
                    <a:pt x="59386" y="13056"/>
                    <a:pt x="59392" y="13011"/>
                  </a:cubicBezTo>
                  <a:cubicBezTo>
                    <a:pt x="59433" y="13167"/>
                    <a:pt x="59452" y="13294"/>
                    <a:pt x="59478" y="13416"/>
                  </a:cubicBezTo>
                  <a:cubicBezTo>
                    <a:pt x="59502" y="13456"/>
                    <a:pt x="59523" y="13438"/>
                    <a:pt x="59552" y="13598"/>
                  </a:cubicBezTo>
                  <a:cubicBezTo>
                    <a:pt x="59543" y="13610"/>
                    <a:pt x="59533" y="13622"/>
                    <a:pt x="59520" y="13637"/>
                  </a:cubicBezTo>
                  <a:cubicBezTo>
                    <a:pt x="59551" y="13696"/>
                    <a:pt x="59573" y="13741"/>
                    <a:pt x="59592" y="13787"/>
                  </a:cubicBezTo>
                  <a:cubicBezTo>
                    <a:pt x="59606" y="13831"/>
                    <a:pt x="59621" y="13874"/>
                    <a:pt x="59639" y="13924"/>
                  </a:cubicBezTo>
                  <a:cubicBezTo>
                    <a:pt x="59633" y="13957"/>
                    <a:pt x="59629" y="13977"/>
                    <a:pt x="59618" y="14030"/>
                  </a:cubicBezTo>
                  <a:cubicBezTo>
                    <a:pt x="59656" y="14049"/>
                    <a:pt x="59677" y="14059"/>
                    <a:pt x="59702" y="14071"/>
                  </a:cubicBezTo>
                  <a:cubicBezTo>
                    <a:pt x="59707" y="14125"/>
                    <a:pt x="59708" y="14156"/>
                    <a:pt x="59714" y="14234"/>
                  </a:cubicBezTo>
                  <a:cubicBezTo>
                    <a:pt x="59734" y="14272"/>
                    <a:pt x="59759" y="14311"/>
                    <a:pt x="59792" y="14380"/>
                  </a:cubicBezTo>
                  <a:cubicBezTo>
                    <a:pt x="59770" y="14399"/>
                    <a:pt x="59758" y="14408"/>
                    <a:pt x="59748" y="14416"/>
                  </a:cubicBezTo>
                  <a:cubicBezTo>
                    <a:pt x="59768" y="14478"/>
                    <a:pt x="59789" y="14539"/>
                    <a:pt x="59808" y="14596"/>
                  </a:cubicBezTo>
                  <a:cubicBezTo>
                    <a:pt x="59809" y="14683"/>
                    <a:pt x="59809" y="14742"/>
                    <a:pt x="59811" y="14803"/>
                  </a:cubicBezTo>
                  <a:cubicBezTo>
                    <a:pt x="59827" y="14836"/>
                    <a:pt x="59842" y="14867"/>
                    <a:pt x="59860" y="14900"/>
                  </a:cubicBezTo>
                  <a:cubicBezTo>
                    <a:pt x="59873" y="15087"/>
                    <a:pt x="59883" y="15271"/>
                    <a:pt x="59923" y="15486"/>
                  </a:cubicBezTo>
                  <a:cubicBezTo>
                    <a:pt x="59935" y="15449"/>
                    <a:pt x="59942" y="15426"/>
                    <a:pt x="59955" y="15385"/>
                  </a:cubicBezTo>
                  <a:cubicBezTo>
                    <a:pt x="59961" y="15523"/>
                    <a:pt x="59968" y="15605"/>
                    <a:pt x="59965" y="15708"/>
                  </a:cubicBezTo>
                  <a:cubicBezTo>
                    <a:pt x="59986" y="15736"/>
                    <a:pt x="60002" y="15760"/>
                    <a:pt x="60018" y="15782"/>
                  </a:cubicBezTo>
                  <a:cubicBezTo>
                    <a:pt x="60023" y="15922"/>
                    <a:pt x="60024" y="16036"/>
                    <a:pt x="60027" y="16150"/>
                  </a:cubicBezTo>
                  <a:cubicBezTo>
                    <a:pt x="60043" y="16188"/>
                    <a:pt x="60054" y="16211"/>
                    <a:pt x="60064" y="16235"/>
                  </a:cubicBezTo>
                  <a:cubicBezTo>
                    <a:pt x="60058" y="16335"/>
                    <a:pt x="60045" y="16429"/>
                    <a:pt x="60068" y="16554"/>
                  </a:cubicBezTo>
                  <a:cubicBezTo>
                    <a:pt x="60073" y="16526"/>
                    <a:pt x="60077" y="16504"/>
                    <a:pt x="60085" y="16467"/>
                  </a:cubicBezTo>
                  <a:lnTo>
                    <a:pt x="60085" y="16467"/>
                  </a:lnTo>
                  <a:cubicBezTo>
                    <a:pt x="60092" y="16613"/>
                    <a:pt x="60080" y="16723"/>
                    <a:pt x="60096" y="16863"/>
                  </a:cubicBezTo>
                  <a:cubicBezTo>
                    <a:pt x="60105" y="16976"/>
                    <a:pt x="60098" y="17132"/>
                    <a:pt x="60098" y="17269"/>
                  </a:cubicBezTo>
                  <a:cubicBezTo>
                    <a:pt x="60101" y="17252"/>
                    <a:pt x="60102" y="17234"/>
                    <a:pt x="60105" y="17216"/>
                  </a:cubicBezTo>
                  <a:cubicBezTo>
                    <a:pt x="60105" y="17278"/>
                    <a:pt x="60107" y="17340"/>
                    <a:pt x="60107" y="17366"/>
                  </a:cubicBezTo>
                  <a:cubicBezTo>
                    <a:pt x="60132" y="17310"/>
                    <a:pt x="60152" y="17265"/>
                    <a:pt x="60176" y="17210"/>
                  </a:cubicBezTo>
                  <a:lnTo>
                    <a:pt x="60176" y="17210"/>
                  </a:lnTo>
                  <a:cubicBezTo>
                    <a:pt x="60174" y="17297"/>
                    <a:pt x="60174" y="17338"/>
                    <a:pt x="60173" y="17372"/>
                  </a:cubicBezTo>
                  <a:cubicBezTo>
                    <a:pt x="60154" y="17410"/>
                    <a:pt x="60133" y="17446"/>
                    <a:pt x="60118" y="17475"/>
                  </a:cubicBezTo>
                  <a:cubicBezTo>
                    <a:pt x="60116" y="17622"/>
                    <a:pt x="60114" y="17728"/>
                    <a:pt x="60113" y="17834"/>
                  </a:cubicBezTo>
                  <a:cubicBezTo>
                    <a:pt x="60120" y="17855"/>
                    <a:pt x="60127" y="17875"/>
                    <a:pt x="60129" y="17883"/>
                  </a:cubicBezTo>
                  <a:cubicBezTo>
                    <a:pt x="60127" y="18067"/>
                    <a:pt x="60117" y="18221"/>
                    <a:pt x="60107" y="18373"/>
                  </a:cubicBezTo>
                  <a:cubicBezTo>
                    <a:pt x="60096" y="18518"/>
                    <a:pt x="60093" y="18634"/>
                    <a:pt x="60105" y="18742"/>
                  </a:cubicBezTo>
                  <a:cubicBezTo>
                    <a:pt x="60110" y="18814"/>
                    <a:pt x="60079" y="19018"/>
                    <a:pt x="60061" y="19176"/>
                  </a:cubicBezTo>
                  <a:cubicBezTo>
                    <a:pt x="60098" y="19195"/>
                    <a:pt x="60130" y="19213"/>
                    <a:pt x="60164" y="19230"/>
                  </a:cubicBezTo>
                  <a:cubicBezTo>
                    <a:pt x="60138" y="19330"/>
                    <a:pt x="60113" y="19414"/>
                    <a:pt x="60085" y="19497"/>
                  </a:cubicBezTo>
                  <a:cubicBezTo>
                    <a:pt x="60087" y="19495"/>
                    <a:pt x="60089" y="19494"/>
                    <a:pt x="60091" y="19494"/>
                  </a:cubicBezTo>
                  <a:cubicBezTo>
                    <a:pt x="60128" y="19494"/>
                    <a:pt x="60086" y="19791"/>
                    <a:pt x="60122" y="19791"/>
                  </a:cubicBezTo>
                  <a:cubicBezTo>
                    <a:pt x="60129" y="19791"/>
                    <a:pt x="60139" y="19779"/>
                    <a:pt x="60154" y="19751"/>
                  </a:cubicBezTo>
                  <a:cubicBezTo>
                    <a:pt x="60161" y="19729"/>
                    <a:pt x="60182" y="19663"/>
                    <a:pt x="60205" y="19589"/>
                  </a:cubicBezTo>
                  <a:cubicBezTo>
                    <a:pt x="60201" y="19542"/>
                    <a:pt x="60198" y="19508"/>
                    <a:pt x="60192" y="19448"/>
                  </a:cubicBezTo>
                  <a:cubicBezTo>
                    <a:pt x="60220" y="19442"/>
                    <a:pt x="60241" y="19438"/>
                    <a:pt x="60266" y="19433"/>
                  </a:cubicBezTo>
                  <a:cubicBezTo>
                    <a:pt x="60269" y="19367"/>
                    <a:pt x="60270" y="19317"/>
                    <a:pt x="60267" y="19301"/>
                  </a:cubicBezTo>
                  <a:cubicBezTo>
                    <a:pt x="60261" y="19272"/>
                    <a:pt x="60249" y="19269"/>
                    <a:pt x="60242" y="19247"/>
                  </a:cubicBezTo>
                  <a:cubicBezTo>
                    <a:pt x="60241" y="19242"/>
                    <a:pt x="60245" y="19205"/>
                    <a:pt x="60249" y="19148"/>
                  </a:cubicBezTo>
                  <a:cubicBezTo>
                    <a:pt x="60269" y="19158"/>
                    <a:pt x="60285" y="19167"/>
                    <a:pt x="60301" y="19176"/>
                  </a:cubicBezTo>
                  <a:cubicBezTo>
                    <a:pt x="60314" y="19102"/>
                    <a:pt x="60323" y="19061"/>
                    <a:pt x="60332" y="19011"/>
                  </a:cubicBezTo>
                  <a:lnTo>
                    <a:pt x="60386" y="19011"/>
                  </a:lnTo>
                  <a:lnTo>
                    <a:pt x="60395" y="18963"/>
                  </a:lnTo>
                  <a:cubicBezTo>
                    <a:pt x="60383" y="18938"/>
                    <a:pt x="60373" y="18913"/>
                    <a:pt x="60351" y="18860"/>
                  </a:cubicBezTo>
                  <a:cubicBezTo>
                    <a:pt x="60383" y="18839"/>
                    <a:pt x="60398" y="18830"/>
                    <a:pt x="60417" y="18818"/>
                  </a:cubicBezTo>
                  <a:cubicBezTo>
                    <a:pt x="60441" y="18701"/>
                    <a:pt x="60466" y="18570"/>
                    <a:pt x="60491" y="18436"/>
                  </a:cubicBezTo>
                  <a:cubicBezTo>
                    <a:pt x="60482" y="18392"/>
                    <a:pt x="60476" y="18362"/>
                    <a:pt x="60470" y="18337"/>
                  </a:cubicBezTo>
                  <a:cubicBezTo>
                    <a:pt x="60504" y="18077"/>
                    <a:pt x="60527" y="18153"/>
                    <a:pt x="60552" y="18092"/>
                  </a:cubicBezTo>
                  <a:cubicBezTo>
                    <a:pt x="60555" y="18046"/>
                    <a:pt x="60557" y="18015"/>
                    <a:pt x="60560" y="17967"/>
                  </a:cubicBezTo>
                  <a:cubicBezTo>
                    <a:pt x="60548" y="17943"/>
                    <a:pt x="60535" y="17918"/>
                    <a:pt x="60520" y="17889"/>
                  </a:cubicBezTo>
                  <a:cubicBezTo>
                    <a:pt x="60536" y="17818"/>
                    <a:pt x="60548" y="17766"/>
                    <a:pt x="60566" y="17693"/>
                  </a:cubicBezTo>
                  <a:cubicBezTo>
                    <a:pt x="60572" y="17574"/>
                    <a:pt x="60572" y="17437"/>
                    <a:pt x="60570" y="17293"/>
                  </a:cubicBezTo>
                  <a:cubicBezTo>
                    <a:pt x="60572" y="17279"/>
                    <a:pt x="60576" y="17259"/>
                    <a:pt x="60579" y="17238"/>
                  </a:cubicBezTo>
                  <a:lnTo>
                    <a:pt x="60554" y="17029"/>
                  </a:lnTo>
                  <a:cubicBezTo>
                    <a:pt x="60557" y="16935"/>
                    <a:pt x="60558" y="16843"/>
                    <a:pt x="60554" y="16742"/>
                  </a:cubicBezTo>
                  <a:cubicBezTo>
                    <a:pt x="60544" y="16698"/>
                    <a:pt x="60533" y="16654"/>
                    <a:pt x="60523" y="16614"/>
                  </a:cubicBezTo>
                  <a:cubicBezTo>
                    <a:pt x="60520" y="16642"/>
                    <a:pt x="60519" y="16667"/>
                    <a:pt x="60516" y="16692"/>
                  </a:cubicBezTo>
                  <a:lnTo>
                    <a:pt x="60511" y="16662"/>
                  </a:lnTo>
                  <a:cubicBezTo>
                    <a:pt x="60514" y="16641"/>
                    <a:pt x="60517" y="16620"/>
                    <a:pt x="60520" y="16600"/>
                  </a:cubicBezTo>
                  <a:cubicBezTo>
                    <a:pt x="60522" y="16607"/>
                    <a:pt x="60523" y="16613"/>
                    <a:pt x="60523" y="16614"/>
                  </a:cubicBezTo>
                  <a:cubicBezTo>
                    <a:pt x="60526" y="16494"/>
                    <a:pt x="60542" y="16395"/>
                    <a:pt x="60522" y="16258"/>
                  </a:cubicBezTo>
                  <a:cubicBezTo>
                    <a:pt x="60513" y="16236"/>
                    <a:pt x="60505" y="16217"/>
                    <a:pt x="60492" y="16191"/>
                  </a:cubicBezTo>
                  <a:cubicBezTo>
                    <a:pt x="60504" y="16151"/>
                    <a:pt x="60511" y="16126"/>
                    <a:pt x="60519" y="16101"/>
                  </a:cubicBezTo>
                  <a:cubicBezTo>
                    <a:pt x="60497" y="15929"/>
                    <a:pt x="60476" y="15780"/>
                    <a:pt x="60460" y="15648"/>
                  </a:cubicBezTo>
                  <a:cubicBezTo>
                    <a:pt x="60458" y="15549"/>
                    <a:pt x="60448" y="15457"/>
                    <a:pt x="60439" y="15327"/>
                  </a:cubicBezTo>
                  <a:cubicBezTo>
                    <a:pt x="60420" y="15273"/>
                    <a:pt x="60401" y="15218"/>
                    <a:pt x="60385" y="15171"/>
                  </a:cubicBezTo>
                  <a:cubicBezTo>
                    <a:pt x="60363" y="14965"/>
                    <a:pt x="60333" y="14784"/>
                    <a:pt x="60298" y="14587"/>
                  </a:cubicBezTo>
                  <a:cubicBezTo>
                    <a:pt x="60274" y="14534"/>
                    <a:pt x="60252" y="14480"/>
                    <a:pt x="60229" y="14424"/>
                  </a:cubicBezTo>
                  <a:cubicBezTo>
                    <a:pt x="60214" y="14230"/>
                    <a:pt x="60143" y="13946"/>
                    <a:pt x="60096" y="13760"/>
                  </a:cubicBezTo>
                  <a:cubicBezTo>
                    <a:pt x="59976" y="13351"/>
                    <a:pt x="59845" y="12939"/>
                    <a:pt x="59671" y="12473"/>
                  </a:cubicBezTo>
                  <a:cubicBezTo>
                    <a:pt x="59656" y="12451"/>
                    <a:pt x="59629" y="12407"/>
                    <a:pt x="59602" y="12363"/>
                  </a:cubicBezTo>
                  <a:cubicBezTo>
                    <a:pt x="59579" y="12270"/>
                    <a:pt x="59556" y="12213"/>
                    <a:pt x="59537" y="12146"/>
                  </a:cubicBezTo>
                  <a:cubicBezTo>
                    <a:pt x="59443" y="11983"/>
                    <a:pt x="59380" y="11776"/>
                    <a:pt x="59303" y="11617"/>
                  </a:cubicBezTo>
                  <a:cubicBezTo>
                    <a:pt x="59239" y="11506"/>
                    <a:pt x="59167" y="11396"/>
                    <a:pt x="59142" y="11334"/>
                  </a:cubicBezTo>
                  <a:cubicBezTo>
                    <a:pt x="59081" y="11186"/>
                    <a:pt x="59012" y="11072"/>
                    <a:pt x="58939" y="10938"/>
                  </a:cubicBezTo>
                  <a:cubicBezTo>
                    <a:pt x="58869" y="10805"/>
                    <a:pt x="58781" y="10666"/>
                    <a:pt x="58700" y="10529"/>
                  </a:cubicBezTo>
                  <a:cubicBezTo>
                    <a:pt x="58610" y="10379"/>
                    <a:pt x="58509" y="10237"/>
                    <a:pt x="58413" y="10093"/>
                  </a:cubicBezTo>
                  <a:cubicBezTo>
                    <a:pt x="58328" y="9959"/>
                    <a:pt x="58229" y="9829"/>
                    <a:pt x="58140" y="9706"/>
                  </a:cubicBezTo>
                  <a:cubicBezTo>
                    <a:pt x="58072" y="9610"/>
                    <a:pt x="58001" y="9550"/>
                    <a:pt x="57931" y="9422"/>
                  </a:cubicBezTo>
                  <a:cubicBezTo>
                    <a:pt x="57897" y="9352"/>
                    <a:pt x="57757" y="9204"/>
                    <a:pt x="57664" y="9102"/>
                  </a:cubicBezTo>
                  <a:cubicBezTo>
                    <a:pt x="57507" y="8927"/>
                    <a:pt x="57350" y="8751"/>
                    <a:pt x="57195" y="8576"/>
                  </a:cubicBezTo>
                  <a:cubicBezTo>
                    <a:pt x="57116" y="8486"/>
                    <a:pt x="57019" y="8426"/>
                    <a:pt x="56963" y="8330"/>
                  </a:cubicBezTo>
                  <a:cubicBezTo>
                    <a:pt x="56779" y="8173"/>
                    <a:pt x="56593" y="7989"/>
                    <a:pt x="56412" y="7815"/>
                  </a:cubicBezTo>
                  <a:cubicBezTo>
                    <a:pt x="56226" y="7643"/>
                    <a:pt x="56025" y="7484"/>
                    <a:pt x="55833" y="7318"/>
                  </a:cubicBezTo>
                  <a:cubicBezTo>
                    <a:pt x="55808" y="7296"/>
                    <a:pt x="55781" y="7275"/>
                    <a:pt x="55758" y="7254"/>
                  </a:cubicBezTo>
                  <a:cubicBezTo>
                    <a:pt x="55568" y="7124"/>
                    <a:pt x="55380" y="6994"/>
                    <a:pt x="55174" y="6851"/>
                  </a:cubicBezTo>
                  <a:cubicBezTo>
                    <a:pt x="55165" y="6843"/>
                    <a:pt x="55141" y="6820"/>
                    <a:pt x="55107" y="6787"/>
                  </a:cubicBezTo>
                  <a:cubicBezTo>
                    <a:pt x="54994" y="6722"/>
                    <a:pt x="54854" y="6666"/>
                    <a:pt x="54747" y="6564"/>
                  </a:cubicBezTo>
                  <a:cubicBezTo>
                    <a:pt x="54634" y="6500"/>
                    <a:pt x="54510" y="6442"/>
                    <a:pt x="54428" y="6360"/>
                  </a:cubicBezTo>
                  <a:cubicBezTo>
                    <a:pt x="54282" y="6304"/>
                    <a:pt x="54166" y="6232"/>
                    <a:pt x="54067" y="6161"/>
                  </a:cubicBezTo>
                  <a:cubicBezTo>
                    <a:pt x="53969" y="6111"/>
                    <a:pt x="53880" y="6072"/>
                    <a:pt x="53795" y="6026"/>
                  </a:cubicBezTo>
                  <a:cubicBezTo>
                    <a:pt x="53672" y="5954"/>
                    <a:pt x="53524" y="5899"/>
                    <a:pt x="53430" y="5832"/>
                  </a:cubicBezTo>
                  <a:cubicBezTo>
                    <a:pt x="53290" y="5794"/>
                    <a:pt x="53137" y="5702"/>
                    <a:pt x="52993" y="5641"/>
                  </a:cubicBezTo>
                  <a:cubicBezTo>
                    <a:pt x="52840" y="5574"/>
                    <a:pt x="52681" y="5530"/>
                    <a:pt x="52524" y="5471"/>
                  </a:cubicBezTo>
                  <a:cubicBezTo>
                    <a:pt x="52274" y="5382"/>
                    <a:pt x="52031" y="5283"/>
                    <a:pt x="51794" y="5192"/>
                  </a:cubicBezTo>
                  <a:cubicBezTo>
                    <a:pt x="51504" y="5130"/>
                    <a:pt x="51160" y="4959"/>
                    <a:pt x="50860" y="4930"/>
                  </a:cubicBezTo>
                  <a:cubicBezTo>
                    <a:pt x="50817" y="4912"/>
                    <a:pt x="50794" y="4898"/>
                    <a:pt x="50758" y="4887"/>
                  </a:cubicBezTo>
                  <a:cubicBezTo>
                    <a:pt x="50572" y="4831"/>
                    <a:pt x="50376" y="4774"/>
                    <a:pt x="50179" y="4731"/>
                  </a:cubicBezTo>
                  <a:cubicBezTo>
                    <a:pt x="49980" y="4690"/>
                    <a:pt x="49785" y="4647"/>
                    <a:pt x="49602" y="4593"/>
                  </a:cubicBezTo>
                  <a:cubicBezTo>
                    <a:pt x="49584" y="4589"/>
                    <a:pt x="49537" y="4589"/>
                    <a:pt x="49502" y="4583"/>
                  </a:cubicBezTo>
                  <a:cubicBezTo>
                    <a:pt x="49405" y="4561"/>
                    <a:pt x="49111" y="4506"/>
                    <a:pt x="48809" y="4458"/>
                  </a:cubicBezTo>
                  <a:cubicBezTo>
                    <a:pt x="48507" y="4408"/>
                    <a:pt x="48200" y="4349"/>
                    <a:pt x="48078" y="4337"/>
                  </a:cubicBezTo>
                  <a:cubicBezTo>
                    <a:pt x="47835" y="4303"/>
                    <a:pt x="47588" y="4271"/>
                    <a:pt x="47411" y="4268"/>
                  </a:cubicBezTo>
                  <a:cubicBezTo>
                    <a:pt x="47230" y="4241"/>
                    <a:pt x="47107" y="4225"/>
                    <a:pt x="46980" y="4218"/>
                  </a:cubicBezTo>
                  <a:cubicBezTo>
                    <a:pt x="46614" y="4190"/>
                    <a:pt x="46236" y="4172"/>
                    <a:pt x="45878" y="4135"/>
                  </a:cubicBezTo>
                  <a:cubicBezTo>
                    <a:pt x="45850" y="4133"/>
                    <a:pt x="45814" y="4132"/>
                    <a:pt x="45775" y="4132"/>
                  </a:cubicBezTo>
                  <a:cubicBezTo>
                    <a:pt x="45712" y="4132"/>
                    <a:pt x="45639" y="4134"/>
                    <a:pt x="45565" y="4134"/>
                  </a:cubicBezTo>
                  <a:cubicBezTo>
                    <a:pt x="45541" y="4125"/>
                    <a:pt x="45500" y="4122"/>
                    <a:pt x="45450" y="4122"/>
                  </a:cubicBezTo>
                  <a:cubicBezTo>
                    <a:pt x="45385" y="4122"/>
                    <a:pt x="45307" y="4127"/>
                    <a:pt x="45237" y="4127"/>
                  </a:cubicBezTo>
                  <a:cubicBezTo>
                    <a:pt x="45231" y="4127"/>
                    <a:pt x="45225" y="4127"/>
                    <a:pt x="45219" y="4127"/>
                  </a:cubicBezTo>
                  <a:cubicBezTo>
                    <a:pt x="45211" y="4127"/>
                    <a:pt x="45203" y="4127"/>
                    <a:pt x="45195" y="4127"/>
                  </a:cubicBezTo>
                  <a:cubicBezTo>
                    <a:pt x="45079" y="4127"/>
                    <a:pt x="44954" y="4136"/>
                    <a:pt x="44756" y="4147"/>
                  </a:cubicBezTo>
                  <a:cubicBezTo>
                    <a:pt x="44754" y="4147"/>
                    <a:pt x="44709" y="4162"/>
                    <a:pt x="44637" y="4184"/>
                  </a:cubicBezTo>
                  <a:cubicBezTo>
                    <a:pt x="44578" y="4173"/>
                    <a:pt x="44519" y="4169"/>
                    <a:pt x="44460" y="4169"/>
                  </a:cubicBezTo>
                  <a:cubicBezTo>
                    <a:pt x="44314" y="4169"/>
                    <a:pt x="44169" y="4195"/>
                    <a:pt x="44045" y="4212"/>
                  </a:cubicBezTo>
                  <a:cubicBezTo>
                    <a:pt x="43975" y="4212"/>
                    <a:pt x="43945" y="4211"/>
                    <a:pt x="43936" y="4211"/>
                  </a:cubicBezTo>
                  <a:cubicBezTo>
                    <a:pt x="43516" y="4258"/>
                    <a:pt x="43160" y="4319"/>
                    <a:pt x="42811" y="4383"/>
                  </a:cubicBezTo>
                  <a:cubicBezTo>
                    <a:pt x="42786" y="4397"/>
                    <a:pt x="42767" y="4408"/>
                    <a:pt x="42745" y="4421"/>
                  </a:cubicBezTo>
                  <a:cubicBezTo>
                    <a:pt x="42696" y="4428"/>
                    <a:pt x="42656" y="4436"/>
                    <a:pt x="42612" y="4442"/>
                  </a:cubicBezTo>
                  <a:cubicBezTo>
                    <a:pt x="42646" y="4424"/>
                    <a:pt x="42676" y="4406"/>
                    <a:pt x="42728" y="4377"/>
                  </a:cubicBezTo>
                  <a:lnTo>
                    <a:pt x="42728" y="4377"/>
                  </a:lnTo>
                  <a:cubicBezTo>
                    <a:pt x="42567" y="4412"/>
                    <a:pt x="42464" y="4433"/>
                    <a:pt x="42340" y="4459"/>
                  </a:cubicBezTo>
                  <a:cubicBezTo>
                    <a:pt x="42312" y="4461"/>
                    <a:pt x="42261" y="4462"/>
                    <a:pt x="42208" y="4464"/>
                  </a:cubicBezTo>
                  <a:cubicBezTo>
                    <a:pt x="42162" y="4477"/>
                    <a:pt x="42118" y="4493"/>
                    <a:pt x="42068" y="4505"/>
                  </a:cubicBezTo>
                  <a:cubicBezTo>
                    <a:pt x="41943" y="4537"/>
                    <a:pt x="41803" y="4552"/>
                    <a:pt x="41687" y="4599"/>
                  </a:cubicBezTo>
                  <a:cubicBezTo>
                    <a:pt x="41532" y="4659"/>
                    <a:pt x="41429" y="4646"/>
                    <a:pt x="41291" y="4686"/>
                  </a:cubicBezTo>
                  <a:cubicBezTo>
                    <a:pt x="41184" y="4718"/>
                    <a:pt x="41076" y="4750"/>
                    <a:pt x="40982" y="4780"/>
                  </a:cubicBezTo>
                  <a:cubicBezTo>
                    <a:pt x="40885" y="4799"/>
                    <a:pt x="40797" y="4821"/>
                    <a:pt x="40685" y="4846"/>
                  </a:cubicBezTo>
                  <a:cubicBezTo>
                    <a:pt x="40629" y="4876"/>
                    <a:pt x="40579" y="4903"/>
                    <a:pt x="40528" y="4930"/>
                  </a:cubicBezTo>
                  <a:cubicBezTo>
                    <a:pt x="40472" y="4939"/>
                    <a:pt x="40442" y="4943"/>
                    <a:pt x="40411" y="4946"/>
                  </a:cubicBezTo>
                  <a:cubicBezTo>
                    <a:pt x="40380" y="4962"/>
                    <a:pt x="40350" y="4977"/>
                    <a:pt x="40302" y="4999"/>
                  </a:cubicBezTo>
                  <a:cubicBezTo>
                    <a:pt x="40249" y="5011"/>
                    <a:pt x="40194" y="5023"/>
                    <a:pt x="40141" y="5034"/>
                  </a:cubicBezTo>
                  <a:cubicBezTo>
                    <a:pt x="40108" y="5051"/>
                    <a:pt x="40076" y="5065"/>
                    <a:pt x="40038" y="5081"/>
                  </a:cubicBezTo>
                  <a:cubicBezTo>
                    <a:pt x="39963" y="5101"/>
                    <a:pt x="39892" y="5118"/>
                    <a:pt x="39802" y="5142"/>
                  </a:cubicBezTo>
                  <a:cubicBezTo>
                    <a:pt x="39739" y="5182"/>
                    <a:pt x="39682" y="5215"/>
                    <a:pt x="39646" y="5237"/>
                  </a:cubicBezTo>
                  <a:cubicBezTo>
                    <a:pt x="39409" y="5315"/>
                    <a:pt x="39186" y="5390"/>
                    <a:pt x="38984" y="5464"/>
                  </a:cubicBezTo>
                  <a:cubicBezTo>
                    <a:pt x="38746" y="5563"/>
                    <a:pt x="38509" y="5661"/>
                    <a:pt x="38303" y="5763"/>
                  </a:cubicBezTo>
                  <a:cubicBezTo>
                    <a:pt x="38069" y="5880"/>
                    <a:pt x="37803" y="5969"/>
                    <a:pt x="37595" y="6103"/>
                  </a:cubicBezTo>
                  <a:cubicBezTo>
                    <a:pt x="37559" y="6114"/>
                    <a:pt x="37516" y="6129"/>
                    <a:pt x="37463" y="6147"/>
                  </a:cubicBezTo>
                  <a:cubicBezTo>
                    <a:pt x="37391" y="6194"/>
                    <a:pt x="37326" y="6236"/>
                    <a:pt x="37257" y="6282"/>
                  </a:cubicBezTo>
                  <a:cubicBezTo>
                    <a:pt x="37233" y="6283"/>
                    <a:pt x="37214" y="6283"/>
                    <a:pt x="37191" y="6283"/>
                  </a:cubicBezTo>
                  <a:cubicBezTo>
                    <a:pt x="37116" y="6338"/>
                    <a:pt x="37040" y="6377"/>
                    <a:pt x="36966" y="6409"/>
                  </a:cubicBezTo>
                  <a:lnTo>
                    <a:pt x="36966" y="6409"/>
                  </a:lnTo>
                  <a:cubicBezTo>
                    <a:pt x="36972" y="6382"/>
                    <a:pt x="36976" y="6353"/>
                    <a:pt x="36980" y="6319"/>
                  </a:cubicBezTo>
                  <a:cubicBezTo>
                    <a:pt x="36985" y="6285"/>
                    <a:pt x="37008" y="6200"/>
                    <a:pt x="37023" y="6147"/>
                  </a:cubicBezTo>
                  <a:cubicBezTo>
                    <a:pt x="37035" y="6107"/>
                    <a:pt x="37050" y="6078"/>
                    <a:pt x="37067" y="6035"/>
                  </a:cubicBezTo>
                  <a:cubicBezTo>
                    <a:pt x="37061" y="6001"/>
                    <a:pt x="37058" y="5980"/>
                    <a:pt x="37055" y="5960"/>
                  </a:cubicBezTo>
                  <a:cubicBezTo>
                    <a:pt x="37086" y="5880"/>
                    <a:pt x="37113" y="5810"/>
                    <a:pt x="37144" y="5726"/>
                  </a:cubicBezTo>
                  <a:cubicBezTo>
                    <a:pt x="37142" y="5663"/>
                    <a:pt x="37141" y="5620"/>
                    <a:pt x="37139" y="5568"/>
                  </a:cubicBezTo>
                  <a:cubicBezTo>
                    <a:pt x="37207" y="5373"/>
                    <a:pt x="37239" y="5136"/>
                    <a:pt x="37276" y="4920"/>
                  </a:cubicBezTo>
                  <a:cubicBezTo>
                    <a:pt x="37314" y="4690"/>
                    <a:pt x="37329" y="4478"/>
                    <a:pt x="37323" y="4290"/>
                  </a:cubicBezTo>
                  <a:cubicBezTo>
                    <a:pt x="37336" y="4237"/>
                    <a:pt x="37348" y="4186"/>
                    <a:pt x="37357" y="4150"/>
                  </a:cubicBezTo>
                  <a:cubicBezTo>
                    <a:pt x="37367" y="3932"/>
                    <a:pt x="37366" y="3724"/>
                    <a:pt x="37360" y="3543"/>
                  </a:cubicBezTo>
                  <a:cubicBezTo>
                    <a:pt x="37364" y="3472"/>
                    <a:pt x="37366" y="3419"/>
                    <a:pt x="37369" y="3363"/>
                  </a:cubicBezTo>
                  <a:cubicBezTo>
                    <a:pt x="37357" y="3322"/>
                    <a:pt x="37345" y="3290"/>
                    <a:pt x="37331" y="3247"/>
                  </a:cubicBezTo>
                  <a:cubicBezTo>
                    <a:pt x="37341" y="3223"/>
                    <a:pt x="37348" y="3207"/>
                    <a:pt x="37360" y="3179"/>
                  </a:cubicBezTo>
                  <a:cubicBezTo>
                    <a:pt x="37350" y="3014"/>
                    <a:pt x="37328" y="2842"/>
                    <a:pt x="37301" y="2661"/>
                  </a:cubicBezTo>
                  <a:cubicBezTo>
                    <a:pt x="37303" y="2654"/>
                    <a:pt x="37308" y="2633"/>
                    <a:pt x="37316" y="2607"/>
                  </a:cubicBezTo>
                  <a:cubicBezTo>
                    <a:pt x="37295" y="2505"/>
                    <a:pt x="37278" y="2407"/>
                    <a:pt x="37257" y="2335"/>
                  </a:cubicBezTo>
                  <a:cubicBezTo>
                    <a:pt x="37235" y="2223"/>
                    <a:pt x="37219" y="2126"/>
                    <a:pt x="37189" y="2027"/>
                  </a:cubicBezTo>
                  <a:cubicBezTo>
                    <a:pt x="37161" y="1918"/>
                    <a:pt x="37128" y="1807"/>
                    <a:pt x="37085" y="1701"/>
                  </a:cubicBezTo>
                  <a:cubicBezTo>
                    <a:pt x="37054" y="1617"/>
                    <a:pt x="37013" y="1542"/>
                    <a:pt x="36973" y="1462"/>
                  </a:cubicBezTo>
                  <a:cubicBezTo>
                    <a:pt x="36927" y="1358"/>
                    <a:pt x="36873" y="1250"/>
                    <a:pt x="36816" y="1152"/>
                  </a:cubicBezTo>
                  <a:cubicBezTo>
                    <a:pt x="36766" y="1058"/>
                    <a:pt x="36699" y="980"/>
                    <a:pt x="36701" y="980"/>
                  </a:cubicBezTo>
                  <a:lnTo>
                    <a:pt x="36701" y="980"/>
                  </a:lnTo>
                  <a:cubicBezTo>
                    <a:pt x="36701" y="980"/>
                    <a:pt x="36701" y="980"/>
                    <a:pt x="36701" y="980"/>
                  </a:cubicBezTo>
                  <a:cubicBezTo>
                    <a:pt x="36558" y="749"/>
                    <a:pt x="36427" y="584"/>
                    <a:pt x="36317" y="485"/>
                  </a:cubicBezTo>
                  <a:cubicBezTo>
                    <a:pt x="36130" y="331"/>
                    <a:pt x="35939" y="204"/>
                    <a:pt x="35722" y="123"/>
                  </a:cubicBezTo>
                  <a:cubicBezTo>
                    <a:pt x="35539" y="54"/>
                    <a:pt x="35325" y="3"/>
                    <a:pt x="35160" y="3"/>
                  </a:cubicBezTo>
                  <a:cubicBezTo>
                    <a:pt x="35153" y="3"/>
                    <a:pt x="35146" y="3"/>
                    <a:pt x="35140" y="3"/>
                  </a:cubicBezTo>
                  <a:cubicBezTo>
                    <a:pt x="35051" y="3"/>
                    <a:pt x="34972" y="1"/>
                    <a:pt x="34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938400" y="4200150"/>
              <a:ext cx="3300" cy="10175"/>
            </a:xfrm>
            <a:custGeom>
              <a:avLst/>
              <a:gdLst/>
              <a:ahLst/>
              <a:cxnLst/>
              <a:rect l="l" t="t" r="r" b="b"/>
              <a:pathLst>
                <a:path w="132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88"/>
                    <a:pt x="17" y="139"/>
                    <a:pt x="23" y="179"/>
                  </a:cubicBezTo>
                  <a:cubicBezTo>
                    <a:pt x="64" y="264"/>
                    <a:pt x="96" y="335"/>
                    <a:pt x="131" y="407"/>
                  </a:cubicBezTo>
                  <a:cubicBezTo>
                    <a:pt x="126" y="375"/>
                    <a:pt x="121" y="342"/>
                    <a:pt x="114" y="297"/>
                  </a:cubicBezTo>
                  <a:cubicBezTo>
                    <a:pt x="86" y="232"/>
                    <a:pt x="49" y="1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220550" y="4522950"/>
              <a:ext cx="2300" cy="7775"/>
            </a:xfrm>
            <a:custGeom>
              <a:avLst/>
              <a:gdLst/>
              <a:ahLst/>
              <a:cxnLst/>
              <a:rect l="l" t="t" r="r" b="b"/>
              <a:pathLst>
                <a:path w="92" h="311" extrusionOk="0">
                  <a:moveTo>
                    <a:pt x="90" y="0"/>
                  </a:moveTo>
                  <a:cubicBezTo>
                    <a:pt x="55" y="61"/>
                    <a:pt x="30" y="103"/>
                    <a:pt x="2" y="150"/>
                  </a:cubicBezTo>
                  <a:cubicBezTo>
                    <a:pt x="0" y="245"/>
                    <a:pt x="46" y="150"/>
                    <a:pt x="22" y="311"/>
                  </a:cubicBezTo>
                  <a:cubicBezTo>
                    <a:pt x="25" y="302"/>
                    <a:pt x="30" y="292"/>
                    <a:pt x="36" y="275"/>
                  </a:cubicBezTo>
                  <a:cubicBezTo>
                    <a:pt x="49" y="212"/>
                    <a:pt x="62" y="143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15275" y="4518200"/>
              <a:ext cx="2350" cy="8000"/>
            </a:xfrm>
            <a:custGeom>
              <a:avLst/>
              <a:gdLst/>
              <a:ahLst/>
              <a:cxnLst/>
              <a:rect l="l" t="t" r="r" b="b"/>
              <a:pathLst>
                <a:path w="94" h="320" extrusionOk="0">
                  <a:moveTo>
                    <a:pt x="93" y="1"/>
                  </a:moveTo>
                  <a:cubicBezTo>
                    <a:pt x="76" y="9"/>
                    <a:pt x="68" y="14"/>
                    <a:pt x="58" y="21"/>
                  </a:cubicBezTo>
                  <a:cubicBezTo>
                    <a:pt x="42" y="109"/>
                    <a:pt x="26" y="189"/>
                    <a:pt x="1" y="320"/>
                  </a:cubicBezTo>
                  <a:cubicBezTo>
                    <a:pt x="38" y="195"/>
                    <a:pt x="58" y="120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204475" y="4379150"/>
              <a:ext cx="1075" cy="2275"/>
            </a:xfrm>
            <a:custGeom>
              <a:avLst/>
              <a:gdLst/>
              <a:ahLst/>
              <a:cxnLst/>
              <a:rect l="l" t="t" r="r" b="b"/>
              <a:pathLst>
                <a:path w="43" h="91" extrusionOk="0">
                  <a:moveTo>
                    <a:pt x="11" y="1"/>
                  </a:moveTo>
                  <a:cubicBezTo>
                    <a:pt x="4" y="1"/>
                    <a:pt x="1" y="14"/>
                    <a:pt x="16" y="88"/>
                  </a:cubicBezTo>
                  <a:cubicBezTo>
                    <a:pt x="17" y="87"/>
                    <a:pt x="19" y="86"/>
                    <a:pt x="20" y="86"/>
                  </a:cubicBezTo>
                  <a:cubicBezTo>
                    <a:pt x="24" y="86"/>
                    <a:pt x="29" y="91"/>
                    <a:pt x="33" y="91"/>
                  </a:cubicBezTo>
                  <a:cubicBezTo>
                    <a:pt x="40" y="91"/>
                    <a:pt x="43" y="77"/>
                    <a:pt x="27" y="3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0" y="5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5815075" y="4447425"/>
              <a:ext cx="3625" cy="2650"/>
            </a:xfrm>
            <a:custGeom>
              <a:avLst/>
              <a:gdLst/>
              <a:ahLst/>
              <a:cxnLst/>
              <a:rect l="l" t="t" r="r" b="b"/>
              <a:pathLst>
                <a:path w="145" h="106" extrusionOk="0">
                  <a:moveTo>
                    <a:pt x="145" y="1"/>
                  </a:moveTo>
                  <a:lnTo>
                    <a:pt x="86" y="26"/>
                  </a:lnTo>
                  <a:lnTo>
                    <a:pt x="0" y="105"/>
                  </a:lnTo>
                  <a:cubicBezTo>
                    <a:pt x="49" y="70"/>
                    <a:pt x="98" y="3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216950" y="4492525"/>
              <a:ext cx="825" cy="1450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4" y="1"/>
                  </a:moveTo>
                  <a:cubicBezTo>
                    <a:pt x="3" y="17"/>
                    <a:pt x="1" y="30"/>
                    <a:pt x="0" y="45"/>
                  </a:cubicBezTo>
                  <a:lnTo>
                    <a:pt x="28" y="58"/>
                  </a:lnTo>
                  <a:cubicBezTo>
                    <a:pt x="29" y="43"/>
                    <a:pt x="31" y="27"/>
                    <a:pt x="32" y="1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5900875" y="435632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99" y="1"/>
                  </a:moveTo>
                  <a:cubicBezTo>
                    <a:pt x="67" y="46"/>
                    <a:pt x="33" y="93"/>
                    <a:pt x="2" y="139"/>
                  </a:cubicBezTo>
                  <a:lnTo>
                    <a:pt x="1" y="139"/>
                  </a:lnTo>
                  <a:cubicBezTo>
                    <a:pt x="4" y="142"/>
                    <a:pt x="8" y="145"/>
                    <a:pt x="11" y="146"/>
                  </a:cubicBezTo>
                  <a:lnTo>
                    <a:pt x="110" y="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145625" y="431332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cubicBezTo>
                    <a:pt x="33" y="32"/>
                    <a:pt x="0" y="46"/>
                    <a:pt x="0" y="46"/>
                  </a:cubicBezTo>
                  <a:cubicBezTo>
                    <a:pt x="6" y="51"/>
                    <a:pt x="24" y="52"/>
                    <a:pt x="39" y="55"/>
                  </a:cubicBezTo>
                  <a:cubicBezTo>
                    <a:pt x="53" y="42"/>
                    <a:pt x="70" y="29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983525" y="4237975"/>
              <a:ext cx="1600" cy="4550"/>
            </a:xfrm>
            <a:custGeom>
              <a:avLst/>
              <a:gdLst/>
              <a:ahLst/>
              <a:cxnLst/>
              <a:rect l="l" t="t" r="r" b="b"/>
              <a:pathLst>
                <a:path w="64" h="182" extrusionOk="0">
                  <a:moveTo>
                    <a:pt x="58" y="0"/>
                  </a:moveTo>
                  <a:cubicBezTo>
                    <a:pt x="39" y="59"/>
                    <a:pt x="20" y="118"/>
                    <a:pt x="1" y="177"/>
                  </a:cubicBezTo>
                  <a:cubicBezTo>
                    <a:pt x="2" y="178"/>
                    <a:pt x="4" y="180"/>
                    <a:pt x="7" y="181"/>
                  </a:cubicBezTo>
                  <a:lnTo>
                    <a:pt x="64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585975" y="4284050"/>
              <a:ext cx="1075" cy="1525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21" y="1"/>
                  </a:moveTo>
                  <a:cubicBezTo>
                    <a:pt x="13" y="14"/>
                    <a:pt x="7" y="26"/>
                    <a:pt x="0" y="40"/>
                  </a:cubicBezTo>
                  <a:lnTo>
                    <a:pt x="22" y="61"/>
                  </a:lnTo>
                  <a:lnTo>
                    <a:pt x="43" y="2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451900" y="4346775"/>
              <a:ext cx="2750" cy="3775"/>
            </a:xfrm>
            <a:custGeom>
              <a:avLst/>
              <a:gdLst/>
              <a:ahLst/>
              <a:cxnLst/>
              <a:rect l="l" t="t" r="r" b="b"/>
              <a:pathLst>
                <a:path w="110" h="151" extrusionOk="0">
                  <a:moveTo>
                    <a:pt x="109" y="0"/>
                  </a:moveTo>
                  <a:lnTo>
                    <a:pt x="59" y="44"/>
                  </a:lnTo>
                  <a:cubicBezTo>
                    <a:pt x="40" y="80"/>
                    <a:pt x="20" y="115"/>
                    <a:pt x="0" y="150"/>
                  </a:cubicBezTo>
                  <a:cubicBezTo>
                    <a:pt x="36" y="100"/>
                    <a:pt x="74" y="5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975150" y="4168075"/>
              <a:ext cx="5175" cy="1700"/>
            </a:xfrm>
            <a:custGeom>
              <a:avLst/>
              <a:gdLst/>
              <a:ahLst/>
              <a:cxnLst/>
              <a:rect l="l" t="t" r="r" b="b"/>
              <a:pathLst>
                <a:path w="207" h="68" extrusionOk="0">
                  <a:moveTo>
                    <a:pt x="0" y="1"/>
                  </a:moveTo>
                  <a:cubicBezTo>
                    <a:pt x="49" y="17"/>
                    <a:pt x="100" y="33"/>
                    <a:pt x="206" y="67"/>
                  </a:cubicBezTo>
                  <a:cubicBezTo>
                    <a:pt x="150" y="41"/>
                    <a:pt x="135" y="32"/>
                    <a:pt x="124" y="27"/>
                  </a:cubicBezTo>
                  <a:cubicBezTo>
                    <a:pt x="81" y="19"/>
                    <a:pt x="40" y="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761975" y="4493075"/>
              <a:ext cx="2025" cy="1200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1" y="1"/>
                  </a:moveTo>
                  <a:lnTo>
                    <a:pt x="81" y="1"/>
                  </a:lnTo>
                  <a:cubicBezTo>
                    <a:pt x="77" y="2"/>
                    <a:pt x="69" y="4"/>
                    <a:pt x="65" y="5"/>
                  </a:cubicBezTo>
                  <a:cubicBezTo>
                    <a:pt x="43" y="20"/>
                    <a:pt x="22" y="35"/>
                    <a:pt x="0" y="48"/>
                  </a:cubicBezTo>
                  <a:cubicBezTo>
                    <a:pt x="7" y="46"/>
                    <a:pt x="16" y="43"/>
                    <a:pt x="25" y="40"/>
                  </a:cubicBezTo>
                  <a:cubicBezTo>
                    <a:pt x="44" y="27"/>
                    <a:pt x="63" y="14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825825" y="443975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4" y="0"/>
                  </a:moveTo>
                  <a:cubicBezTo>
                    <a:pt x="15" y="6"/>
                    <a:pt x="7" y="12"/>
                    <a:pt x="0" y="18"/>
                  </a:cubicBezTo>
                  <a:lnTo>
                    <a:pt x="4" y="33"/>
                  </a:lnTo>
                  <a:lnTo>
                    <a:pt x="28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5869575" y="4398850"/>
              <a:ext cx="725" cy="875"/>
            </a:xfrm>
            <a:custGeom>
              <a:avLst/>
              <a:gdLst/>
              <a:ahLst/>
              <a:cxnLst/>
              <a:rect l="l" t="t" r="r" b="b"/>
              <a:pathLst>
                <a:path w="29" h="35" extrusionOk="0">
                  <a:moveTo>
                    <a:pt x="21" y="0"/>
                  </a:moveTo>
                  <a:lnTo>
                    <a:pt x="1" y="21"/>
                  </a:lnTo>
                  <a:lnTo>
                    <a:pt x="8" y="34"/>
                  </a:lnTo>
                  <a:lnTo>
                    <a:pt x="29" y="14"/>
                  </a:lnTo>
                  <a:cubicBezTo>
                    <a:pt x="26" y="9"/>
                    <a:pt x="24" y="3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5886125" y="43772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0"/>
                  </a:moveTo>
                  <a:lnTo>
                    <a:pt x="16" y="37"/>
                  </a:lnTo>
                  <a:cubicBezTo>
                    <a:pt x="11" y="44"/>
                    <a:pt x="7" y="53"/>
                    <a:pt x="1" y="62"/>
                  </a:cubicBezTo>
                  <a:cubicBezTo>
                    <a:pt x="19" y="46"/>
                    <a:pt x="36" y="31"/>
                    <a:pt x="52" y="1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5913900" y="4368800"/>
              <a:ext cx="1425" cy="2000"/>
            </a:xfrm>
            <a:custGeom>
              <a:avLst/>
              <a:gdLst/>
              <a:ahLst/>
              <a:cxnLst/>
              <a:rect l="l" t="t" r="r" b="b"/>
              <a:pathLst>
                <a:path w="57" h="80" extrusionOk="0">
                  <a:moveTo>
                    <a:pt x="54" y="0"/>
                  </a:moveTo>
                  <a:cubicBezTo>
                    <a:pt x="36" y="25"/>
                    <a:pt x="18" y="50"/>
                    <a:pt x="1" y="75"/>
                  </a:cubicBezTo>
                  <a:lnTo>
                    <a:pt x="4" y="80"/>
                  </a:lnTo>
                  <a:lnTo>
                    <a:pt x="57" y="5"/>
                  </a:lnTo>
                  <a:cubicBezTo>
                    <a:pt x="57" y="3"/>
                    <a:pt x="55" y="2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952450" y="4264850"/>
              <a:ext cx="975" cy="1975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39" y="1"/>
                  </a:moveTo>
                  <a:lnTo>
                    <a:pt x="6" y="49"/>
                  </a:lnTo>
                  <a:cubicBezTo>
                    <a:pt x="5" y="60"/>
                    <a:pt x="2" y="70"/>
                    <a:pt x="1" y="79"/>
                  </a:cubicBezTo>
                  <a:lnTo>
                    <a:pt x="34" y="18"/>
                  </a:lnTo>
                  <a:cubicBezTo>
                    <a:pt x="36" y="12"/>
                    <a:pt x="37" y="7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991650" y="4195850"/>
              <a:ext cx="650" cy="2200"/>
            </a:xfrm>
            <a:custGeom>
              <a:avLst/>
              <a:gdLst/>
              <a:ahLst/>
              <a:cxnLst/>
              <a:rect l="l" t="t" r="r" b="b"/>
              <a:pathLst>
                <a:path w="26" h="88" extrusionOk="0">
                  <a:moveTo>
                    <a:pt x="26" y="1"/>
                  </a:moveTo>
                  <a:cubicBezTo>
                    <a:pt x="19" y="24"/>
                    <a:pt x="10" y="46"/>
                    <a:pt x="2" y="68"/>
                  </a:cubicBezTo>
                  <a:lnTo>
                    <a:pt x="1" y="87"/>
                  </a:lnTo>
                  <a:cubicBezTo>
                    <a:pt x="8" y="70"/>
                    <a:pt x="17" y="51"/>
                    <a:pt x="24" y="32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887375" y="4376050"/>
              <a:ext cx="1550" cy="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1" y="0"/>
                  </a:moveTo>
                  <a:lnTo>
                    <a:pt x="11" y="47"/>
                  </a:lnTo>
                  <a:cubicBezTo>
                    <a:pt x="8" y="53"/>
                    <a:pt x="4" y="58"/>
                    <a:pt x="1" y="64"/>
                  </a:cubicBezTo>
                  <a:lnTo>
                    <a:pt x="47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978125" y="4074100"/>
              <a:ext cx="2750" cy="1950"/>
            </a:xfrm>
            <a:custGeom>
              <a:avLst/>
              <a:gdLst/>
              <a:ahLst/>
              <a:cxnLst/>
              <a:rect l="l" t="t" r="r" b="b"/>
              <a:pathLst>
                <a:path w="110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23"/>
                    <a:pt x="74" y="51"/>
                    <a:pt x="109" y="77"/>
                  </a:cubicBezTo>
                  <a:lnTo>
                    <a:pt x="87" y="45"/>
                  </a:lnTo>
                  <a:cubicBezTo>
                    <a:pt x="61" y="29"/>
                    <a:pt x="33" y="1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956900" y="4242150"/>
              <a:ext cx="1375" cy="2050"/>
            </a:xfrm>
            <a:custGeom>
              <a:avLst/>
              <a:gdLst/>
              <a:ahLst/>
              <a:cxnLst/>
              <a:rect l="l" t="t" r="r" b="b"/>
              <a:pathLst>
                <a:path w="55" h="82" extrusionOk="0">
                  <a:moveTo>
                    <a:pt x="5" y="1"/>
                  </a:moveTo>
                  <a:lnTo>
                    <a:pt x="1" y="2"/>
                  </a:lnTo>
                  <a:lnTo>
                    <a:pt x="51" y="82"/>
                  </a:lnTo>
                  <a:cubicBezTo>
                    <a:pt x="52" y="80"/>
                    <a:pt x="54" y="80"/>
                    <a:pt x="55" y="80"/>
                  </a:cubicBezTo>
                  <a:cubicBezTo>
                    <a:pt x="39" y="54"/>
                    <a:pt x="23" y="27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6497025" y="4433300"/>
              <a:ext cx="750" cy="875"/>
            </a:xfrm>
            <a:custGeom>
              <a:avLst/>
              <a:gdLst/>
              <a:ahLst/>
              <a:cxnLst/>
              <a:rect l="l" t="t" r="r" b="b"/>
              <a:pathLst>
                <a:path w="30" h="35" extrusionOk="0">
                  <a:moveTo>
                    <a:pt x="26" y="1"/>
                  </a:moveTo>
                  <a:lnTo>
                    <a:pt x="1" y="20"/>
                  </a:lnTo>
                  <a:lnTo>
                    <a:pt x="6" y="35"/>
                  </a:lnTo>
                  <a:cubicBezTo>
                    <a:pt x="14" y="29"/>
                    <a:pt x="23" y="22"/>
                    <a:pt x="30" y="16"/>
                  </a:cubicBezTo>
                  <a:cubicBezTo>
                    <a:pt x="29" y="10"/>
                    <a:pt x="27" y="5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6434050" y="444667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4" y="0"/>
                  </a:moveTo>
                  <a:cubicBezTo>
                    <a:pt x="11" y="4"/>
                    <a:pt x="7" y="6"/>
                    <a:pt x="1" y="7"/>
                  </a:cubicBezTo>
                  <a:cubicBezTo>
                    <a:pt x="11" y="16"/>
                    <a:pt x="21" y="26"/>
                    <a:pt x="32" y="34"/>
                  </a:cubicBezTo>
                  <a:lnTo>
                    <a:pt x="45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6422475" y="4417825"/>
              <a:ext cx="250" cy="2750"/>
            </a:xfrm>
            <a:custGeom>
              <a:avLst/>
              <a:gdLst/>
              <a:ahLst/>
              <a:cxnLst/>
              <a:rect l="l" t="t" r="r" b="b"/>
              <a:pathLst>
                <a:path w="10" h="110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34"/>
                    <a:pt x="3" y="71"/>
                    <a:pt x="5" y="106"/>
                  </a:cubicBezTo>
                  <a:cubicBezTo>
                    <a:pt x="6" y="108"/>
                    <a:pt x="8" y="108"/>
                    <a:pt x="9" y="109"/>
                  </a:cubicBezTo>
                  <a:cubicBezTo>
                    <a:pt x="8" y="74"/>
                    <a:pt x="5" y="37"/>
                    <a:pt x="8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422650" y="4409775"/>
              <a:ext cx="575" cy="2525"/>
            </a:xfrm>
            <a:custGeom>
              <a:avLst/>
              <a:gdLst/>
              <a:ahLst/>
              <a:cxnLst/>
              <a:rect l="l" t="t" r="r" b="b"/>
              <a:pathLst>
                <a:path w="23" h="101" extrusionOk="0">
                  <a:moveTo>
                    <a:pt x="23" y="0"/>
                  </a:moveTo>
                  <a:cubicBezTo>
                    <a:pt x="15" y="22"/>
                    <a:pt x="8" y="43"/>
                    <a:pt x="1" y="65"/>
                  </a:cubicBezTo>
                  <a:lnTo>
                    <a:pt x="1" y="100"/>
                  </a:lnTo>
                  <a:lnTo>
                    <a:pt x="23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612600" y="4223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77" y="0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78" y="6"/>
                  </a:lnTo>
                  <a:cubicBezTo>
                    <a:pt x="77" y="5"/>
                    <a:pt x="77" y="2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52250" y="4163775"/>
              <a:ext cx="2200" cy="700"/>
            </a:xfrm>
            <a:custGeom>
              <a:avLst/>
              <a:gdLst/>
              <a:ahLst/>
              <a:cxnLst/>
              <a:rect l="l" t="t" r="r" b="b"/>
              <a:pathLst>
                <a:path w="88" h="28" extrusionOk="0">
                  <a:moveTo>
                    <a:pt x="87" y="1"/>
                  </a:moveTo>
                  <a:lnTo>
                    <a:pt x="0" y="21"/>
                  </a:lnTo>
                  <a:cubicBezTo>
                    <a:pt x="0" y="23"/>
                    <a:pt x="0" y="24"/>
                    <a:pt x="0" y="27"/>
                  </a:cubicBezTo>
                  <a:cubicBezTo>
                    <a:pt x="30" y="20"/>
                    <a:pt x="59" y="13"/>
                    <a:pt x="87" y="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952050" y="4160725"/>
              <a:ext cx="2125" cy="700"/>
            </a:xfrm>
            <a:custGeom>
              <a:avLst/>
              <a:gdLst/>
              <a:ahLst/>
              <a:cxnLst/>
              <a:rect l="l" t="t" r="r" b="b"/>
              <a:pathLst>
                <a:path w="85" h="28" extrusionOk="0">
                  <a:moveTo>
                    <a:pt x="0" y="1"/>
                  </a:moveTo>
                  <a:lnTo>
                    <a:pt x="55" y="24"/>
                  </a:lnTo>
                  <a:cubicBezTo>
                    <a:pt x="65" y="26"/>
                    <a:pt x="75" y="26"/>
                    <a:pt x="84" y="27"/>
                  </a:cubicBezTo>
                  <a:lnTo>
                    <a:pt x="18" y="2"/>
                  </a:lnTo>
                  <a:cubicBezTo>
                    <a:pt x="12" y="2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973375" y="4167200"/>
              <a:ext cx="2075" cy="800"/>
            </a:xfrm>
            <a:custGeom>
              <a:avLst/>
              <a:gdLst/>
              <a:ahLst/>
              <a:cxnLst/>
              <a:rect l="l" t="t" r="r" b="b"/>
              <a:pathLst>
                <a:path w="83" h="32" extrusionOk="0">
                  <a:moveTo>
                    <a:pt x="1" y="1"/>
                  </a:moveTo>
                  <a:cubicBezTo>
                    <a:pt x="23" y="9"/>
                    <a:pt x="43" y="20"/>
                    <a:pt x="65" y="29"/>
                  </a:cubicBezTo>
                  <a:lnTo>
                    <a:pt x="83" y="31"/>
                  </a:lnTo>
                  <a:lnTo>
                    <a:pt x="3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028475" y="4185475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9" y="1"/>
                  </a:moveTo>
                  <a:lnTo>
                    <a:pt x="0" y="14"/>
                  </a:lnTo>
                  <a:cubicBezTo>
                    <a:pt x="9" y="17"/>
                    <a:pt x="20" y="21"/>
                    <a:pt x="28" y="24"/>
                  </a:cubicBezTo>
                  <a:lnTo>
                    <a:pt x="37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7129100" y="4251475"/>
              <a:ext cx="1650" cy="1675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5" y="0"/>
                  </a:moveTo>
                  <a:lnTo>
                    <a:pt x="1" y="2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7164150" y="4292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6" y="1"/>
                  </a:moveTo>
                  <a:lnTo>
                    <a:pt x="1" y="5"/>
                  </a:lnTo>
                  <a:lnTo>
                    <a:pt x="1" y="7"/>
                  </a:lnTo>
                  <a:cubicBezTo>
                    <a:pt x="7" y="14"/>
                    <a:pt x="11" y="23"/>
                    <a:pt x="17" y="30"/>
                  </a:cubicBezTo>
                  <a:cubicBezTo>
                    <a:pt x="21" y="29"/>
                    <a:pt x="27" y="29"/>
                    <a:pt x="32" y="27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6143450" y="4314975"/>
              <a:ext cx="2350" cy="8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93" y="1"/>
                  </a:moveTo>
                  <a:cubicBezTo>
                    <a:pt x="87" y="1"/>
                    <a:pt x="82" y="2"/>
                    <a:pt x="76" y="2"/>
                  </a:cubicBezTo>
                  <a:lnTo>
                    <a:pt x="1" y="35"/>
                  </a:lnTo>
                  <a:cubicBezTo>
                    <a:pt x="11" y="35"/>
                    <a:pt x="20" y="33"/>
                    <a:pt x="29" y="3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204875" y="4381350"/>
              <a:ext cx="125" cy="2175"/>
            </a:xfrm>
            <a:custGeom>
              <a:avLst/>
              <a:gdLst/>
              <a:ahLst/>
              <a:cxnLst/>
              <a:rect l="l" t="t" r="r" b="b"/>
              <a:pathLst>
                <a:path w="5" h="87" extrusionOk="0">
                  <a:moveTo>
                    <a:pt x="5" y="8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204900" y="4383250"/>
              <a:ext cx="325" cy="2225"/>
            </a:xfrm>
            <a:custGeom>
              <a:avLst/>
              <a:gdLst/>
              <a:ahLst/>
              <a:cxnLst/>
              <a:rect l="l" t="t" r="r" b="b"/>
              <a:pathLst>
                <a:path w="13" h="89" extrusionOk="0">
                  <a:moveTo>
                    <a:pt x="1" y="1"/>
                  </a:moveTo>
                  <a:lnTo>
                    <a:pt x="2" y="61"/>
                  </a:lnTo>
                  <a:cubicBezTo>
                    <a:pt x="5" y="70"/>
                    <a:pt x="10" y="80"/>
                    <a:pt x="13" y="89"/>
                  </a:cubicBezTo>
                  <a:lnTo>
                    <a:pt x="7" y="18"/>
                  </a:lnTo>
                  <a:lnTo>
                    <a:pt x="8" y="18"/>
                  </a:lnTo>
                  <a:cubicBezTo>
                    <a:pt x="5" y="12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208250" y="4396650"/>
              <a:ext cx="550" cy="2225"/>
            </a:xfrm>
            <a:custGeom>
              <a:avLst/>
              <a:gdLst/>
              <a:ahLst/>
              <a:cxnLst/>
              <a:rect l="l" t="t" r="r" b="b"/>
              <a:pathLst>
                <a:path w="22" h="89" extrusionOk="0">
                  <a:moveTo>
                    <a:pt x="1" y="0"/>
                  </a:moveTo>
                  <a:cubicBezTo>
                    <a:pt x="7" y="28"/>
                    <a:pt x="11" y="58"/>
                    <a:pt x="17" y="87"/>
                  </a:cubicBezTo>
                  <a:cubicBezTo>
                    <a:pt x="18" y="87"/>
                    <a:pt x="20" y="87"/>
                    <a:pt x="21" y="88"/>
                  </a:cubicBezTo>
                  <a:cubicBezTo>
                    <a:pt x="17" y="59"/>
                    <a:pt x="11" y="3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210175" y="4405475"/>
              <a:ext cx="525" cy="2250"/>
            </a:xfrm>
            <a:custGeom>
              <a:avLst/>
              <a:gdLst/>
              <a:ahLst/>
              <a:cxnLst/>
              <a:rect l="l" t="t" r="r" b="b"/>
              <a:pathLst>
                <a:path w="21" h="90" extrusionOk="0">
                  <a:moveTo>
                    <a:pt x="0" y="0"/>
                  </a:moveTo>
                  <a:lnTo>
                    <a:pt x="15" y="88"/>
                  </a:lnTo>
                  <a:cubicBezTo>
                    <a:pt x="16" y="89"/>
                    <a:pt x="17" y="89"/>
                    <a:pt x="18" y="89"/>
                  </a:cubicBezTo>
                  <a:cubicBezTo>
                    <a:pt x="19" y="89"/>
                    <a:pt x="20" y="88"/>
                    <a:pt x="21" y="88"/>
                  </a:cubicBezTo>
                  <a:cubicBezTo>
                    <a:pt x="15" y="59"/>
                    <a:pt x="11" y="30"/>
                    <a:pt x="5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217050" y="4458250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0" y="0"/>
                  </a:moveTo>
                  <a:lnTo>
                    <a:pt x="0" y="31"/>
                  </a:lnTo>
                  <a:lnTo>
                    <a:pt x="15" y="36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633075" y="4143525"/>
              <a:ext cx="400" cy="2175"/>
            </a:xfrm>
            <a:custGeom>
              <a:avLst/>
              <a:gdLst/>
              <a:ahLst/>
              <a:cxnLst/>
              <a:rect l="l" t="t" r="r" b="b"/>
              <a:pathLst>
                <a:path w="16" h="87" extrusionOk="0">
                  <a:moveTo>
                    <a:pt x="15" y="0"/>
                  </a:moveTo>
                  <a:lnTo>
                    <a:pt x="1" y="25"/>
                  </a:lnTo>
                  <a:cubicBezTo>
                    <a:pt x="2" y="46"/>
                    <a:pt x="4" y="66"/>
                    <a:pt x="5" y="8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215950" y="4508225"/>
              <a:ext cx="500" cy="2325"/>
            </a:xfrm>
            <a:custGeom>
              <a:avLst/>
              <a:gdLst/>
              <a:ahLst/>
              <a:cxnLst/>
              <a:rect l="l" t="t" r="r" b="b"/>
              <a:pathLst>
                <a:path w="20" h="93" extrusionOk="0">
                  <a:moveTo>
                    <a:pt x="15" y="1"/>
                  </a:moveTo>
                  <a:cubicBezTo>
                    <a:pt x="11" y="30"/>
                    <a:pt x="6" y="60"/>
                    <a:pt x="2" y="91"/>
                  </a:cubicBezTo>
                  <a:lnTo>
                    <a:pt x="0" y="91"/>
                  </a:lnTo>
                  <a:cubicBezTo>
                    <a:pt x="3" y="91"/>
                    <a:pt x="3" y="92"/>
                    <a:pt x="6" y="92"/>
                  </a:cubicBezTo>
                  <a:lnTo>
                    <a:pt x="19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222650" y="4516625"/>
              <a:ext cx="500" cy="2375"/>
            </a:xfrm>
            <a:custGeom>
              <a:avLst/>
              <a:gdLst/>
              <a:ahLst/>
              <a:cxnLst/>
              <a:rect l="l" t="t" r="r" b="b"/>
              <a:pathLst>
                <a:path w="20" h="95" extrusionOk="0">
                  <a:moveTo>
                    <a:pt x="15" y="0"/>
                  </a:moveTo>
                  <a:cubicBezTo>
                    <a:pt x="9" y="31"/>
                    <a:pt x="4" y="61"/>
                    <a:pt x="0" y="92"/>
                  </a:cubicBezTo>
                  <a:cubicBezTo>
                    <a:pt x="2" y="92"/>
                    <a:pt x="3" y="94"/>
                    <a:pt x="4" y="94"/>
                  </a:cubicBezTo>
                  <a:lnTo>
                    <a:pt x="19" y="2"/>
                  </a:lnTo>
                  <a:cubicBezTo>
                    <a:pt x="18" y="2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214075" y="4527500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6" y="1"/>
                  </a:moveTo>
                  <a:lnTo>
                    <a:pt x="0" y="32"/>
                  </a:lnTo>
                  <a:lnTo>
                    <a:pt x="13" y="39"/>
                  </a:lnTo>
                  <a:lnTo>
                    <a:pt x="19" y="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214475" y="45327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6" y="1"/>
                  </a:moveTo>
                  <a:cubicBezTo>
                    <a:pt x="5" y="11"/>
                    <a:pt x="3" y="21"/>
                    <a:pt x="0" y="32"/>
                  </a:cubicBezTo>
                  <a:cubicBezTo>
                    <a:pt x="5" y="35"/>
                    <a:pt x="9" y="37"/>
                    <a:pt x="14" y="39"/>
                  </a:cubicBezTo>
                  <a:cubicBezTo>
                    <a:pt x="15" y="30"/>
                    <a:pt x="18" y="20"/>
                    <a:pt x="20" y="1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31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Рисунок 55" descr="TtK6I3vprRE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4" r="24"/>
          <a:stretch>
            <a:fillRect/>
          </a:stretch>
        </p:blipFill>
        <p:spPr>
          <a:xfrm>
            <a:off x="5525400" y="1203262"/>
            <a:ext cx="3283800" cy="3283800"/>
          </a:xfrm>
        </p:spPr>
      </p:pic>
    </p:spTree>
    <p:extLst>
      <p:ext uri="{BB962C8B-B14F-4D97-AF65-F5344CB8AC3E}">
        <p14:creationId xmlns:p14="http://schemas.microsoft.com/office/powerpoint/2010/main" val="21937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/>
          <p:nvPr/>
        </p:nvSpPr>
        <p:spPr>
          <a:xfrm>
            <a:off x="7445250" y="929225"/>
            <a:ext cx="1363955" cy="1297210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1"/>
          <p:cNvGrpSpPr/>
          <p:nvPr/>
        </p:nvGrpSpPr>
        <p:grpSpPr>
          <a:xfrm>
            <a:off x="5361882" y="4128901"/>
            <a:ext cx="1514475" cy="499150"/>
            <a:chOff x="5715350" y="4034550"/>
            <a:chExt cx="1514475" cy="499150"/>
          </a:xfrm>
        </p:grpSpPr>
        <p:sp>
          <p:nvSpPr>
            <p:cNvPr id="417" name="Google Shape;417;p31"/>
            <p:cNvSpPr/>
            <p:nvPr/>
          </p:nvSpPr>
          <p:spPr>
            <a:xfrm>
              <a:off x="5715350" y="4034550"/>
              <a:ext cx="1514475" cy="494775"/>
            </a:xfrm>
            <a:custGeom>
              <a:avLst/>
              <a:gdLst/>
              <a:ahLst/>
              <a:cxnLst/>
              <a:rect l="l" t="t" r="r" b="b"/>
              <a:pathLst>
                <a:path w="60579" h="19791" extrusionOk="0">
                  <a:moveTo>
                    <a:pt x="36136" y="403"/>
                  </a:moveTo>
                  <a:lnTo>
                    <a:pt x="36164" y="427"/>
                  </a:lnTo>
                  <a:lnTo>
                    <a:pt x="36151" y="434"/>
                  </a:lnTo>
                  <a:lnTo>
                    <a:pt x="36123" y="410"/>
                  </a:lnTo>
                  <a:lnTo>
                    <a:pt x="36136" y="403"/>
                  </a:lnTo>
                  <a:close/>
                  <a:moveTo>
                    <a:pt x="35480" y="469"/>
                  </a:moveTo>
                  <a:cubicBezTo>
                    <a:pt x="35508" y="477"/>
                    <a:pt x="35536" y="485"/>
                    <a:pt x="35562" y="497"/>
                  </a:cubicBezTo>
                  <a:cubicBezTo>
                    <a:pt x="35561" y="499"/>
                    <a:pt x="35561" y="500"/>
                    <a:pt x="35559" y="500"/>
                  </a:cubicBezTo>
                  <a:cubicBezTo>
                    <a:pt x="35533" y="488"/>
                    <a:pt x="35505" y="481"/>
                    <a:pt x="35477" y="474"/>
                  </a:cubicBezTo>
                  <a:lnTo>
                    <a:pt x="35480" y="469"/>
                  </a:lnTo>
                  <a:close/>
                  <a:moveTo>
                    <a:pt x="36392" y="591"/>
                  </a:moveTo>
                  <a:lnTo>
                    <a:pt x="36421" y="615"/>
                  </a:lnTo>
                  <a:cubicBezTo>
                    <a:pt x="36435" y="635"/>
                    <a:pt x="36446" y="656"/>
                    <a:pt x="36457" y="675"/>
                  </a:cubicBezTo>
                  <a:lnTo>
                    <a:pt x="36442" y="662"/>
                  </a:lnTo>
                  <a:lnTo>
                    <a:pt x="36440" y="659"/>
                  </a:lnTo>
                  <a:lnTo>
                    <a:pt x="36440" y="659"/>
                  </a:lnTo>
                  <a:cubicBezTo>
                    <a:pt x="36445" y="663"/>
                    <a:pt x="36451" y="669"/>
                    <a:pt x="36455" y="674"/>
                  </a:cubicBezTo>
                  <a:cubicBezTo>
                    <a:pt x="36426" y="635"/>
                    <a:pt x="36410" y="613"/>
                    <a:pt x="36392" y="591"/>
                  </a:cubicBezTo>
                  <a:close/>
                  <a:moveTo>
                    <a:pt x="36443" y="663"/>
                  </a:moveTo>
                  <a:cubicBezTo>
                    <a:pt x="36471" y="698"/>
                    <a:pt x="36483" y="718"/>
                    <a:pt x="36495" y="741"/>
                  </a:cubicBezTo>
                  <a:cubicBezTo>
                    <a:pt x="36488" y="734"/>
                    <a:pt x="36480" y="725"/>
                    <a:pt x="36471" y="718"/>
                  </a:cubicBezTo>
                  <a:lnTo>
                    <a:pt x="36443" y="663"/>
                  </a:lnTo>
                  <a:close/>
                  <a:moveTo>
                    <a:pt x="32987" y="849"/>
                  </a:moveTo>
                  <a:cubicBezTo>
                    <a:pt x="32987" y="850"/>
                    <a:pt x="32986" y="853"/>
                    <a:pt x="32987" y="855"/>
                  </a:cubicBezTo>
                  <a:cubicBezTo>
                    <a:pt x="32960" y="868"/>
                    <a:pt x="32933" y="881"/>
                    <a:pt x="32905" y="896"/>
                  </a:cubicBezTo>
                  <a:cubicBezTo>
                    <a:pt x="32905" y="893"/>
                    <a:pt x="32905" y="891"/>
                    <a:pt x="32904" y="890"/>
                  </a:cubicBezTo>
                  <a:cubicBezTo>
                    <a:pt x="32932" y="877"/>
                    <a:pt x="32960" y="863"/>
                    <a:pt x="32987" y="849"/>
                  </a:cubicBezTo>
                  <a:close/>
                  <a:moveTo>
                    <a:pt x="32976" y="1061"/>
                  </a:moveTo>
                  <a:lnTo>
                    <a:pt x="32976" y="1061"/>
                  </a:lnTo>
                  <a:cubicBezTo>
                    <a:pt x="32871" y="1125"/>
                    <a:pt x="32812" y="1169"/>
                    <a:pt x="32727" y="1225"/>
                  </a:cubicBezTo>
                  <a:cubicBezTo>
                    <a:pt x="32709" y="1218"/>
                    <a:pt x="32701" y="1215"/>
                    <a:pt x="32687" y="1209"/>
                  </a:cubicBezTo>
                  <a:cubicBezTo>
                    <a:pt x="32779" y="1162"/>
                    <a:pt x="32848" y="1122"/>
                    <a:pt x="32976" y="1061"/>
                  </a:cubicBezTo>
                  <a:close/>
                  <a:moveTo>
                    <a:pt x="32840" y="1224"/>
                  </a:moveTo>
                  <a:lnTo>
                    <a:pt x="32843" y="1239"/>
                  </a:lnTo>
                  <a:cubicBezTo>
                    <a:pt x="32834" y="1243"/>
                    <a:pt x="32826" y="1247"/>
                    <a:pt x="32817" y="1252"/>
                  </a:cubicBezTo>
                  <a:cubicBezTo>
                    <a:pt x="32815" y="1247"/>
                    <a:pt x="32815" y="1242"/>
                    <a:pt x="32814" y="1237"/>
                  </a:cubicBezTo>
                  <a:lnTo>
                    <a:pt x="32840" y="1224"/>
                  </a:lnTo>
                  <a:close/>
                  <a:moveTo>
                    <a:pt x="10145" y="1492"/>
                  </a:moveTo>
                  <a:cubicBezTo>
                    <a:pt x="10175" y="1499"/>
                    <a:pt x="10205" y="1506"/>
                    <a:pt x="10235" y="1514"/>
                  </a:cubicBezTo>
                  <a:cubicBezTo>
                    <a:pt x="10225" y="1514"/>
                    <a:pt x="10214" y="1512"/>
                    <a:pt x="10205" y="1512"/>
                  </a:cubicBezTo>
                  <a:lnTo>
                    <a:pt x="10219" y="1512"/>
                  </a:lnTo>
                  <a:cubicBezTo>
                    <a:pt x="10172" y="1505"/>
                    <a:pt x="10136" y="1498"/>
                    <a:pt x="10100" y="1492"/>
                  </a:cubicBezTo>
                  <a:close/>
                  <a:moveTo>
                    <a:pt x="10205" y="1512"/>
                  </a:moveTo>
                  <a:cubicBezTo>
                    <a:pt x="10297" y="1530"/>
                    <a:pt x="10379" y="1553"/>
                    <a:pt x="10467" y="1608"/>
                  </a:cubicBezTo>
                  <a:cubicBezTo>
                    <a:pt x="10453" y="1612"/>
                    <a:pt x="10442" y="1614"/>
                    <a:pt x="10428" y="1618"/>
                  </a:cubicBezTo>
                  <a:cubicBezTo>
                    <a:pt x="10330" y="1556"/>
                    <a:pt x="10236" y="1524"/>
                    <a:pt x="10147" y="1512"/>
                  </a:cubicBezTo>
                  <a:close/>
                  <a:moveTo>
                    <a:pt x="9573" y="1629"/>
                  </a:moveTo>
                  <a:cubicBezTo>
                    <a:pt x="9573" y="1633"/>
                    <a:pt x="9573" y="1639"/>
                    <a:pt x="9576" y="1643"/>
                  </a:cubicBezTo>
                  <a:lnTo>
                    <a:pt x="9545" y="1664"/>
                  </a:lnTo>
                  <a:lnTo>
                    <a:pt x="9542" y="1648"/>
                  </a:lnTo>
                  <a:lnTo>
                    <a:pt x="9573" y="1629"/>
                  </a:lnTo>
                  <a:close/>
                  <a:moveTo>
                    <a:pt x="36567" y="1749"/>
                  </a:moveTo>
                  <a:cubicBezTo>
                    <a:pt x="36570" y="1758"/>
                    <a:pt x="36574" y="1767"/>
                    <a:pt x="36579" y="1776"/>
                  </a:cubicBezTo>
                  <a:lnTo>
                    <a:pt x="36563" y="1777"/>
                  </a:lnTo>
                  <a:cubicBezTo>
                    <a:pt x="36560" y="1768"/>
                    <a:pt x="36555" y="1759"/>
                    <a:pt x="36551" y="1751"/>
                  </a:cubicBezTo>
                  <a:lnTo>
                    <a:pt x="36567" y="1749"/>
                  </a:lnTo>
                  <a:close/>
                  <a:moveTo>
                    <a:pt x="10687" y="1748"/>
                  </a:moveTo>
                  <a:lnTo>
                    <a:pt x="10687" y="1748"/>
                  </a:lnTo>
                  <a:cubicBezTo>
                    <a:pt x="10811" y="1859"/>
                    <a:pt x="10849" y="1940"/>
                    <a:pt x="10816" y="1940"/>
                  </a:cubicBezTo>
                  <a:cubicBezTo>
                    <a:pt x="10816" y="1940"/>
                    <a:pt x="10815" y="1940"/>
                    <a:pt x="10815" y="1940"/>
                  </a:cubicBezTo>
                  <a:cubicBezTo>
                    <a:pt x="10767" y="1868"/>
                    <a:pt x="10734" y="1829"/>
                    <a:pt x="10688" y="1780"/>
                  </a:cubicBezTo>
                  <a:cubicBezTo>
                    <a:pt x="10687" y="1768"/>
                    <a:pt x="10687" y="1759"/>
                    <a:pt x="10687" y="1748"/>
                  </a:cubicBezTo>
                  <a:close/>
                  <a:moveTo>
                    <a:pt x="9354" y="1893"/>
                  </a:moveTo>
                  <a:lnTo>
                    <a:pt x="9354" y="1893"/>
                  </a:lnTo>
                  <a:cubicBezTo>
                    <a:pt x="9336" y="1916"/>
                    <a:pt x="9318" y="1939"/>
                    <a:pt x="9301" y="1962"/>
                  </a:cubicBezTo>
                  <a:lnTo>
                    <a:pt x="9301" y="1962"/>
                  </a:lnTo>
                  <a:cubicBezTo>
                    <a:pt x="9300" y="1954"/>
                    <a:pt x="9314" y="1934"/>
                    <a:pt x="9329" y="1912"/>
                  </a:cubicBezTo>
                  <a:lnTo>
                    <a:pt x="9354" y="1893"/>
                  </a:lnTo>
                  <a:close/>
                  <a:moveTo>
                    <a:pt x="9300" y="1963"/>
                  </a:moveTo>
                  <a:lnTo>
                    <a:pt x="9300" y="1963"/>
                  </a:lnTo>
                  <a:cubicBezTo>
                    <a:pt x="9300" y="1963"/>
                    <a:pt x="9299" y="1964"/>
                    <a:pt x="9299" y="1964"/>
                  </a:cubicBezTo>
                  <a:lnTo>
                    <a:pt x="9284" y="1976"/>
                  </a:lnTo>
                  <a:cubicBezTo>
                    <a:pt x="9286" y="1983"/>
                    <a:pt x="9271" y="2005"/>
                    <a:pt x="9256" y="2026"/>
                  </a:cubicBezTo>
                  <a:lnTo>
                    <a:pt x="9233" y="2045"/>
                  </a:lnTo>
                  <a:lnTo>
                    <a:pt x="9284" y="1974"/>
                  </a:lnTo>
                  <a:cubicBezTo>
                    <a:pt x="9290" y="1970"/>
                    <a:pt x="9294" y="1967"/>
                    <a:pt x="9300" y="1963"/>
                  </a:cubicBezTo>
                  <a:close/>
                  <a:moveTo>
                    <a:pt x="31088" y="2017"/>
                  </a:moveTo>
                  <a:cubicBezTo>
                    <a:pt x="31090" y="2021"/>
                    <a:pt x="31090" y="2027"/>
                    <a:pt x="31091" y="2032"/>
                  </a:cubicBezTo>
                  <a:lnTo>
                    <a:pt x="31066" y="2048"/>
                  </a:lnTo>
                  <a:lnTo>
                    <a:pt x="31062" y="2033"/>
                  </a:lnTo>
                  <a:lnTo>
                    <a:pt x="31088" y="2017"/>
                  </a:lnTo>
                  <a:close/>
                  <a:moveTo>
                    <a:pt x="31577" y="2083"/>
                  </a:moveTo>
                  <a:lnTo>
                    <a:pt x="31578" y="2088"/>
                  </a:lnTo>
                  <a:lnTo>
                    <a:pt x="31502" y="2136"/>
                  </a:lnTo>
                  <a:cubicBezTo>
                    <a:pt x="31502" y="2135"/>
                    <a:pt x="31502" y="2133"/>
                    <a:pt x="31500" y="2132"/>
                  </a:cubicBezTo>
                  <a:cubicBezTo>
                    <a:pt x="31527" y="2115"/>
                    <a:pt x="31552" y="2099"/>
                    <a:pt x="31577" y="2085"/>
                  </a:cubicBezTo>
                  <a:lnTo>
                    <a:pt x="31577" y="2083"/>
                  </a:lnTo>
                  <a:close/>
                  <a:moveTo>
                    <a:pt x="10862" y="2168"/>
                  </a:moveTo>
                  <a:lnTo>
                    <a:pt x="10876" y="2198"/>
                  </a:lnTo>
                  <a:lnTo>
                    <a:pt x="10860" y="2199"/>
                  </a:lnTo>
                  <a:lnTo>
                    <a:pt x="10860" y="2198"/>
                  </a:lnTo>
                  <a:cubicBezTo>
                    <a:pt x="10856" y="2189"/>
                    <a:pt x="10853" y="2179"/>
                    <a:pt x="10847" y="2168"/>
                  </a:cubicBezTo>
                  <a:close/>
                  <a:moveTo>
                    <a:pt x="31246" y="2224"/>
                  </a:moveTo>
                  <a:lnTo>
                    <a:pt x="31251" y="2249"/>
                  </a:lnTo>
                  <a:cubicBezTo>
                    <a:pt x="31240" y="2257"/>
                    <a:pt x="31228" y="2266"/>
                    <a:pt x="31216" y="2273"/>
                  </a:cubicBezTo>
                  <a:lnTo>
                    <a:pt x="31181" y="2268"/>
                  </a:lnTo>
                  <a:lnTo>
                    <a:pt x="31246" y="2224"/>
                  </a:lnTo>
                  <a:close/>
                  <a:moveTo>
                    <a:pt x="10960" y="2220"/>
                  </a:moveTo>
                  <a:lnTo>
                    <a:pt x="10997" y="2302"/>
                  </a:lnTo>
                  <a:lnTo>
                    <a:pt x="10972" y="2302"/>
                  </a:lnTo>
                  <a:lnTo>
                    <a:pt x="10951" y="2258"/>
                  </a:lnTo>
                  <a:lnTo>
                    <a:pt x="10960" y="2220"/>
                  </a:lnTo>
                  <a:close/>
                  <a:moveTo>
                    <a:pt x="10932" y="2335"/>
                  </a:moveTo>
                  <a:lnTo>
                    <a:pt x="10948" y="2379"/>
                  </a:lnTo>
                  <a:lnTo>
                    <a:pt x="10937" y="2414"/>
                  </a:lnTo>
                  <a:lnTo>
                    <a:pt x="10907" y="2335"/>
                  </a:lnTo>
                  <a:close/>
                  <a:moveTo>
                    <a:pt x="8850" y="2380"/>
                  </a:moveTo>
                  <a:lnTo>
                    <a:pt x="8868" y="2399"/>
                  </a:lnTo>
                  <a:lnTo>
                    <a:pt x="8867" y="2399"/>
                  </a:lnTo>
                  <a:cubicBezTo>
                    <a:pt x="8861" y="2416"/>
                    <a:pt x="8855" y="2430"/>
                    <a:pt x="8847" y="2445"/>
                  </a:cubicBezTo>
                  <a:lnTo>
                    <a:pt x="8815" y="2463"/>
                  </a:lnTo>
                  <a:cubicBezTo>
                    <a:pt x="8825" y="2436"/>
                    <a:pt x="8839" y="2408"/>
                    <a:pt x="8850" y="2380"/>
                  </a:cubicBezTo>
                  <a:close/>
                  <a:moveTo>
                    <a:pt x="30124" y="2385"/>
                  </a:moveTo>
                  <a:lnTo>
                    <a:pt x="30132" y="2394"/>
                  </a:lnTo>
                  <a:lnTo>
                    <a:pt x="30007" y="2479"/>
                  </a:lnTo>
                  <a:lnTo>
                    <a:pt x="30007" y="2479"/>
                  </a:lnTo>
                  <a:lnTo>
                    <a:pt x="30001" y="2476"/>
                  </a:lnTo>
                  <a:lnTo>
                    <a:pt x="30124" y="2385"/>
                  </a:lnTo>
                  <a:close/>
                  <a:moveTo>
                    <a:pt x="8915" y="2473"/>
                  </a:moveTo>
                  <a:lnTo>
                    <a:pt x="8925" y="2485"/>
                  </a:lnTo>
                  <a:lnTo>
                    <a:pt x="8912" y="2516"/>
                  </a:lnTo>
                  <a:lnTo>
                    <a:pt x="8902" y="2504"/>
                  </a:lnTo>
                  <a:cubicBezTo>
                    <a:pt x="8906" y="2494"/>
                    <a:pt x="8911" y="2483"/>
                    <a:pt x="8915" y="2473"/>
                  </a:cubicBezTo>
                  <a:close/>
                  <a:moveTo>
                    <a:pt x="37001" y="2501"/>
                  </a:moveTo>
                  <a:lnTo>
                    <a:pt x="37016" y="2592"/>
                  </a:lnTo>
                  <a:lnTo>
                    <a:pt x="37011" y="2591"/>
                  </a:lnTo>
                  <a:cubicBezTo>
                    <a:pt x="37005" y="2561"/>
                    <a:pt x="37001" y="2530"/>
                    <a:pt x="36997" y="2501"/>
                  </a:cubicBezTo>
                  <a:close/>
                  <a:moveTo>
                    <a:pt x="11087" y="2602"/>
                  </a:moveTo>
                  <a:cubicBezTo>
                    <a:pt x="11088" y="2602"/>
                    <a:pt x="11089" y="2602"/>
                    <a:pt x="11090" y="2602"/>
                  </a:cubicBezTo>
                  <a:cubicBezTo>
                    <a:pt x="11097" y="2633"/>
                    <a:pt x="11107" y="2666"/>
                    <a:pt x="11115" y="2697"/>
                  </a:cubicBezTo>
                  <a:lnTo>
                    <a:pt x="11109" y="2697"/>
                  </a:lnTo>
                  <a:cubicBezTo>
                    <a:pt x="11103" y="2664"/>
                    <a:pt x="11093" y="2633"/>
                    <a:pt x="11085" y="2602"/>
                  </a:cubicBezTo>
                  <a:cubicBezTo>
                    <a:pt x="11086" y="2602"/>
                    <a:pt x="11086" y="2602"/>
                    <a:pt x="11087" y="2602"/>
                  </a:cubicBezTo>
                  <a:close/>
                  <a:moveTo>
                    <a:pt x="10965" y="2545"/>
                  </a:moveTo>
                  <a:lnTo>
                    <a:pt x="10965" y="2545"/>
                  </a:lnTo>
                  <a:cubicBezTo>
                    <a:pt x="11001" y="2623"/>
                    <a:pt x="11031" y="2676"/>
                    <a:pt x="11062" y="2753"/>
                  </a:cubicBezTo>
                  <a:cubicBezTo>
                    <a:pt x="11026" y="2741"/>
                    <a:pt x="11031" y="2739"/>
                    <a:pt x="10965" y="2545"/>
                  </a:cubicBezTo>
                  <a:close/>
                  <a:moveTo>
                    <a:pt x="36741" y="2747"/>
                  </a:moveTo>
                  <a:lnTo>
                    <a:pt x="36755" y="2748"/>
                  </a:lnTo>
                  <a:lnTo>
                    <a:pt x="36760" y="2778"/>
                  </a:lnTo>
                  <a:lnTo>
                    <a:pt x="36745" y="2775"/>
                  </a:lnTo>
                  <a:lnTo>
                    <a:pt x="36741" y="2747"/>
                  </a:lnTo>
                  <a:close/>
                  <a:moveTo>
                    <a:pt x="30648" y="2663"/>
                  </a:moveTo>
                  <a:cubicBezTo>
                    <a:pt x="30556" y="2730"/>
                    <a:pt x="30514" y="2760"/>
                    <a:pt x="30463" y="2797"/>
                  </a:cubicBezTo>
                  <a:cubicBezTo>
                    <a:pt x="30451" y="2794"/>
                    <a:pt x="30444" y="2792"/>
                    <a:pt x="30435" y="2789"/>
                  </a:cubicBezTo>
                  <a:lnTo>
                    <a:pt x="30480" y="2747"/>
                  </a:lnTo>
                  <a:cubicBezTo>
                    <a:pt x="30525" y="2725"/>
                    <a:pt x="30567" y="2704"/>
                    <a:pt x="30647" y="2663"/>
                  </a:cubicBezTo>
                  <a:close/>
                  <a:moveTo>
                    <a:pt x="30247" y="2841"/>
                  </a:moveTo>
                  <a:cubicBezTo>
                    <a:pt x="30249" y="2845"/>
                    <a:pt x="30249" y="2850"/>
                    <a:pt x="30252" y="2854"/>
                  </a:cubicBezTo>
                  <a:lnTo>
                    <a:pt x="30227" y="2872"/>
                  </a:lnTo>
                  <a:lnTo>
                    <a:pt x="30223" y="2857"/>
                  </a:lnTo>
                  <a:cubicBezTo>
                    <a:pt x="30230" y="2851"/>
                    <a:pt x="30239" y="2845"/>
                    <a:pt x="30247" y="2841"/>
                  </a:cubicBezTo>
                  <a:close/>
                  <a:moveTo>
                    <a:pt x="30136" y="3012"/>
                  </a:moveTo>
                  <a:cubicBezTo>
                    <a:pt x="30147" y="3012"/>
                    <a:pt x="30140" y="3029"/>
                    <a:pt x="30147" y="3050"/>
                  </a:cubicBezTo>
                  <a:cubicBezTo>
                    <a:pt x="30063" y="3076"/>
                    <a:pt x="30023" y="3089"/>
                    <a:pt x="29983" y="3101"/>
                  </a:cubicBezTo>
                  <a:lnTo>
                    <a:pt x="30027" y="3061"/>
                  </a:lnTo>
                  <a:cubicBezTo>
                    <a:pt x="30063" y="3044"/>
                    <a:pt x="30110" y="3019"/>
                    <a:pt x="30132" y="3013"/>
                  </a:cubicBezTo>
                  <a:cubicBezTo>
                    <a:pt x="30134" y="3012"/>
                    <a:pt x="30135" y="3012"/>
                    <a:pt x="30136" y="3012"/>
                  </a:cubicBezTo>
                  <a:close/>
                  <a:moveTo>
                    <a:pt x="11257" y="3269"/>
                  </a:moveTo>
                  <a:cubicBezTo>
                    <a:pt x="11259" y="3273"/>
                    <a:pt x="11260" y="3277"/>
                    <a:pt x="11261" y="3282"/>
                  </a:cubicBezTo>
                  <a:lnTo>
                    <a:pt x="11261" y="3282"/>
                  </a:lnTo>
                  <a:cubicBezTo>
                    <a:pt x="11260" y="3276"/>
                    <a:pt x="11259" y="3272"/>
                    <a:pt x="11257" y="3269"/>
                  </a:cubicBezTo>
                  <a:close/>
                  <a:moveTo>
                    <a:pt x="29190" y="3493"/>
                  </a:moveTo>
                  <a:lnTo>
                    <a:pt x="29195" y="3507"/>
                  </a:lnTo>
                  <a:lnTo>
                    <a:pt x="29170" y="3525"/>
                  </a:lnTo>
                  <a:lnTo>
                    <a:pt x="29165" y="3510"/>
                  </a:lnTo>
                  <a:lnTo>
                    <a:pt x="29190" y="3493"/>
                  </a:lnTo>
                  <a:close/>
                  <a:moveTo>
                    <a:pt x="29243" y="3666"/>
                  </a:moveTo>
                  <a:lnTo>
                    <a:pt x="29248" y="3681"/>
                  </a:lnTo>
                  <a:lnTo>
                    <a:pt x="29223" y="3699"/>
                  </a:lnTo>
                  <a:lnTo>
                    <a:pt x="29218" y="3684"/>
                  </a:lnTo>
                  <a:lnTo>
                    <a:pt x="29243" y="3666"/>
                  </a:lnTo>
                  <a:close/>
                  <a:moveTo>
                    <a:pt x="8552" y="3262"/>
                  </a:moveTo>
                  <a:cubicBezTo>
                    <a:pt x="8558" y="3335"/>
                    <a:pt x="8555" y="3416"/>
                    <a:pt x="8550" y="3506"/>
                  </a:cubicBezTo>
                  <a:cubicBezTo>
                    <a:pt x="8549" y="3596"/>
                    <a:pt x="8540" y="3697"/>
                    <a:pt x="8519" y="3815"/>
                  </a:cubicBezTo>
                  <a:cubicBezTo>
                    <a:pt x="8527" y="3671"/>
                    <a:pt x="8518" y="3540"/>
                    <a:pt x="8536" y="3391"/>
                  </a:cubicBezTo>
                  <a:lnTo>
                    <a:pt x="8536" y="3391"/>
                  </a:lnTo>
                  <a:cubicBezTo>
                    <a:pt x="8519" y="3423"/>
                    <a:pt x="8506" y="3451"/>
                    <a:pt x="8490" y="3482"/>
                  </a:cubicBezTo>
                  <a:cubicBezTo>
                    <a:pt x="8509" y="3339"/>
                    <a:pt x="8522" y="3306"/>
                    <a:pt x="8530" y="3306"/>
                  </a:cubicBezTo>
                  <a:cubicBezTo>
                    <a:pt x="8538" y="3306"/>
                    <a:pt x="8542" y="3330"/>
                    <a:pt x="8545" y="3330"/>
                  </a:cubicBezTo>
                  <a:cubicBezTo>
                    <a:pt x="8548" y="3330"/>
                    <a:pt x="8550" y="3315"/>
                    <a:pt x="8552" y="3262"/>
                  </a:cubicBezTo>
                  <a:close/>
                  <a:moveTo>
                    <a:pt x="9098" y="3598"/>
                  </a:moveTo>
                  <a:cubicBezTo>
                    <a:pt x="9099" y="3598"/>
                    <a:pt x="9102" y="3600"/>
                    <a:pt x="9105" y="3601"/>
                  </a:cubicBezTo>
                  <a:cubicBezTo>
                    <a:pt x="9096" y="3685"/>
                    <a:pt x="9089" y="3771"/>
                    <a:pt x="9080" y="3856"/>
                  </a:cubicBezTo>
                  <a:cubicBezTo>
                    <a:pt x="9077" y="3854"/>
                    <a:pt x="9076" y="3854"/>
                    <a:pt x="9073" y="3853"/>
                  </a:cubicBezTo>
                  <a:cubicBezTo>
                    <a:pt x="9081" y="3768"/>
                    <a:pt x="9089" y="3684"/>
                    <a:pt x="9098" y="3598"/>
                  </a:cubicBezTo>
                  <a:close/>
                  <a:moveTo>
                    <a:pt x="29152" y="3744"/>
                  </a:moveTo>
                  <a:cubicBezTo>
                    <a:pt x="29083" y="3797"/>
                    <a:pt x="29050" y="3822"/>
                    <a:pt x="28997" y="3862"/>
                  </a:cubicBezTo>
                  <a:cubicBezTo>
                    <a:pt x="28995" y="3850"/>
                    <a:pt x="28990" y="3840"/>
                    <a:pt x="28984" y="3818"/>
                  </a:cubicBezTo>
                  <a:cubicBezTo>
                    <a:pt x="29062" y="3784"/>
                    <a:pt x="29098" y="3768"/>
                    <a:pt x="29152" y="3744"/>
                  </a:cubicBezTo>
                  <a:close/>
                  <a:moveTo>
                    <a:pt x="37245" y="3950"/>
                  </a:moveTo>
                  <a:lnTo>
                    <a:pt x="37275" y="3960"/>
                  </a:lnTo>
                  <a:lnTo>
                    <a:pt x="37273" y="3962"/>
                  </a:lnTo>
                  <a:lnTo>
                    <a:pt x="37270" y="4007"/>
                  </a:lnTo>
                  <a:lnTo>
                    <a:pt x="37242" y="3997"/>
                  </a:lnTo>
                  <a:lnTo>
                    <a:pt x="37245" y="3950"/>
                  </a:lnTo>
                  <a:close/>
                  <a:moveTo>
                    <a:pt x="8731" y="4022"/>
                  </a:moveTo>
                  <a:lnTo>
                    <a:pt x="8746" y="4028"/>
                  </a:lnTo>
                  <a:cubicBezTo>
                    <a:pt x="8746" y="4038"/>
                    <a:pt x="8744" y="4049"/>
                    <a:pt x="8744" y="4058"/>
                  </a:cubicBezTo>
                  <a:cubicBezTo>
                    <a:pt x="8740" y="4056"/>
                    <a:pt x="8736" y="4055"/>
                    <a:pt x="8731" y="4053"/>
                  </a:cubicBezTo>
                  <a:cubicBezTo>
                    <a:pt x="8731" y="4043"/>
                    <a:pt x="8731" y="4033"/>
                    <a:pt x="8731" y="4022"/>
                  </a:cubicBezTo>
                  <a:close/>
                  <a:moveTo>
                    <a:pt x="37148" y="4108"/>
                  </a:moveTo>
                  <a:lnTo>
                    <a:pt x="37163" y="4113"/>
                  </a:lnTo>
                  <a:lnTo>
                    <a:pt x="37160" y="4143"/>
                  </a:lnTo>
                  <a:lnTo>
                    <a:pt x="37147" y="4138"/>
                  </a:lnTo>
                  <a:cubicBezTo>
                    <a:pt x="37147" y="4128"/>
                    <a:pt x="37148" y="4118"/>
                    <a:pt x="37148" y="4108"/>
                  </a:cubicBezTo>
                  <a:close/>
                  <a:moveTo>
                    <a:pt x="8497" y="4021"/>
                  </a:moveTo>
                  <a:lnTo>
                    <a:pt x="8497" y="4021"/>
                  </a:lnTo>
                  <a:cubicBezTo>
                    <a:pt x="8514" y="4144"/>
                    <a:pt x="8519" y="4193"/>
                    <a:pt x="8530" y="4269"/>
                  </a:cubicBezTo>
                  <a:cubicBezTo>
                    <a:pt x="8518" y="4280"/>
                    <a:pt x="8512" y="4286"/>
                    <a:pt x="8502" y="4294"/>
                  </a:cubicBezTo>
                  <a:cubicBezTo>
                    <a:pt x="8500" y="4236"/>
                    <a:pt x="8500" y="4184"/>
                    <a:pt x="8497" y="4021"/>
                  </a:cubicBezTo>
                  <a:close/>
                  <a:moveTo>
                    <a:pt x="11154" y="4163"/>
                  </a:moveTo>
                  <a:cubicBezTo>
                    <a:pt x="11157" y="4165"/>
                    <a:pt x="11159" y="4165"/>
                    <a:pt x="11162" y="4166"/>
                  </a:cubicBezTo>
                  <a:lnTo>
                    <a:pt x="11157" y="4350"/>
                  </a:lnTo>
                  <a:cubicBezTo>
                    <a:pt x="11154" y="4349"/>
                    <a:pt x="11153" y="4349"/>
                    <a:pt x="11150" y="4347"/>
                  </a:cubicBezTo>
                  <a:cubicBezTo>
                    <a:pt x="11151" y="4287"/>
                    <a:pt x="11153" y="4225"/>
                    <a:pt x="11154" y="4163"/>
                  </a:cubicBezTo>
                  <a:close/>
                  <a:moveTo>
                    <a:pt x="8516" y="4686"/>
                  </a:moveTo>
                  <a:lnTo>
                    <a:pt x="8546" y="4693"/>
                  </a:lnTo>
                  <a:lnTo>
                    <a:pt x="8549" y="4740"/>
                  </a:lnTo>
                  <a:lnTo>
                    <a:pt x="8519" y="4733"/>
                  </a:lnTo>
                  <a:lnTo>
                    <a:pt x="8516" y="4686"/>
                  </a:lnTo>
                  <a:close/>
                  <a:moveTo>
                    <a:pt x="41653" y="4789"/>
                  </a:moveTo>
                  <a:lnTo>
                    <a:pt x="41652" y="4805"/>
                  </a:lnTo>
                  <a:lnTo>
                    <a:pt x="41622" y="4811"/>
                  </a:lnTo>
                  <a:lnTo>
                    <a:pt x="41624" y="4796"/>
                  </a:lnTo>
                  <a:lnTo>
                    <a:pt x="41653" y="4789"/>
                  </a:lnTo>
                  <a:close/>
                  <a:moveTo>
                    <a:pt x="41073" y="4792"/>
                  </a:moveTo>
                  <a:lnTo>
                    <a:pt x="41073" y="4793"/>
                  </a:lnTo>
                  <a:cubicBezTo>
                    <a:pt x="41073" y="4795"/>
                    <a:pt x="41072" y="4796"/>
                    <a:pt x="41073" y="4798"/>
                  </a:cubicBezTo>
                  <a:cubicBezTo>
                    <a:pt x="41042" y="4805"/>
                    <a:pt x="41013" y="4814"/>
                    <a:pt x="40984" y="4821"/>
                  </a:cubicBezTo>
                  <a:lnTo>
                    <a:pt x="40984" y="4817"/>
                  </a:lnTo>
                  <a:lnTo>
                    <a:pt x="41073" y="4792"/>
                  </a:lnTo>
                  <a:close/>
                  <a:moveTo>
                    <a:pt x="8599" y="4362"/>
                  </a:moveTo>
                  <a:cubicBezTo>
                    <a:pt x="8602" y="4477"/>
                    <a:pt x="8606" y="4544"/>
                    <a:pt x="8603" y="4595"/>
                  </a:cubicBezTo>
                  <a:cubicBezTo>
                    <a:pt x="8602" y="4686"/>
                    <a:pt x="8591" y="4770"/>
                    <a:pt x="8593" y="4856"/>
                  </a:cubicBezTo>
                  <a:cubicBezTo>
                    <a:pt x="8580" y="4811"/>
                    <a:pt x="8572" y="4767"/>
                    <a:pt x="8562" y="4721"/>
                  </a:cubicBezTo>
                  <a:cubicBezTo>
                    <a:pt x="8572" y="4617"/>
                    <a:pt x="8583" y="4514"/>
                    <a:pt x="8599" y="4362"/>
                  </a:cubicBezTo>
                  <a:close/>
                  <a:moveTo>
                    <a:pt x="8621" y="4895"/>
                  </a:moveTo>
                  <a:lnTo>
                    <a:pt x="8652" y="4902"/>
                  </a:lnTo>
                  <a:lnTo>
                    <a:pt x="8650" y="4902"/>
                  </a:lnTo>
                  <a:lnTo>
                    <a:pt x="8656" y="4948"/>
                  </a:lnTo>
                  <a:lnTo>
                    <a:pt x="8627" y="4942"/>
                  </a:lnTo>
                  <a:lnTo>
                    <a:pt x="8621" y="4895"/>
                  </a:lnTo>
                  <a:close/>
                  <a:moveTo>
                    <a:pt x="27512" y="4934"/>
                  </a:moveTo>
                  <a:lnTo>
                    <a:pt x="27513" y="4939"/>
                  </a:lnTo>
                  <a:cubicBezTo>
                    <a:pt x="27488" y="4956"/>
                    <a:pt x="27463" y="4974"/>
                    <a:pt x="27439" y="4992"/>
                  </a:cubicBezTo>
                  <a:lnTo>
                    <a:pt x="27438" y="4987"/>
                  </a:lnTo>
                  <a:lnTo>
                    <a:pt x="27512" y="4934"/>
                  </a:lnTo>
                  <a:close/>
                  <a:moveTo>
                    <a:pt x="40859" y="5009"/>
                  </a:moveTo>
                  <a:cubicBezTo>
                    <a:pt x="40859" y="5015"/>
                    <a:pt x="40857" y="5020"/>
                    <a:pt x="40859" y="5026"/>
                  </a:cubicBezTo>
                  <a:cubicBezTo>
                    <a:pt x="40848" y="5029"/>
                    <a:pt x="40838" y="5031"/>
                    <a:pt x="40829" y="5033"/>
                  </a:cubicBezTo>
                  <a:cubicBezTo>
                    <a:pt x="40829" y="5029"/>
                    <a:pt x="40829" y="5024"/>
                    <a:pt x="40829" y="5018"/>
                  </a:cubicBezTo>
                  <a:cubicBezTo>
                    <a:pt x="40838" y="5015"/>
                    <a:pt x="40850" y="5012"/>
                    <a:pt x="40859" y="5009"/>
                  </a:cubicBezTo>
                  <a:close/>
                  <a:moveTo>
                    <a:pt x="11249" y="4961"/>
                  </a:moveTo>
                  <a:lnTo>
                    <a:pt x="11249" y="4961"/>
                  </a:lnTo>
                  <a:cubicBezTo>
                    <a:pt x="11247" y="4980"/>
                    <a:pt x="11246" y="5001"/>
                    <a:pt x="11244" y="5020"/>
                  </a:cubicBezTo>
                  <a:lnTo>
                    <a:pt x="11221" y="5039"/>
                  </a:lnTo>
                  <a:lnTo>
                    <a:pt x="11221" y="5039"/>
                  </a:lnTo>
                  <a:cubicBezTo>
                    <a:pt x="11234" y="4963"/>
                    <a:pt x="11241" y="4962"/>
                    <a:pt x="11249" y="4961"/>
                  </a:cubicBezTo>
                  <a:close/>
                  <a:moveTo>
                    <a:pt x="49617" y="5034"/>
                  </a:moveTo>
                  <a:lnTo>
                    <a:pt x="49646" y="5040"/>
                  </a:lnTo>
                  <a:lnTo>
                    <a:pt x="49639" y="5054"/>
                  </a:lnTo>
                  <a:lnTo>
                    <a:pt x="49609" y="5048"/>
                  </a:lnTo>
                  <a:lnTo>
                    <a:pt x="49617" y="5034"/>
                  </a:lnTo>
                  <a:close/>
                  <a:moveTo>
                    <a:pt x="8697" y="4890"/>
                  </a:moveTo>
                  <a:lnTo>
                    <a:pt x="8697" y="4890"/>
                  </a:lnTo>
                  <a:cubicBezTo>
                    <a:pt x="8700" y="4890"/>
                    <a:pt x="8702" y="4890"/>
                    <a:pt x="8703" y="4892"/>
                  </a:cubicBezTo>
                  <a:lnTo>
                    <a:pt x="8727" y="5074"/>
                  </a:lnTo>
                  <a:lnTo>
                    <a:pt x="8719" y="5073"/>
                  </a:lnTo>
                  <a:cubicBezTo>
                    <a:pt x="8712" y="5011"/>
                    <a:pt x="8705" y="4951"/>
                    <a:pt x="8697" y="4890"/>
                  </a:cubicBezTo>
                  <a:close/>
                  <a:moveTo>
                    <a:pt x="11199" y="4886"/>
                  </a:moveTo>
                  <a:cubicBezTo>
                    <a:pt x="11203" y="4957"/>
                    <a:pt x="11206" y="5001"/>
                    <a:pt x="11208" y="5045"/>
                  </a:cubicBezTo>
                  <a:lnTo>
                    <a:pt x="11208" y="5045"/>
                  </a:lnTo>
                  <a:cubicBezTo>
                    <a:pt x="11196" y="5111"/>
                    <a:pt x="11188" y="5118"/>
                    <a:pt x="11179" y="5129"/>
                  </a:cubicBezTo>
                  <a:cubicBezTo>
                    <a:pt x="11184" y="5061"/>
                    <a:pt x="11191" y="5011"/>
                    <a:pt x="11199" y="4886"/>
                  </a:cubicBezTo>
                  <a:close/>
                  <a:moveTo>
                    <a:pt x="50077" y="5193"/>
                  </a:moveTo>
                  <a:cubicBezTo>
                    <a:pt x="50079" y="5195"/>
                    <a:pt x="50083" y="5196"/>
                    <a:pt x="50089" y="5198"/>
                  </a:cubicBezTo>
                  <a:lnTo>
                    <a:pt x="50092" y="5198"/>
                  </a:lnTo>
                  <a:lnTo>
                    <a:pt x="50092" y="5198"/>
                  </a:lnTo>
                  <a:cubicBezTo>
                    <a:pt x="50086" y="5196"/>
                    <a:pt x="50081" y="5195"/>
                    <a:pt x="50077" y="5193"/>
                  </a:cubicBezTo>
                  <a:close/>
                  <a:moveTo>
                    <a:pt x="8584" y="5165"/>
                  </a:moveTo>
                  <a:lnTo>
                    <a:pt x="8599" y="5168"/>
                  </a:lnTo>
                  <a:cubicBezTo>
                    <a:pt x="8600" y="5179"/>
                    <a:pt x="8600" y="5189"/>
                    <a:pt x="8602" y="5199"/>
                  </a:cubicBezTo>
                  <a:lnTo>
                    <a:pt x="8587" y="5196"/>
                  </a:lnTo>
                  <a:lnTo>
                    <a:pt x="8584" y="5165"/>
                  </a:lnTo>
                  <a:close/>
                  <a:moveTo>
                    <a:pt x="11165" y="5237"/>
                  </a:moveTo>
                  <a:lnTo>
                    <a:pt x="11178" y="5245"/>
                  </a:lnTo>
                  <a:lnTo>
                    <a:pt x="11175" y="5276"/>
                  </a:lnTo>
                  <a:lnTo>
                    <a:pt x="11162" y="5268"/>
                  </a:lnTo>
                  <a:lnTo>
                    <a:pt x="11165" y="5237"/>
                  </a:lnTo>
                  <a:close/>
                  <a:moveTo>
                    <a:pt x="37100" y="5214"/>
                  </a:moveTo>
                  <a:cubicBezTo>
                    <a:pt x="37101" y="5214"/>
                    <a:pt x="37102" y="5215"/>
                    <a:pt x="37104" y="5217"/>
                  </a:cubicBezTo>
                  <a:lnTo>
                    <a:pt x="37088" y="5307"/>
                  </a:lnTo>
                  <a:lnTo>
                    <a:pt x="37083" y="5305"/>
                  </a:lnTo>
                  <a:lnTo>
                    <a:pt x="37100" y="5214"/>
                  </a:lnTo>
                  <a:close/>
                  <a:moveTo>
                    <a:pt x="50499" y="5330"/>
                  </a:moveTo>
                  <a:cubicBezTo>
                    <a:pt x="50499" y="5332"/>
                    <a:pt x="50498" y="5334"/>
                    <a:pt x="50498" y="5336"/>
                  </a:cubicBezTo>
                  <a:lnTo>
                    <a:pt x="50512" y="5339"/>
                  </a:lnTo>
                  <a:lnTo>
                    <a:pt x="50512" y="5339"/>
                  </a:lnTo>
                  <a:cubicBezTo>
                    <a:pt x="50508" y="5336"/>
                    <a:pt x="50504" y="5333"/>
                    <a:pt x="50500" y="5330"/>
                  </a:cubicBezTo>
                  <a:lnTo>
                    <a:pt x="50500" y="5330"/>
                  </a:lnTo>
                  <a:cubicBezTo>
                    <a:pt x="50500" y="5330"/>
                    <a:pt x="50499" y="5330"/>
                    <a:pt x="50499" y="5330"/>
                  </a:cubicBezTo>
                  <a:close/>
                  <a:moveTo>
                    <a:pt x="40447" y="5346"/>
                  </a:moveTo>
                  <a:lnTo>
                    <a:pt x="40447" y="5352"/>
                  </a:lnTo>
                  <a:cubicBezTo>
                    <a:pt x="40419" y="5361"/>
                    <a:pt x="40389" y="5370"/>
                    <a:pt x="40361" y="5379"/>
                  </a:cubicBezTo>
                  <a:cubicBezTo>
                    <a:pt x="40360" y="5377"/>
                    <a:pt x="40360" y="5376"/>
                    <a:pt x="40361" y="5374"/>
                  </a:cubicBezTo>
                  <a:cubicBezTo>
                    <a:pt x="40389" y="5365"/>
                    <a:pt x="40417" y="5357"/>
                    <a:pt x="40447" y="5346"/>
                  </a:cubicBezTo>
                  <a:close/>
                  <a:moveTo>
                    <a:pt x="39242" y="5489"/>
                  </a:moveTo>
                  <a:lnTo>
                    <a:pt x="39243" y="5493"/>
                  </a:lnTo>
                  <a:lnTo>
                    <a:pt x="39158" y="5524"/>
                  </a:lnTo>
                  <a:cubicBezTo>
                    <a:pt x="39158" y="5523"/>
                    <a:pt x="39158" y="5521"/>
                    <a:pt x="39156" y="5520"/>
                  </a:cubicBezTo>
                  <a:cubicBezTo>
                    <a:pt x="39186" y="5510"/>
                    <a:pt x="39214" y="5499"/>
                    <a:pt x="39242" y="5489"/>
                  </a:cubicBezTo>
                  <a:close/>
                  <a:moveTo>
                    <a:pt x="11125" y="5476"/>
                  </a:moveTo>
                  <a:lnTo>
                    <a:pt x="11129" y="5479"/>
                  </a:lnTo>
                  <a:cubicBezTo>
                    <a:pt x="11125" y="5510"/>
                    <a:pt x="11121" y="5539"/>
                    <a:pt x="11118" y="5570"/>
                  </a:cubicBezTo>
                  <a:lnTo>
                    <a:pt x="11113" y="5568"/>
                  </a:lnTo>
                  <a:lnTo>
                    <a:pt x="11125" y="5476"/>
                  </a:lnTo>
                  <a:close/>
                  <a:moveTo>
                    <a:pt x="8800" y="6086"/>
                  </a:moveTo>
                  <a:cubicBezTo>
                    <a:pt x="8803" y="6097"/>
                    <a:pt x="8806" y="6107"/>
                    <a:pt x="8808" y="6116"/>
                  </a:cubicBezTo>
                  <a:lnTo>
                    <a:pt x="8793" y="6116"/>
                  </a:lnTo>
                  <a:cubicBezTo>
                    <a:pt x="8790" y="6105"/>
                    <a:pt x="8787" y="6095"/>
                    <a:pt x="8786" y="6086"/>
                  </a:cubicBezTo>
                  <a:close/>
                  <a:moveTo>
                    <a:pt x="53332" y="6372"/>
                  </a:moveTo>
                  <a:cubicBezTo>
                    <a:pt x="53349" y="6375"/>
                    <a:pt x="53370" y="6381"/>
                    <a:pt x="53392" y="6386"/>
                  </a:cubicBezTo>
                  <a:lnTo>
                    <a:pt x="53414" y="6401"/>
                  </a:lnTo>
                  <a:lnTo>
                    <a:pt x="53340" y="6378"/>
                  </a:lnTo>
                  <a:cubicBezTo>
                    <a:pt x="53338" y="6375"/>
                    <a:pt x="53332" y="6372"/>
                    <a:pt x="53332" y="6372"/>
                  </a:cubicBezTo>
                  <a:close/>
                  <a:moveTo>
                    <a:pt x="8917" y="6329"/>
                  </a:moveTo>
                  <a:cubicBezTo>
                    <a:pt x="8918" y="6329"/>
                    <a:pt x="8920" y="6329"/>
                    <a:pt x="8921" y="6331"/>
                  </a:cubicBezTo>
                  <a:lnTo>
                    <a:pt x="8949" y="6417"/>
                  </a:lnTo>
                  <a:lnTo>
                    <a:pt x="8945" y="6417"/>
                  </a:lnTo>
                  <a:cubicBezTo>
                    <a:pt x="8934" y="6389"/>
                    <a:pt x="8925" y="6359"/>
                    <a:pt x="8915" y="6329"/>
                  </a:cubicBezTo>
                  <a:close/>
                  <a:moveTo>
                    <a:pt x="10915" y="6660"/>
                  </a:moveTo>
                  <a:cubicBezTo>
                    <a:pt x="10912" y="6685"/>
                    <a:pt x="10910" y="6712"/>
                    <a:pt x="10907" y="6738"/>
                  </a:cubicBezTo>
                  <a:cubicBezTo>
                    <a:pt x="10905" y="6741"/>
                    <a:pt x="10904" y="6744"/>
                    <a:pt x="10903" y="6748"/>
                  </a:cubicBezTo>
                  <a:lnTo>
                    <a:pt x="10903" y="6748"/>
                  </a:lnTo>
                  <a:cubicBezTo>
                    <a:pt x="10904" y="6744"/>
                    <a:pt x="10905" y="6741"/>
                    <a:pt x="10907" y="6737"/>
                  </a:cubicBezTo>
                  <a:cubicBezTo>
                    <a:pt x="10901" y="6731"/>
                    <a:pt x="10903" y="6707"/>
                    <a:pt x="10904" y="6685"/>
                  </a:cubicBezTo>
                  <a:lnTo>
                    <a:pt x="10915" y="6660"/>
                  </a:lnTo>
                  <a:close/>
                  <a:moveTo>
                    <a:pt x="10901" y="6756"/>
                  </a:moveTo>
                  <a:lnTo>
                    <a:pt x="10901" y="6756"/>
                  </a:lnTo>
                  <a:cubicBezTo>
                    <a:pt x="10906" y="6763"/>
                    <a:pt x="10904" y="6784"/>
                    <a:pt x="10904" y="6804"/>
                  </a:cubicBezTo>
                  <a:lnTo>
                    <a:pt x="10892" y="6832"/>
                  </a:lnTo>
                  <a:lnTo>
                    <a:pt x="10901" y="6756"/>
                  </a:lnTo>
                  <a:close/>
                  <a:moveTo>
                    <a:pt x="24546" y="6806"/>
                  </a:moveTo>
                  <a:lnTo>
                    <a:pt x="24550" y="6819"/>
                  </a:lnTo>
                  <a:cubicBezTo>
                    <a:pt x="24541" y="6826"/>
                    <a:pt x="24534" y="6831"/>
                    <a:pt x="24525" y="6837"/>
                  </a:cubicBezTo>
                  <a:lnTo>
                    <a:pt x="24521" y="6822"/>
                  </a:lnTo>
                  <a:lnTo>
                    <a:pt x="24546" y="6806"/>
                  </a:lnTo>
                  <a:close/>
                  <a:moveTo>
                    <a:pt x="9006" y="6625"/>
                  </a:moveTo>
                  <a:lnTo>
                    <a:pt x="9006" y="6625"/>
                  </a:lnTo>
                  <a:cubicBezTo>
                    <a:pt x="9040" y="6654"/>
                    <a:pt x="9073" y="6682"/>
                    <a:pt x="9114" y="6717"/>
                  </a:cubicBezTo>
                  <a:cubicBezTo>
                    <a:pt x="9108" y="6772"/>
                    <a:pt x="9102" y="6818"/>
                    <a:pt x="9095" y="6876"/>
                  </a:cubicBezTo>
                  <a:cubicBezTo>
                    <a:pt x="9049" y="6763"/>
                    <a:pt x="9028" y="6694"/>
                    <a:pt x="9006" y="6625"/>
                  </a:cubicBezTo>
                  <a:close/>
                  <a:moveTo>
                    <a:pt x="9143" y="6856"/>
                  </a:moveTo>
                  <a:lnTo>
                    <a:pt x="9176" y="6943"/>
                  </a:lnTo>
                  <a:lnTo>
                    <a:pt x="9171" y="6943"/>
                  </a:lnTo>
                  <a:lnTo>
                    <a:pt x="9137" y="6856"/>
                  </a:lnTo>
                  <a:close/>
                  <a:moveTo>
                    <a:pt x="36096" y="6916"/>
                  </a:moveTo>
                  <a:cubicBezTo>
                    <a:pt x="36096" y="6918"/>
                    <a:pt x="36096" y="6919"/>
                    <a:pt x="36098" y="6921"/>
                  </a:cubicBezTo>
                  <a:cubicBezTo>
                    <a:pt x="36071" y="6935"/>
                    <a:pt x="36045" y="6950"/>
                    <a:pt x="36018" y="6965"/>
                  </a:cubicBezTo>
                  <a:cubicBezTo>
                    <a:pt x="36018" y="6965"/>
                    <a:pt x="36017" y="6963"/>
                    <a:pt x="36017" y="6960"/>
                  </a:cubicBezTo>
                  <a:lnTo>
                    <a:pt x="36096" y="6916"/>
                  </a:lnTo>
                  <a:close/>
                  <a:moveTo>
                    <a:pt x="9739" y="6991"/>
                  </a:moveTo>
                  <a:cubicBezTo>
                    <a:pt x="9739" y="6994"/>
                    <a:pt x="9740" y="6996"/>
                    <a:pt x="9741" y="6999"/>
                  </a:cubicBezTo>
                  <a:cubicBezTo>
                    <a:pt x="9741" y="6997"/>
                    <a:pt x="9740" y="6994"/>
                    <a:pt x="9739" y="6991"/>
                  </a:cubicBezTo>
                  <a:close/>
                  <a:moveTo>
                    <a:pt x="24718" y="6990"/>
                  </a:moveTo>
                  <a:cubicBezTo>
                    <a:pt x="24718" y="6991"/>
                    <a:pt x="24718" y="6993"/>
                    <a:pt x="24718" y="6994"/>
                  </a:cubicBezTo>
                  <a:cubicBezTo>
                    <a:pt x="24694" y="7012"/>
                    <a:pt x="24669" y="7028"/>
                    <a:pt x="24643" y="7046"/>
                  </a:cubicBezTo>
                  <a:cubicBezTo>
                    <a:pt x="24643" y="7044"/>
                    <a:pt x="24643" y="7043"/>
                    <a:pt x="24641" y="7040"/>
                  </a:cubicBezTo>
                  <a:cubicBezTo>
                    <a:pt x="24668" y="7024"/>
                    <a:pt x="24693" y="7006"/>
                    <a:pt x="24718" y="6990"/>
                  </a:cubicBezTo>
                  <a:close/>
                  <a:moveTo>
                    <a:pt x="10728" y="7062"/>
                  </a:moveTo>
                  <a:lnTo>
                    <a:pt x="10750" y="7075"/>
                  </a:lnTo>
                  <a:cubicBezTo>
                    <a:pt x="10745" y="7090"/>
                    <a:pt x="10742" y="7104"/>
                    <a:pt x="10739" y="7119"/>
                  </a:cubicBezTo>
                  <a:lnTo>
                    <a:pt x="10710" y="7138"/>
                  </a:lnTo>
                  <a:lnTo>
                    <a:pt x="10728" y="7062"/>
                  </a:lnTo>
                  <a:close/>
                  <a:moveTo>
                    <a:pt x="9795" y="7159"/>
                  </a:moveTo>
                  <a:lnTo>
                    <a:pt x="9795" y="7159"/>
                  </a:lnTo>
                  <a:cubicBezTo>
                    <a:pt x="9804" y="7177"/>
                    <a:pt x="9811" y="7193"/>
                    <a:pt x="9820" y="7210"/>
                  </a:cubicBezTo>
                  <a:lnTo>
                    <a:pt x="9807" y="7238"/>
                  </a:lnTo>
                  <a:lnTo>
                    <a:pt x="9807" y="7238"/>
                  </a:lnTo>
                  <a:cubicBezTo>
                    <a:pt x="9785" y="7166"/>
                    <a:pt x="9790" y="7163"/>
                    <a:pt x="9795" y="7159"/>
                  </a:cubicBezTo>
                  <a:close/>
                  <a:moveTo>
                    <a:pt x="9292" y="7197"/>
                  </a:moveTo>
                  <a:cubicBezTo>
                    <a:pt x="9301" y="7222"/>
                    <a:pt x="9312" y="7246"/>
                    <a:pt x="9324" y="7271"/>
                  </a:cubicBezTo>
                  <a:lnTo>
                    <a:pt x="9299" y="7271"/>
                  </a:lnTo>
                  <a:lnTo>
                    <a:pt x="9299" y="7272"/>
                  </a:lnTo>
                  <a:cubicBezTo>
                    <a:pt x="9292" y="7259"/>
                    <a:pt x="9286" y="7244"/>
                    <a:pt x="9279" y="7231"/>
                  </a:cubicBezTo>
                  <a:lnTo>
                    <a:pt x="9292" y="7197"/>
                  </a:lnTo>
                  <a:close/>
                  <a:moveTo>
                    <a:pt x="9793" y="7238"/>
                  </a:moveTo>
                  <a:cubicBezTo>
                    <a:pt x="9796" y="7244"/>
                    <a:pt x="9800" y="7250"/>
                    <a:pt x="9803" y="7255"/>
                  </a:cubicBezTo>
                  <a:lnTo>
                    <a:pt x="9803" y="7255"/>
                  </a:lnTo>
                  <a:cubicBezTo>
                    <a:pt x="9811" y="7276"/>
                    <a:pt x="9814" y="7284"/>
                    <a:pt x="9813" y="7284"/>
                  </a:cubicBezTo>
                  <a:cubicBezTo>
                    <a:pt x="9813" y="7284"/>
                    <a:pt x="9803" y="7261"/>
                    <a:pt x="9793" y="7238"/>
                  </a:cubicBezTo>
                  <a:close/>
                  <a:moveTo>
                    <a:pt x="23959" y="7232"/>
                  </a:moveTo>
                  <a:cubicBezTo>
                    <a:pt x="23917" y="7260"/>
                    <a:pt x="23885" y="7281"/>
                    <a:pt x="23839" y="7312"/>
                  </a:cubicBezTo>
                  <a:cubicBezTo>
                    <a:pt x="23836" y="7303"/>
                    <a:pt x="23835" y="7294"/>
                    <a:pt x="23828" y="7269"/>
                  </a:cubicBezTo>
                  <a:cubicBezTo>
                    <a:pt x="23897" y="7250"/>
                    <a:pt x="23925" y="7241"/>
                    <a:pt x="23959" y="7232"/>
                  </a:cubicBezTo>
                  <a:close/>
                  <a:moveTo>
                    <a:pt x="10804" y="7334"/>
                  </a:moveTo>
                  <a:cubicBezTo>
                    <a:pt x="10809" y="7337"/>
                    <a:pt x="10813" y="7340"/>
                    <a:pt x="10817" y="7343"/>
                  </a:cubicBezTo>
                  <a:cubicBezTo>
                    <a:pt x="10815" y="7353"/>
                    <a:pt x="10812" y="7363"/>
                    <a:pt x="10809" y="7372"/>
                  </a:cubicBezTo>
                  <a:lnTo>
                    <a:pt x="10797" y="7363"/>
                  </a:lnTo>
                  <a:cubicBezTo>
                    <a:pt x="10800" y="7355"/>
                    <a:pt x="10801" y="7344"/>
                    <a:pt x="10804" y="7334"/>
                  </a:cubicBezTo>
                  <a:close/>
                  <a:moveTo>
                    <a:pt x="9826" y="7301"/>
                  </a:moveTo>
                  <a:cubicBezTo>
                    <a:pt x="9835" y="7317"/>
                    <a:pt x="9843" y="7333"/>
                    <a:pt x="9851" y="7349"/>
                  </a:cubicBezTo>
                  <a:cubicBezTo>
                    <a:pt x="9857" y="7360"/>
                    <a:pt x="9858" y="7377"/>
                    <a:pt x="9871" y="7433"/>
                  </a:cubicBezTo>
                  <a:cubicBezTo>
                    <a:pt x="9853" y="7379"/>
                    <a:pt x="9838" y="7336"/>
                    <a:pt x="9826" y="7301"/>
                  </a:cubicBezTo>
                  <a:close/>
                  <a:moveTo>
                    <a:pt x="23614" y="7634"/>
                  </a:moveTo>
                  <a:lnTo>
                    <a:pt x="23617" y="7647"/>
                  </a:lnTo>
                  <a:lnTo>
                    <a:pt x="23592" y="7665"/>
                  </a:lnTo>
                  <a:lnTo>
                    <a:pt x="23589" y="7650"/>
                  </a:lnTo>
                  <a:lnTo>
                    <a:pt x="23614" y="7634"/>
                  </a:lnTo>
                  <a:close/>
                  <a:moveTo>
                    <a:pt x="10069" y="2090"/>
                  </a:moveTo>
                  <a:cubicBezTo>
                    <a:pt x="10086" y="2090"/>
                    <a:pt x="10101" y="2091"/>
                    <a:pt x="10114" y="2093"/>
                  </a:cubicBezTo>
                  <a:cubicBezTo>
                    <a:pt x="10166" y="2102"/>
                    <a:pt x="10227" y="2138"/>
                    <a:pt x="10288" y="2216"/>
                  </a:cubicBezTo>
                  <a:cubicBezTo>
                    <a:pt x="10420" y="2380"/>
                    <a:pt x="10501" y="2654"/>
                    <a:pt x="10576" y="2922"/>
                  </a:cubicBezTo>
                  <a:cubicBezTo>
                    <a:pt x="10611" y="3145"/>
                    <a:pt x="10672" y="3406"/>
                    <a:pt x="10657" y="3637"/>
                  </a:cubicBezTo>
                  <a:cubicBezTo>
                    <a:pt x="10667" y="3690"/>
                    <a:pt x="10679" y="3740"/>
                    <a:pt x="10689" y="3791"/>
                  </a:cubicBezTo>
                  <a:cubicBezTo>
                    <a:pt x="10684" y="3843"/>
                    <a:pt x="10675" y="3891"/>
                    <a:pt x="10669" y="3930"/>
                  </a:cubicBezTo>
                  <a:cubicBezTo>
                    <a:pt x="10678" y="4303"/>
                    <a:pt x="10647" y="4675"/>
                    <a:pt x="10637" y="5004"/>
                  </a:cubicBezTo>
                  <a:cubicBezTo>
                    <a:pt x="10623" y="5084"/>
                    <a:pt x="10614" y="5142"/>
                    <a:pt x="10606" y="5199"/>
                  </a:cubicBezTo>
                  <a:cubicBezTo>
                    <a:pt x="10614" y="5233"/>
                    <a:pt x="10620" y="5255"/>
                    <a:pt x="10629" y="5285"/>
                  </a:cubicBezTo>
                  <a:cubicBezTo>
                    <a:pt x="10597" y="5287"/>
                    <a:pt x="10575" y="5451"/>
                    <a:pt x="10550" y="5536"/>
                  </a:cubicBezTo>
                  <a:cubicBezTo>
                    <a:pt x="10550" y="5677"/>
                    <a:pt x="10516" y="5842"/>
                    <a:pt x="10486" y="5988"/>
                  </a:cubicBezTo>
                  <a:cubicBezTo>
                    <a:pt x="10464" y="6110"/>
                    <a:pt x="10464" y="6216"/>
                    <a:pt x="10419" y="6361"/>
                  </a:cubicBezTo>
                  <a:cubicBezTo>
                    <a:pt x="10394" y="6450"/>
                    <a:pt x="10367" y="6641"/>
                    <a:pt x="10341" y="6785"/>
                  </a:cubicBezTo>
                  <a:cubicBezTo>
                    <a:pt x="10345" y="6809"/>
                    <a:pt x="10348" y="6829"/>
                    <a:pt x="10351" y="6848"/>
                  </a:cubicBezTo>
                  <a:cubicBezTo>
                    <a:pt x="10341" y="6891"/>
                    <a:pt x="10333" y="6918"/>
                    <a:pt x="10323" y="6962"/>
                  </a:cubicBezTo>
                  <a:cubicBezTo>
                    <a:pt x="10305" y="6972"/>
                    <a:pt x="10288" y="6982"/>
                    <a:pt x="10263" y="6997"/>
                  </a:cubicBezTo>
                  <a:cubicBezTo>
                    <a:pt x="10250" y="7087"/>
                    <a:pt x="10241" y="7144"/>
                    <a:pt x="10230" y="7210"/>
                  </a:cubicBezTo>
                  <a:cubicBezTo>
                    <a:pt x="10170" y="7375"/>
                    <a:pt x="10116" y="7549"/>
                    <a:pt x="10065" y="7731"/>
                  </a:cubicBezTo>
                  <a:lnTo>
                    <a:pt x="10065" y="7731"/>
                  </a:lnTo>
                  <a:cubicBezTo>
                    <a:pt x="10065" y="7730"/>
                    <a:pt x="10065" y="7729"/>
                    <a:pt x="10064" y="7728"/>
                  </a:cubicBezTo>
                  <a:cubicBezTo>
                    <a:pt x="10063" y="7712"/>
                    <a:pt x="10063" y="7693"/>
                    <a:pt x="10063" y="7666"/>
                  </a:cubicBezTo>
                  <a:cubicBezTo>
                    <a:pt x="10017" y="7586"/>
                    <a:pt x="9966" y="7512"/>
                    <a:pt x="9920" y="7416"/>
                  </a:cubicBezTo>
                  <a:cubicBezTo>
                    <a:pt x="9895" y="7306"/>
                    <a:pt x="9796" y="7143"/>
                    <a:pt x="9741" y="6999"/>
                  </a:cubicBezTo>
                  <a:cubicBezTo>
                    <a:pt x="9730" y="6982"/>
                    <a:pt x="9718" y="6965"/>
                    <a:pt x="9708" y="6947"/>
                  </a:cubicBezTo>
                  <a:lnTo>
                    <a:pt x="9702" y="6921"/>
                  </a:lnTo>
                  <a:lnTo>
                    <a:pt x="9738" y="6987"/>
                  </a:lnTo>
                  <a:cubicBezTo>
                    <a:pt x="9738" y="6988"/>
                    <a:pt x="9738" y="6990"/>
                    <a:pt x="9739" y="6991"/>
                  </a:cubicBezTo>
                  <a:lnTo>
                    <a:pt x="9739" y="6991"/>
                  </a:lnTo>
                  <a:cubicBezTo>
                    <a:pt x="9731" y="6954"/>
                    <a:pt x="9725" y="6919"/>
                    <a:pt x="9714" y="6888"/>
                  </a:cubicBezTo>
                  <a:cubicBezTo>
                    <a:pt x="9667" y="6775"/>
                    <a:pt x="9620" y="6660"/>
                    <a:pt x="9574" y="6547"/>
                  </a:cubicBezTo>
                  <a:cubicBezTo>
                    <a:pt x="9535" y="6432"/>
                    <a:pt x="9495" y="6319"/>
                    <a:pt x="9457" y="6208"/>
                  </a:cubicBezTo>
                  <a:cubicBezTo>
                    <a:pt x="9402" y="6086"/>
                    <a:pt x="9367" y="6045"/>
                    <a:pt x="9321" y="5866"/>
                  </a:cubicBezTo>
                  <a:cubicBezTo>
                    <a:pt x="9326" y="5848"/>
                    <a:pt x="9330" y="5832"/>
                    <a:pt x="9333" y="5823"/>
                  </a:cubicBezTo>
                  <a:cubicBezTo>
                    <a:pt x="9296" y="5685"/>
                    <a:pt x="9276" y="5557"/>
                    <a:pt x="9254" y="5429"/>
                  </a:cubicBezTo>
                  <a:cubicBezTo>
                    <a:pt x="9218" y="5261"/>
                    <a:pt x="9193" y="5093"/>
                    <a:pt x="9168" y="4873"/>
                  </a:cubicBezTo>
                  <a:cubicBezTo>
                    <a:pt x="9155" y="4843"/>
                    <a:pt x="9137" y="4805"/>
                    <a:pt x="9121" y="4768"/>
                  </a:cubicBezTo>
                  <a:cubicBezTo>
                    <a:pt x="9124" y="4665"/>
                    <a:pt x="9127" y="4609"/>
                    <a:pt x="9127" y="4584"/>
                  </a:cubicBezTo>
                  <a:cubicBezTo>
                    <a:pt x="9117" y="4447"/>
                    <a:pt x="9098" y="4343"/>
                    <a:pt x="9102" y="4238"/>
                  </a:cubicBezTo>
                  <a:cubicBezTo>
                    <a:pt x="9103" y="4125"/>
                    <a:pt x="9103" y="4010"/>
                    <a:pt x="9109" y="3899"/>
                  </a:cubicBezTo>
                  <a:cubicBezTo>
                    <a:pt x="9117" y="3803"/>
                    <a:pt x="9120" y="3665"/>
                    <a:pt x="9130" y="3621"/>
                  </a:cubicBezTo>
                  <a:cubicBezTo>
                    <a:pt x="9164" y="3491"/>
                    <a:pt x="9146" y="3429"/>
                    <a:pt x="9171" y="3331"/>
                  </a:cubicBezTo>
                  <a:cubicBezTo>
                    <a:pt x="9183" y="3294"/>
                    <a:pt x="9196" y="3256"/>
                    <a:pt x="9206" y="3222"/>
                  </a:cubicBezTo>
                  <a:cubicBezTo>
                    <a:pt x="9227" y="3131"/>
                    <a:pt x="9243" y="3051"/>
                    <a:pt x="9261" y="2972"/>
                  </a:cubicBezTo>
                  <a:lnTo>
                    <a:pt x="9261" y="2972"/>
                  </a:lnTo>
                  <a:cubicBezTo>
                    <a:pt x="9249" y="2988"/>
                    <a:pt x="9237" y="3004"/>
                    <a:pt x="9215" y="3036"/>
                  </a:cubicBezTo>
                  <a:cubicBezTo>
                    <a:pt x="9243" y="2957"/>
                    <a:pt x="9255" y="2911"/>
                    <a:pt x="9270" y="2883"/>
                  </a:cubicBezTo>
                  <a:cubicBezTo>
                    <a:pt x="9283" y="2879"/>
                    <a:pt x="9292" y="2876"/>
                    <a:pt x="9307" y="2872"/>
                  </a:cubicBezTo>
                  <a:cubicBezTo>
                    <a:pt x="9334" y="2789"/>
                    <a:pt x="9370" y="2728"/>
                    <a:pt x="9405" y="2663"/>
                  </a:cubicBezTo>
                  <a:cubicBezTo>
                    <a:pt x="9449" y="2602"/>
                    <a:pt x="9496" y="2545"/>
                    <a:pt x="9537" y="2447"/>
                  </a:cubicBezTo>
                  <a:cubicBezTo>
                    <a:pt x="9568" y="2395"/>
                    <a:pt x="9633" y="2339"/>
                    <a:pt x="9692" y="2274"/>
                  </a:cubicBezTo>
                  <a:cubicBezTo>
                    <a:pt x="9763" y="2227"/>
                    <a:pt x="9835" y="2179"/>
                    <a:pt x="9883" y="2133"/>
                  </a:cubicBezTo>
                  <a:cubicBezTo>
                    <a:pt x="9958" y="2101"/>
                    <a:pt x="10021" y="2090"/>
                    <a:pt x="10069" y="2090"/>
                  </a:cubicBezTo>
                  <a:close/>
                  <a:moveTo>
                    <a:pt x="55558" y="7700"/>
                  </a:moveTo>
                  <a:lnTo>
                    <a:pt x="55627" y="7756"/>
                  </a:lnTo>
                  <a:lnTo>
                    <a:pt x="55622" y="7759"/>
                  </a:lnTo>
                  <a:cubicBezTo>
                    <a:pt x="55599" y="7740"/>
                    <a:pt x="55575" y="7721"/>
                    <a:pt x="55553" y="7703"/>
                  </a:cubicBezTo>
                  <a:lnTo>
                    <a:pt x="55558" y="7700"/>
                  </a:lnTo>
                  <a:close/>
                  <a:moveTo>
                    <a:pt x="23407" y="7837"/>
                  </a:moveTo>
                  <a:lnTo>
                    <a:pt x="23414" y="7865"/>
                  </a:lnTo>
                  <a:lnTo>
                    <a:pt x="23376" y="7890"/>
                  </a:lnTo>
                  <a:cubicBezTo>
                    <a:pt x="23374" y="7880"/>
                    <a:pt x="23371" y="7871"/>
                    <a:pt x="23369" y="7861"/>
                  </a:cubicBezTo>
                  <a:cubicBezTo>
                    <a:pt x="23382" y="7853"/>
                    <a:pt x="23395" y="7844"/>
                    <a:pt x="23407" y="7837"/>
                  </a:cubicBezTo>
                  <a:close/>
                  <a:moveTo>
                    <a:pt x="56217" y="8025"/>
                  </a:moveTo>
                  <a:lnTo>
                    <a:pt x="56239" y="8046"/>
                  </a:lnTo>
                  <a:cubicBezTo>
                    <a:pt x="56234" y="8049"/>
                    <a:pt x="56230" y="8052"/>
                    <a:pt x="56224" y="8053"/>
                  </a:cubicBezTo>
                  <a:lnTo>
                    <a:pt x="56203" y="8033"/>
                  </a:lnTo>
                  <a:lnTo>
                    <a:pt x="56217" y="8025"/>
                  </a:lnTo>
                  <a:close/>
                  <a:moveTo>
                    <a:pt x="10656" y="7956"/>
                  </a:moveTo>
                  <a:cubicBezTo>
                    <a:pt x="10657" y="8000"/>
                    <a:pt x="10659" y="8039"/>
                    <a:pt x="10662" y="8111"/>
                  </a:cubicBezTo>
                  <a:cubicBezTo>
                    <a:pt x="10637" y="8117"/>
                    <a:pt x="10622" y="8120"/>
                    <a:pt x="10606" y="8124"/>
                  </a:cubicBezTo>
                  <a:cubicBezTo>
                    <a:pt x="10628" y="8052"/>
                    <a:pt x="10639" y="8014"/>
                    <a:pt x="10656" y="7956"/>
                  </a:cubicBezTo>
                  <a:close/>
                  <a:moveTo>
                    <a:pt x="21972" y="8145"/>
                  </a:moveTo>
                  <a:cubicBezTo>
                    <a:pt x="21975" y="8149"/>
                    <a:pt x="21975" y="8153"/>
                    <a:pt x="21977" y="8159"/>
                  </a:cubicBezTo>
                  <a:lnTo>
                    <a:pt x="21952" y="8174"/>
                  </a:lnTo>
                  <a:cubicBezTo>
                    <a:pt x="21950" y="8170"/>
                    <a:pt x="21949" y="8165"/>
                    <a:pt x="21947" y="8161"/>
                  </a:cubicBezTo>
                  <a:lnTo>
                    <a:pt x="21972" y="8145"/>
                  </a:lnTo>
                  <a:close/>
                  <a:moveTo>
                    <a:pt x="10522" y="8161"/>
                  </a:moveTo>
                  <a:cubicBezTo>
                    <a:pt x="10523" y="8162"/>
                    <a:pt x="10525" y="8162"/>
                    <a:pt x="10526" y="8165"/>
                  </a:cubicBezTo>
                  <a:lnTo>
                    <a:pt x="10498" y="8251"/>
                  </a:lnTo>
                  <a:cubicBezTo>
                    <a:pt x="10497" y="8251"/>
                    <a:pt x="10495" y="8249"/>
                    <a:pt x="10494" y="8248"/>
                  </a:cubicBezTo>
                  <a:cubicBezTo>
                    <a:pt x="10503" y="8220"/>
                    <a:pt x="10513" y="8190"/>
                    <a:pt x="10522" y="8161"/>
                  </a:cubicBezTo>
                  <a:close/>
                  <a:moveTo>
                    <a:pt x="9838" y="8281"/>
                  </a:moveTo>
                  <a:lnTo>
                    <a:pt x="9857" y="8327"/>
                  </a:lnTo>
                  <a:lnTo>
                    <a:pt x="9857" y="8327"/>
                  </a:lnTo>
                  <a:cubicBezTo>
                    <a:pt x="9853" y="8337"/>
                    <a:pt x="9849" y="8348"/>
                    <a:pt x="9845" y="8359"/>
                  </a:cubicBezTo>
                  <a:lnTo>
                    <a:pt x="9845" y="8359"/>
                  </a:lnTo>
                  <a:cubicBezTo>
                    <a:pt x="9829" y="8338"/>
                    <a:pt x="9812" y="8316"/>
                    <a:pt x="9793" y="8292"/>
                  </a:cubicBezTo>
                  <a:cubicBezTo>
                    <a:pt x="9816" y="8287"/>
                    <a:pt x="9827" y="8284"/>
                    <a:pt x="9838" y="8281"/>
                  </a:cubicBezTo>
                  <a:close/>
                  <a:moveTo>
                    <a:pt x="22493" y="8354"/>
                  </a:moveTo>
                  <a:cubicBezTo>
                    <a:pt x="22493" y="8355"/>
                    <a:pt x="22493" y="8356"/>
                    <a:pt x="22493" y="8358"/>
                  </a:cubicBezTo>
                  <a:lnTo>
                    <a:pt x="22417" y="8406"/>
                  </a:lnTo>
                  <a:lnTo>
                    <a:pt x="22415" y="8401"/>
                  </a:lnTo>
                  <a:lnTo>
                    <a:pt x="22493" y="8354"/>
                  </a:lnTo>
                  <a:close/>
                  <a:moveTo>
                    <a:pt x="56312" y="8337"/>
                  </a:moveTo>
                  <a:cubicBezTo>
                    <a:pt x="56352" y="8376"/>
                    <a:pt x="56387" y="8409"/>
                    <a:pt x="56424" y="8443"/>
                  </a:cubicBezTo>
                  <a:cubicBezTo>
                    <a:pt x="56429" y="8451"/>
                    <a:pt x="56433" y="8458"/>
                    <a:pt x="56437" y="8465"/>
                  </a:cubicBezTo>
                  <a:cubicBezTo>
                    <a:pt x="56386" y="8421"/>
                    <a:pt x="56334" y="8377"/>
                    <a:pt x="56298" y="8346"/>
                  </a:cubicBezTo>
                  <a:cubicBezTo>
                    <a:pt x="56298" y="8346"/>
                    <a:pt x="56305" y="8343"/>
                    <a:pt x="56312" y="8337"/>
                  </a:cubicBezTo>
                  <a:close/>
                  <a:moveTo>
                    <a:pt x="56677" y="8617"/>
                  </a:moveTo>
                  <a:lnTo>
                    <a:pt x="56738" y="8682"/>
                  </a:lnTo>
                  <a:lnTo>
                    <a:pt x="56733" y="8685"/>
                  </a:lnTo>
                  <a:lnTo>
                    <a:pt x="56673" y="8618"/>
                  </a:lnTo>
                  <a:cubicBezTo>
                    <a:pt x="56674" y="8618"/>
                    <a:pt x="56676" y="8618"/>
                    <a:pt x="56677" y="8617"/>
                  </a:cubicBezTo>
                  <a:close/>
                  <a:moveTo>
                    <a:pt x="56670" y="8645"/>
                  </a:moveTo>
                  <a:lnTo>
                    <a:pt x="56699" y="8677"/>
                  </a:lnTo>
                  <a:lnTo>
                    <a:pt x="56673" y="8690"/>
                  </a:lnTo>
                  <a:lnTo>
                    <a:pt x="56642" y="8658"/>
                  </a:lnTo>
                  <a:lnTo>
                    <a:pt x="56670" y="8645"/>
                  </a:lnTo>
                  <a:close/>
                  <a:moveTo>
                    <a:pt x="56745" y="8773"/>
                  </a:moveTo>
                  <a:lnTo>
                    <a:pt x="56866" y="8902"/>
                  </a:lnTo>
                  <a:lnTo>
                    <a:pt x="56860" y="8907"/>
                  </a:lnTo>
                  <a:cubicBezTo>
                    <a:pt x="56818" y="8863"/>
                    <a:pt x="56777" y="8820"/>
                    <a:pt x="56738" y="8777"/>
                  </a:cubicBezTo>
                  <a:lnTo>
                    <a:pt x="56745" y="8773"/>
                  </a:lnTo>
                  <a:close/>
                  <a:moveTo>
                    <a:pt x="21134" y="8980"/>
                  </a:moveTo>
                  <a:cubicBezTo>
                    <a:pt x="21134" y="8982"/>
                    <a:pt x="21134" y="8983"/>
                    <a:pt x="21134" y="8985"/>
                  </a:cubicBezTo>
                  <a:lnTo>
                    <a:pt x="21056" y="9029"/>
                  </a:lnTo>
                  <a:cubicBezTo>
                    <a:pt x="21056" y="9027"/>
                    <a:pt x="21056" y="9026"/>
                    <a:pt x="21056" y="9024"/>
                  </a:cubicBezTo>
                  <a:lnTo>
                    <a:pt x="21134" y="8980"/>
                  </a:lnTo>
                  <a:close/>
                  <a:moveTo>
                    <a:pt x="10169" y="9041"/>
                  </a:moveTo>
                  <a:lnTo>
                    <a:pt x="10169" y="9041"/>
                  </a:lnTo>
                  <a:cubicBezTo>
                    <a:pt x="10170" y="9042"/>
                    <a:pt x="10171" y="9044"/>
                    <a:pt x="10172" y="9045"/>
                  </a:cubicBezTo>
                  <a:lnTo>
                    <a:pt x="10172" y="9045"/>
                  </a:lnTo>
                  <a:lnTo>
                    <a:pt x="10157" y="9086"/>
                  </a:lnTo>
                  <a:cubicBezTo>
                    <a:pt x="10155" y="9083"/>
                    <a:pt x="10154" y="9083"/>
                    <a:pt x="10152" y="9082"/>
                  </a:cubicBezTo>
                  <a:cubicBezTo>
                    <a:pt x="10158" y="9068"/>
                    <a:pt x="10163" y="9055"/>
                    <a:pt x="10169" y="9041"/>
                  </a:cubicBezTo>
                  <a:close/>
                  <a:moveTo>
                    <a:pt x="10316" y="9031"/>
                  </a:moveTo>
                  <a:cubicBezTo>
                    <a:pt x="10364" y="9087"/>
                    <a:pt x="10413" y="9141"/>
                    <a:pt x="10483" y="9211"/>
                  </a:cubicBezTo>
                  <a:cubicBezTo>
                    <a:pt x="10413" y="9166"/>
                    <a:pt x="10361" y="9138"/>
                    <a:pt x="10313" y="9101"/>
                  </a:cubicBezTo>
                  <a:cubicBezTo>
                    <a:pt x="10308" y="9090"/>
                    <a:pt x="10303" y="9080"/>
                    <a:pt x="10298" y="9069"/>
                  </a:cubicBezTo>
                  <a:lnTo>
                    <a:pt x="10298" y="9069"/>
                  </a:lnTo>
                  <a:cubicBezTo>
                    <a:pt x="10305" y="9056"/>
                    <a:pt x="10310" y="9043"/>
                    <a:pt x="10316" y="9031"/>
                  </a:cubicBezTo>
                  <a:close/>
                  <a:moveTo>
                    <a:pt x="57110" y="9194"/>
                  </a:moveTo>
                  <a:lnTo>
                    <a:pt x="57129" y="9217"/>
                  </a:lnTo>
                  <a:lnTo>
                    <a:pt x="57114" y="9222"/>
                  </a:lnTo>
                  <a:cubicBezTo>
                    <a:pt x="57108" y="9214"/>
                    <a:pt x="57102" y="9207"/>
                    <a:pt x="57097" y="9199"/>
                  </a:cubicBezTo>
                  <a:lnTo>
                    <a:pt x="57110" y="9194"/>
                  </a:lnTo>
                  <a:close/>
                  <a:moveTo>
                    <a:pt x="21487" y="9067"/>
                  </a:moveTo>
                  <a:cubicBezTo>
                    <a:pt x="21490" y="9079"/>
                    <a:pt x="21491" y="9086"/>
                    <a:pt x="21493" y="9096"/>
                  </a:cubicBezTo>
                  <a:cubicBezTo>
                    <a:pt x="21409" y="9136"/>
                    <a:pt x="21337" y="9170"/>
                    <a:pt x="21216" y="9227"/>
                  </a:cubicBezTo>
                  <a:cubicBezTo>
                    <a:pt x="21332" y="9158"/>
                    <a:pt x="21402" y="9117"/>
                    <a:pt x="21487" y="9067"/>
                  </a:cubicBezTo>
                  <a:close/>
                  <a:moveTo>
                    <a:pt x="10179" y="9216"/>
                  </a:moveTo>
                  <a:cubicBezTo>
                    <a:pt x="10179" y="9217"/>
                    <a:pt x="10180" y="9219"/>
                    <a:pt x="10182" y="9219"/>
                  </a:cubicBezTo>
                  <a:lnTo>
                    <a:pt x="10148" y="9304"/>
                  </a:lnTo>
                  <a:cubicBezTo>
                    <a:pt x="10147" y="9302"/>
                    <a:pt x="10145" y="9301"/>
                    <a:pt x="10144" y="9301"/>
                  </a:cubicBezTo>
                  <a:cubicBezTo>
                    <a:pt x="10155" y="9272"/>
                    <a:pt x="10167" y="9245"/>
                    <a:pt x="10179" y="9216"/>
                  </a:cubicBezTo>
                  <a:close/>
                  <a:moveTo>
                    <a:pt x="33499" y="9202"/>
                  </a:moveTo>
                  <a:cubicBezTo>
                    <a:pt x="33499" y="9202"/>
                    <a:pt x="33502" y="9208"/>
                    <a:pt x="33505" y="9217"/>
                  </a:cubicBezTo>
                  <a:cubicBezTo>
                    <a:pt x="33461" y="9251"/>
                    <a:pt x="33423" y="9282"/>
                    <a:pt x="33383" y="9311"/>
                  </a:cubicBezTo>
                  <a:cubicBezTo>
                    <a:pt x="33376" y="9316"/>
                    <a:pt x="33367" y="9319"/>
                    <a:pt x="33358" y="9323"/>
                  </a:cubicBezTo>
                  <a:cubicBezTo>
                    <a:pt x="33411" y="9277"/>
                    <a:pt x="33463" y="9233"/>
                    <a:pt x="33499" y="9202"/>
                  </a:cubicBezTo>
                  <a:close/>
                  <a:moveTo>
                    <a:pt x="57725" y="9295"/>
                  </a:moveTo>
                  <a:lnTo>
                    <a:pt x="57782" y="9366"/>
                  </a:lnTo>
                  <a:lnTo>
                    <a:pt x="57778" y="9369"/>
                  </a:lnTo>
                  <a:lnTo>
                    <a:pt x="57719" y="9297"/>
                  </a:lnTo>
                  <a:lnTo>
                    <a:pt x="57725" y="9295"/>
                  </a:lnTo>
                  <a:close/>
                  <a:moveTo>
                    <a:pt x="10553" y="9361"/>
                  </a:moveTo>
                  <a:lnTo>
                    <a:pt x="10582" y="9397"/>
                  </a:lnTo>
                  <a:lnTo>
                    <a:pt x="10554" y="9408"/>
                  </a:lnTo>
                  <a:lnTo>
                    <a:pt x="10523" y="9372"/>
                  </a:lnTo>
                  <a:lnTo>
                    <a:pt x="10553" y="9361"/>
                  </a:lnTo>
                  <a:close/>
                  <a:moveTo>
                    <a:pt x="20326" y="9489"/>
                  </a:moveTo>
                  <a:lnTo>
                    <a:pt x="20329" y="9504"/>
                  </a:lnTo>
                  <a:cubicBezTo>
                    <a:pt x="20320" y="9508"/>
                    <a:pt x="20310" y="9513"/>
                    <a:pt x="20302" y="9517"/>
                  </a:cubicBezTo>
                  <a:lnTo>
                    <a:pt x="20300" y="9503"/>
                  </a:lnTo>
                  <a:lnTo>
                    <a:pt x="20326" y="9489"/>
                  </a:lnTo>
                  <a:close/>
                  <a:moveTo>
                    <a:pt x="10714" y="9591"/>
                  </a:moveTo>
                  <a:lnTo>
                    <a:pt x="10737" y="9614"/>
                  </a:lnTo>
                  <a:lnTo>
                    <a:pt x="10722" y="9620"/>
                  </a:lnTo>
                  <a:cubicBezTo>
                    <a:pt x="10714" y="9613"/>
                    <a:pt x="10707" y="9604"/>
                    <a:pt x="10700" y="9598"/>
                  </a:cubicBezTo>
                  <a:lnTo>
                    <a:pt x="10714" y="9591"/>
                  </a:lnTo>
                  <a:close/>
                  <a:moveTo>
                    <a:pt x="10903" y="9666"/>
                  </a:moveTo>
                  <a:lnTo>
                    <a:pt x="10968" y="9732"/>
                  </a:lnTo>
                  <a:cubicBezTo>
                    <a:pt x="10966" y="9732"/>
                    <a:pt x="10965" y="9734"/>
                    <a:pt x="10963" y="9734"/>
                  </a:cubicBezTo>
                  <a:lnTo>
                    <a:pt x="10898" y="9667"/>
                  </a:lnTo>
                  <a:cubicBezTo>
                    <a:pt x="10898" y="9666"/>
                    <a:pt x="10900" y="9666"/>
                    <a:pt x="10903" y="9666"/>
                  </a:cubicBezTo>
                  <a:close/>
                  <a:moveTo>
                    <a:pt x="11204" y="9807"/>
                  </a:moveTo>
                  <a:lnTo>
                    <a:pt x="11274" y="9867"/>
                  </a:lnTo>
                  <a:cubicBezTo>
                    <a:pt x="11272" y="9867"/>
                    <a:pt x="11272" y="9869"/>
                    <a:pt x="11269" y="9869"/>
                  </a:cubicBezTo>
                  <a:cubicBezTo>
                    <a:pt x="11247" y="9850"/>
                    <a:pt x="11224" y="9829"/>
                    <a:pt x="11200" y="9810"/>
                  </a:cubicBezTo>
                  <a:cubicBezTo>
                    <a:pt x="11201" y="9809"/>
                    <a:pt x="11203" y="9809"/>
                    <a:pt x="11204" y="9807"/>
                  </a:cubicBezTo>
                  <a:close/>
                  <a:moveTo>
                    <a:pt x="19693" y="9885"/>
                  </a:moveTo>
                  <a:lnTo>
                    <a:pt x="19696" y="9900"/>
                  </a:lnTo>
                  <a:lnTo>
                    <a:pt x="19668" y="9913"/>
                  </a:lnTo>
                  <a:cubicBezTo>
                    <a:pt x="19667" y="9909"/>
                    <a:pt x="19667" y="9903"/>
                    <a:pt x="19665" y="9898"/>
                  </a:cubicBezTo>
                  <a:lnTo>
                    <a:pt x="19693" y="9885"/>
                  </a:lnTo>
                  <a:close/>
                  <a:moveTo>
                    <a:pt x="11774" y="9859"/>
                  </a:moveTo>
                  <a:cubicBezTo>
                    <a:pt x="11796" y="9878"/>
                    <a:pt x="11816" y="9898"/>
                    <a:pt x="11841" y="9914"/>
                  </a:cubicBezTo>
                  <a:lnTo>
                    <a:pt x="11837" y="9917"/>
                  </a:lnTo>
                  <a:cubicBezTo>
                    <a:pt x="11812" y="9901"/>
                    <a:pt x="11791" y="9881"/>
                    <a:pt x="11769" y="9862"/>
                  </a:cubicBezTo>
                  <a:lnTo>
                    <a:pt x="11774" y="9859"/>
                  </a:lnTo>
                  <a:close/>
                  <a:moveTo>
                    <a:pt x="57756" y="9919"/>
                  </a:moveTo>
                  <a:cubicBezTo>
                    <a:pt x="57772" y="9942"/>
                    <a:pt x="57789" y="9966"/>
                    <a:pt x="57807" y="9991"/>
                  </a:cubicBezTo>
                  <a:lnTo>
                    <a:pt x="57801" y="9992"/>
                  </a:lnTo>
                  <a:cubicBezTo>
                    <a:pt x="57785" y="9969"/>
                    <a:pt x="57767" y="9944"/>
                    <a:pt x="57750" y="9920"/>
                  </a:cubicBezTo>
                  <a:cubicBezTo>
                    <a:pt x="57751" y="9919"/>
                    <a:pt x="57753" y="9919"/>
                    <a:pt x="57756" y="9919"/>
                  </a:cubicBezTo>
                  <a:close/>
                  <a:moveTo>
                    <a:pt x="19668" y="10112"/>
                  </a:moveTo>
                  <a:cubicBezTo>
                    <a:pt x="19668" y="10113"/>
                    <a:pt x="19668" y="10115"/>
                    <a:pt x="19670" y="10116"/>
                  </a:cubicBezTo>
                  <a:cubicBezTo>
                    <a:pt x="19642" y="10129"/>
                    <a:pt x="19615" y="10144"/>
                    <a:pt x="19587" y="10157"/>
                  </a:cubicBezTo>
                  <a:cubicBezTo>
                    <a:pt x="19587" y="10156"/>
                    <a:pt x="19587" y="10154"/>
                    <a:pt x="19587" y="10153"/>
                  </a:cubicBezTo>
                  <a:cubicBezTo>
                    <a:pt x="19614" y="10140"/>
                    <a:pt x="19640" y="10125"/>
                    <a:pt x="19668" y="10112"/>
                  </a:cubicBezTo>
                  <a:close/>
                  <a:moveTo>
                    <a:pt x="35464" y="10125"/>
                  </a:moveTo>
                  <a:lnTo>
                    <a:pt x="35474" y="10137"/>
                  </a:lnTo>
                  <a:lnTo>
                    <a:pt x="35461" y="10163"/>
                  </a:lnTo>
                  <a:lnTo>
                    <a:pt x="35450" y="10151"/>
                  </a:lnTo>
                  <a:lnTo>
                    <a:pt x="35464" y="10125"/>
                  </a:lnTo>
                  <a:close/>
                  <a:moveTo>
                    <a:pt x="35347" y="10195"/>
                  </a:moveTo>
                  <a:cubicBezTo>
                    <a:pt x="35309" y="10269"/>
                    <a:pt x="35290" y="10304"/>
                    <a:pt x="35278" y="10329"/>
                  </a:cubicBezTo>
                  <a:cubicBezTo>
                    <a:pt x="35287" y="10294"/>
                    <a:pt x="35297" y="10254"/>
                    <a:pt x="35312" y="10203"/>
                  </a:cubicBezTo>
                  <a:cubicBezTo>
                    <a:pt x="35322" y="10201"/>
                    <a:pt x="35331" y="10200"/>
                    <a:pt x="35347" y="10195"/>
                  </a:cubicBezTo>
                  <a:close/>
                  <a:moveTo>
                    <a:pt x="19174" y="10338"/>
                  </a:moveTo>
                  <a:lnTo>
                    <a:pt x="19176" y="10344"/>
                  </a:lnTo>
                  <a:cubicBezTo>
                    <a:pt x="19148" y="10357"/>
                    <a:pt x="19120" y="10371"/>
                    <a:pt x="19093" y="10384"/>
                  </a:cubicBezTo>
                  <a:cubicBezTo>
                    <a:pt x="19093" y="10381"/>
                    <a:pt x="19093" y="10379"/>
                    <a:pt x="19093" y="10378"/>
                  </a:cubicBezTo>
                  <a:cubicBezTo>
                    <a:pt x="19120" y="10365"/>
                    <a:pt x="19148" y="10351"/>
                    <a:pt x="19174" y="10338"/>
                  </a:cubicBezTo>
                  <a:close/>
                  <a:moveTo>
                    <a:pt x="58538" y="10451"/>
                  </a:moveTo>
                  <a:lnTo>
                    <a:pt x="58555" y="10478"/>
                  </a:lnTo>
                  <a:lnTo>
                    <a:pt x="58540" y="10481"/>
                  </a:lnTo>
                  <a:lnTo>
                    <a:pt x="58524" y="10454"/>
                  </a:lnTo>
                  <a:lnTo>
                    <a:pt x="58538" y="10451"/>
                  </a:lnTo>
                  <a:close/>
                  <a:moveTo>
                    <a:pt x="11846" y="10565"/>
                  </a:moveTo>
                  <a:cubicBezTo>
                    <a:pt x="11859" y="10574"/>
                    <a:pt x="11872" y="10582"/>
                    <a:pt x="11886" y="10591"/>
                  </a:cubicBezTo>
                  <a:lnTo>
                    <a:pt x="11893" y="10627"/>
                  </a:lnTo>
                  <a:lnTo>
                    <a:pt x="11893" y="10627"/>
                  </a:lnTo>
                  <a:lnTo>
                    <a:pt x="11825" y="10579"/>
                  </a:lnTo>
                  <a:lnTo>
                    <a:pt x="11846" y="10565"/>
                  </a:lnTo>
                  <a:close/>
                  <a:moveTo>
                    <a:pt x="12283" y="10656"/>
                  </a:moveTo>
                  <a:lnTo>
                    <a:pt x="12354" y="10686"/>
                  </a:lnTo>
                  <a:lnTo>
                    <a:pt x="12354" y="10686"/>
                  </a:lnTo>
                  <a:cubicBezTo>
                    <a:pt x="12353" y="10686"/>
                    <a:pt x="12352" y="10687"/>
                    <a:pt x="12350" y="10687"/>
                  </a:cubicBezTo>
                  <a:cubicBezTo>
                    <a:pt x="12341" y="10687"/>
                    <a:pt x="12323" y="10680"/>
                    <a:pt x="12305" y="10674"/>
                  </a:cubicBezTo>
                  <a:cubicBezTo>
                    <a:pt x="12298" y="10668"/>
                    <a:pt x="12290" y="10662"/>
                    <a:pt x="12283" y="10656"/>
                  </a:cubicBezTo>
                  <a:close/>
                  <a:moveTo>
                    <a:pt x="12171" y="10665"/>
                  </a:moveTo>
                  <a:cubicBezTo>
                    <a:pt x="12180" y="10669"/>
                    <a:pt x="12189" y="10675"/>
                    <a:pt x="12199" y="10680"/>
                  </a:cubicBezTo>
                  <a:cubicBezTo>
                    <a:pt x="12195" y="10684"/>
                    <a:pt x="12190" y="10687"/>
                    <a:pt x="12187" y="10690"/>
                  </a:cubicBezTo>
                  <a:lnTo>
                    <a:pt x="12161" y="10675"/>
                  </a:lnTo>
                  <a:lnTo>
                    <a:pt x="12171" y="10665"/>
                  </a:lnTo>
                  <a:close/>
                  <a:moveTo>
                    <a:pt x="18486" y="10669"/>
                  </a:moveTo>
                  <a:lnTo>
                    <a:pt x="18487" y="10684"/>
                  </a:lnTo>
                  <a:lnTo>
                    <a:pt x="18459" y="10696"/>
                  </a:lnTo>
                  <a:cubicBezTo>
                    <a:pt x="18458" y="10691"/>
                    <a:pt x="18458" y="10685"/>
                    <a:pt x="18458" y="10681"/>
                  </a:cubicBezTo>
                  <a:cubicBezTo>
                    <a:pt x="18466" y="10677"/>
                    <a:pt x="18477" y="10672"/>
                    <a:pt x="18486" y="10669"/>
                  </a:cubicBezTo>
                  <a:close/>
                  <a:moveTo>
                    <a:pt x="12374" y="10697"/>
                  </a:moveTo>
                  <a:cubicBezTo>
                    <a:pt x="12384" y="10697"/>
                    <a:pt x="12402" y="10703"/>
                    <a:pt x="12421" y="10710"/>
                  </a:cubicBezTo>
                  <a:lnTo>
                    <a:pt x="12443" y="10728"/>
                  </a:lnTo>
                  <a:cubicBezTo>
                    <a:pt x="12418" y="10718"/>
                    <a:pt x="12393" y="10707"/>
                    <a:pt x="12370" y="10697"/>
                  </a:cubicBezTo>
                  <a:cubicBezTo>
                    <a:pt x="12371" y="10697"/>
                    <a:pt x="12372" y="10697"/>
                    <a:pt x="12374" y="10697"/>
                  </a:cubicBezTo>
                  <a:close/>
                  <a:moveTo>
                    <a:pt x="31226" y="10721"/>
                  </a:moveTo>
                  <a:lnTo>
                    <a:pt x="31234" y="10734"/>
                  </a:lnTo>
                  <a:lnTo>
                    <a:pt x="31213" y="10756"/>
                  </a:lnTo>
                  <a:lnTo>
                    <a:pt x="31206" y="10743"/>
                  </a:lnTo>
                  <a:lnTo>
                    <a:pt x="31226" y="10721"/>
                  </a:lnTo>
                  <a:close/>
                  <a:moveTo>
                    <a:pt x="16349" y="10918"/>
                  </a:moveTo>
                  <a:lnTo>
                    <a:pt x="16346" y="10941"/>
                  </a:lnTo>
                  <a:cubicBezTo>
                    <a:pt x="16332" y="10946"/>
                    <a:pt x="16320" y="10949"/>
                    <a:pt x="16307" y="10952"/>
                  </a:cubicBezTo>
                  <a:lnTo>
                    <a:pt x="16274" y="10934"/>
                  </a:lnTo>
                  <a:lnTo>
                    <a:pt x="16349" y="10918"/>
                  </a:lnTo>
                  <a:close/>
                  <a:moveTo>
                    <a:pt x="58353" y="10827"/>
                  </a:moveTo>
                  <a:lnTo>
                    <a:pt x="58466" y="11034"/>
                  </a:lnTo>
                  <a:cubicBezTo>
                    <a:pt x="58465" y="11036"/>
                    <a:pt x="58463" y="11037"/>
                    <a:pt x="58462" y="11040"/>
                  </a:cubicBezTo>
                  <a:cubicBezTo>
                    <a:pt x="58422" y="10972"/>
                    <a:pt x="58382" y="10903"/>
                    <a:pt x="58344" y="10837"/>
                  </a:cubicBezTo>
                  <a:lnTo>
                    <a:pt x="58353" y="10827"/>
                  </a:lnTo>
                  <a:close/>
                  <a:moveTo>
                    <a:pt x="13211" y="11102"/>
                  </a:moveTo>
                  <a:lnTo>
                    <a:pt x="13255" y="11116"/>
                  </a:lnTo>
                  <a:lnTo>
                    <a:pt x="13238" y="11141"/>
                  </a:lnTo>
                  <a:lnTo>
                    <a:pt x="13192" y="11127"/>
                  </a:lnTo>
                  <a:lnTo>
                    <a:pt x="13211" y="11102"/>
                  </a:lnTo>
                  <a:close/>
                  <a:moveTo>
                    <a:pt x="9267" y="10994"/>
                  </a:moveTo>
                  <a:cubicBezTo>
                    <a:pt x="9271" y="10997"/>
                    <a:pt x="9274" y="11000"/>
                    <a:pt x="9277" y="11002"/>
                  </a:cubicBezTo>
                  <a:lnTo>
                    <a:pt x="9164" y="11215"/>
                  </a:lnTo>
                  <a:cubicBezTo>
                    <a:pt x="9161" y="11215"/>
                    <a:pt x="9158" y="11215"/>
                    <a:pt x="9156" y="11214"/>
                  </a:cubicBezTo>
                  <a:lnTo>
                    <a:pt x="9267" y="10994"/>
                  </a:lnTo>
                  <a:close/>
                  <a:moveTo>
                    <a:pt x="15138" y="11242"/>
                  </a:moveTo>
                  <a:lnTo>
                    <a:pt x="15133" y="11256"/>
                  </a:lnTo>
                  <a:lnTo>
                    <a:pt x="15103" y="11256"/>
                  </a:lnTo>
                  <a:lnTo>
                    <a:pt x="15108" y="11242"/>
                  </a:lnTo>
                  <a:close/>
                  <a:moveTo>
                    <a:pt x="14134" y="11286"/>
                  </a:moveTo>
                  <a:cubicBezTo>
                    <a:pt x="14184" y="11299"/>
                    <a:pt x="14235" y="11300"/>
                    <a:pt x="14287" y="11306"/>
                  </a:cubicBezTo>
                  <a:cubicBezTo>
                    <a:pt x="14287" y="11309"/>
                    <a:pt x="14288" y="11312"/>
                    <a:pt x="14290" y="11314"/>
                  </a:cubicBezTo>
                  <a:cubicBezTo>
                    <a:pt x="14237" y="11309"/>
                    <a:pt x="14184" y="11311"/>
                    <a:pt x="14134" y="11299"/>
                  </a:cubicBezTo>
                  <a:lnTo>
                    <a:pt x="14134" y="11286"/>
                  </a:lnTo>
                  <a:close/>
                  <a:moveTo>
                    <a:pt x="15322" y="11331"/>
                  </a:moveTo>
                  <a:cubicBezTo>
                    <a:pt x="15322" y="11333"/>
                    <a:pt x="15322" y="11336"/>
                    <a:pt x="15321" y="11337"/>
                  </a:cubicBezTo>
                  <a:lnTo>
                    <a:pt x="15228" y="11337"/>
                  </a:lnTo>
                  <a:cubicBezTo>
                    <a:pt x="15230" y="11336"/>
                    <a:pt x="15230" y="11334"/>
                    <a:pt x="15231" y="11331"/>
                  </a:cubicBezTo>
                  <a:close/>
                  <a:moveTo>
                    <a:pt x="13552" y="11360"/>
                  </a:moveTo>
                  <a:lnTo>
                    <a:pt x="13552" y="11360"/>
                  </a:lnTo>
                  <a:cubicBezTo>
                    <a:pt x="13558" y="11364"/>
                    <a:pt x="13565" y="11368"/>
                    <a:pt x="13577" y="11371"/>
                  </a:cubicBezTo>
                  <a:lnTo>
                    <a:pt x="13577" y="11371"/>
                  </a:lnTo>
                  <a:cubicBezTo>
                    <a:pt x="13569" y="11367"/>
                    <a:pt x="13561" y="11364"/>
                    <a:pt x="13552" y="11360"/>
                  </a:cubicBezTo>
                  <a:close/>
                  <a:moveTo>
                    <a:pt x="15746" y="11443"/>
                  </a:moveTo>
                  <a:lnTo>
                    <a:pt x="15745" y="11449"/>
                  </a:lnTo>
                  <a:lnTo>
                    <a:pt x="15652" y="11458"/>
                  </a:lnTo>
                  <a:cubicBezTo>
                    <a:pt x="15652" y="11456"/>
                    <a:pt x="15652" y="11455"/>
                    <a:pt x="15652" y="11453"/>
                  </a:cubicBezTo>
                  <a:lnTo>
                    <a:pt x="15746" y="11443"/>
                  </a:lnTo>
                  <a:close/>
                  <a:moveTo>
                    <a:pt x="8660" y="11459"/>
                  </a:moveTo>
                  <a:cubicBezTo>
                    <a:pt x="8662" y="11459"/>
                    <a:pt x="8663" y="11460"/>
                    <a:pt x="8665" y="11461"/>
                  </a:cubicBezTo>
                  <a:cubicBezTo>
                    <a:pt x="8656" y="11478"/>
                    <a:pt x="8647" y="11495"/>
                    <a:pt x="8639" y="11512"/>
                  </a:cubicBezTo>
                  <a:lnTo>
                    <a:pt x="8600" y="11520"/>
                  </a:lnTo>
                  <a:lnTo>
                    <a:pt x="8604" y="11514"/>
                  </a:lnTo>
                  <a:lnTo>
                    <a:pt x="8604" y="11514"/>
                  </a:lnTo>
                  <a:cubicBezTo>
                    <a:pt x="8604" y="11514"/>
                    <a:pt x="8604" y="11514"/>
                    <a:pt x="8604" y="11514"/>
                  </a:cubicBezTo>
                  <a:cubicBezTo>
                    <a:pt x="8604" y="11514"/>
                    <a:pt x="8604" y="11514"/>
                    <a:pt x="8605" y="11514"/>
                  </a:cubicBezTo>
                  <a:cubicBezTo>
                    <a:pt x="8638" y="11468"/>
                    <a:pt x="8652" y="11459"/>
                    <a:pt x="8660" y="11459"/>
                  </a:cubicBezTo>
                  <a:close/>
                  <a:moveTo>
                    <a:pt x="8596" y="11509"/>
                  </a:moveTo>
                  <a:cubicBezTo>
                    <a:pt x="8598" y="11509"/>
                    <a:pt x="8599" y="11512"/>
                    <a:pt x="8602" y="11513"/>
                  </a:cubicBezTo>
                  <a:lnTo>
                    <a:pt x="8602" y="11513"/>
                  </a:lnTo>
                  <a:cubicBezTo>
                    <a:pt x="8585" y="11542"/>
                    <a:pt x="8573" y="11558"/>
                    <a:pt x="8565" y="11567"/>
                  </a:cubicBezTo>
                  <a:lnTo>
                    <a:pt x="8565" y="11567"/>
                  </a:lnTo>
                  <a:cubicBezTo>
                    <a:pt x="8585" y="11519"/>
                    <a:pt x="8592" y="11509"/>
                    <a:pt x="8596" y="11509"/>
                  </a:cubicBezTo>
                  <a:close/>
                  <a:moveTo>
                    <a:pt x="8736" y="11574"/>
                  </a:moveTo>
                  <a:cubicBezTo>
                    <a:pt x="8739" y="11577"/>
                    <a:pt x="8742" y="11583"/>
                    <a:pt x="8746" y="11586"/>
                  </a:cubicBezTo>
                  <a:cubicBezTo>
                    <a:pt x="8740" y="11595"/>
                    <a:pt x="8736" y="11602"/>
                    <a:pt x="8731" y="11611"/>
                  </a:cubicBezTo>
                  <a:lnTo>
                    <a:pt x="8721" y="11599"/>
                  </a:lnTo>
                  <a:cubicBezTo>
                    <a:pt x="8725" y="11592"/>
                    <a:pt x="8731" y="11583"/>
                    <a:pt x="8736" y="11574"/>
                  </a:cubicBezTo>
                  <a:close/>
                  <a:moveTo>
                    <a:pt x="8525" y="11454"/>
                  </a:moveTo>
                  <a:cubicBezTo>
                    <a:pt x="8558" y="11454"/>
                    <a:pt x="8535" y="11536"/>
                    <a:pt x="8517" y="11606"/>
                  </a:cubicBezTo>
                  <a:lnTo>
                    <a:pt x="8517" y="11606"/>
                  </a:lnTo>
                  <a:cubicBezTo>
                    <a:pt x="8489" y="11651"/>
                    <a:pt x="8474" y="11669"/>
                    <a:pt x="8469" y="11669"/>
                  </a:cubicBezTo>
                  <a:cubicBezTo>
                    <a:pt x="8453" y="11669"/>
                    <a:pt x="8505" y="11530"/>
                    <a:pt x="8506" y="11459"/>
                  </a:cubicBezTo>
                  <a:cubicBezTo>
                    <a:pt x="8514" y="11455"/>
                    <a:pt x="8520" y="11454"/>
                    <a:pt x="8525" y="11454"/>
                  </a:cubicBezTo>
                  <a:close/>
                  <a:moveTo>
                    <a:pt x="34563" y="11704"/>
                  </a:moveTo>
                  <a:lnTo>
                    <a:pt x="34573" y="11715"/>
                  </a:lnTo>
                  <a:lnTo>
                    <a:pt x="34557" y="11740"/>
                  </a:lnTo>
                  <a:cubicBezTo>
                    <a:pt x="34554" y="11737"/>
                    <a:pt x="34551" y="11733"/>
                    <a:pt x="34548" y="11730"/>
                  </a:cubicBezTo>
                  <a:lnTo>
                    <a:pt x="34563" y="11704"/>
                  </a:lnTo>
                  <a:close/>
                  <a:moveTo>
                    <a:pt x="30773" y="11673"/>
                  </a:moveTo>
                  <a:lnTo>
                    <a:pt x="30792" y="11706"/>
                  </a:lnTo>
                  <a:lnTo>
                    <a:pt x="30761" y="11742"/>
                  </a:lnTo>
                  <a:lnTo>
                    <a:pt x="30720" y="11731"/>
                  </a:lnTo>
                  <a:lnTo>
                    <a:pt x="30773" y="11673"/>
                  </a:lnTo>
                  <a:close/>
                  <a:moveTo>
                    <a:pt x="8768" y="11698"/>
                  </a:moveTo>
                  <a:lnTo>
                    <a:pt x="8772" y="11701"/>
                  </a:lnTo>
                  <a:cubicBezTo>
                    <a:pt x="8758" y="11729"/>
                    <a:pt x="8742" y="11754"/>
                    <a:pt x="8727" y="11780"/>
                  </a:cubicBezTo>
                  <a:lnTo>
                    <a:pt x="8724" y="11776"/>
                  </a:lnTo>
                  <a:lnTo>
                    <a:pt x="8768" y="11698"/>
                  </a:lnTo>
                  <a:close/>
                  <a:moveTo>
                    <a:pt x="8413" y="11653"/>
                  </a:moveTo>
                  <a:cubicBezTo>
                    <a:pt x="8346" y="11806"/>
                    <a:pt x="8305" y="11824"/>
                    <a:pt x="8274" y="11839"/>
                  </a:cubicBezTo>
                  <a:cubicBezTo>
                    <a:pt x="8319" y="11779"/>
                    <a:pt x="8363" y="11720"/>
                    <a:pt x="8413" y="11653"/>
                  </a:cubicBezTo>
                  <a:close/>
                  <a:moveTo>
                    <a:pt x="30341" y="11809"/>
                  </a:moveTo>
                  <a:lnTo>
                    <a:pt x="30348" y="11823"/>
                  </a:lnTo>
                  <a:lnTo>
                    <a:pt x="30329" y="11846"/>
                  </a:lnTo>
                  <a:lnTo>
                    <a:pt x="30320" y="11833"/>
                  </a:lnTo>
                  <a:lnTo>
                    <a:pt x="30341" y="11809"/>
                  </a:lnTo>
                  <a:close/>
                  <a:moveTo>
                    <a:pt x="29916" y="12057"/>
                  </a:moveTo>
                  <a:cubicBezTo>
                    <a:pt x="29916" y="12058"/>
                    <a:pt x="29917" y="12060"/>
                    <a:pt x="29917" y="12061"/>
                  </a:cubicBezTo>
                  <a:cubicBezTo>
                    <a:pt x="29898" y="12085"/>
                    <a:pt x="29879" y="12108"/>
                    <a:pt x="29860" y="12133"/>
                  </a:cubicBezTo>
                  <a:cubicBezTo>
                    <a:pt x="29860" y="12132"/>
                    <a:pt x="29858" y="12130"/>
                    <a:pt x="29857" y="12127"/>
                  </a:cubicBezTo>
                  <a:lnTo>
                    <a:pt x="29916" y="12057"/>
                  </a:lnTo>
                  <a:close/>
                  <a:moveTo>
                    <a:pt x="34310" y="12198"/>
                  </a:moveTo>
                  <a:cubicBezTo>
                    <a:pt x="34313" y="12199"/>
                    <a:pt x="34317" y="12201"/>
                    <a:pt x="34322" y="12201"/>
                  </a:cubicBezTo>
                  <a:cubicBezTo>
                    <a:pt x="34279" y="12268"/>
                    <a:pt x="34235" y="12338"/>
                    <a:pt x="34191" y="12405"/>
                  </a:cubicBezTo>
                  <a:lnTo>
                    <a:pt x="34184" y="12404"/>
                  </a:lnTo>
                  <a:lnTo>
                    <a:pt x="34310" y="12198"/>
                  </a:lnTo>
                  <a:close/>
                  <a:moveTo>
                    <a:pt x="29771" y="12368"/>
                  </a:moveTo>
                  <a:lnTo>
                    <a:pt x="29780" y="12382"/>
                  </a:lnTo>
                  <a:cubicBezTo>
                    <a:pt x="29773" y="12391"/>
                    <a:pt x="29767" y="12398"/>
                    <a:pt x="29761" y="12407"/>
                  </a:cubicBezTo>
                  <a:lnTo>
                    <a:pt x="29752" y="12394"/>
                  </a:lnTo>
                  <a:lnTo>
                    <a:pt x="29771" y="12368"/>
                  </a:lnTo>
                  <a:close/>
                  <a:moveTo>
                    <a:pt x="8018" y="12280"/>
                  </a:moveTo>
                  <a:lnTo>
                    <a:pt x="8025" y="12282"/>
                  </a:lnTo>
                  <a:lnTo>
                    <a:pt x="7947" y="12411"/>
                  </a:lnTo>
                  <a:lnTo>
                    <a:pt x="7937" y="12404"/>
                  </a:lnTo>
                  <a:cubicBezTo>
                    <a:pt x="7963" y="12363"/>
                    <a:pt x="7991" y="12321"/>
                    <a:pt x="8018" y="12280"/>
                  </a:cubicBezTo>
                  <a:close/>
                  <a:moveTo>
                    <a:pt x="8288" y="12626"/>
                  </a:moveTo>
                  <a:lnTo>
                    <a:pt x="8305" y="12645"/>
                  </a:lnTo>
                  <a:cubicBezTo>
                    <a:pt x="8296" y="12658"/>
                    <a:pt x="8287" y="12670"/>
                    <a:pt x="8280" y="12682"/>
                  </a:cubicBezTo>
                  <a:lnTo>
                    <a:pt x="8246" y="12691"/>
                  </a:lnTo>
                  <a:cubicBezTo>
                    <a:pt x="8259" y="12669"/>
                    <a:pt x="8275" y="12647"/>
                    <a:pt x="8288" y="12626"/>
                  </a:cubicBezTo>
                  <a:close/>
                  <a:moveTo>
                    <a:pt x="7709" y="12698"/>
                  </a:moveTo>
                  <a:lnTo>
                    <a:pt x="7709" y="12698"/>
                  </a:lnTo>
                  <a:cubicBezTo>
                    <a:pt x="7704" y="12707"/>
                    <a:pt x="7700" y="12716"/>
                    <a:pt x="7696" y="12725"/>
                  </a:cubicBezTo>
                  <a:lnTo>
                    <a:pt x="7653" y="12766"/>
                  </a:lnTo>
                  <a:cubicBezTo>
                    <a:pt x="7656" y="12760"/>
                    <a:pt x="7659" y="12754"/>
                    <a:pt x="7659" y="12752"/>
                  </a:cubicBezTo>
                  <a:lnTo>
                    <a:pt x="7659" y="12752"/>
                  </a:lnTo>
                  <a:cubicBezTo>
                    <a:pt x="7659" y="12752"/>
                    <a:pt x="7659" y="12752"/>
                    <a:pt x="7659" y="12752"/>
                  </a:cubicBezTo>
                  <a:cubicBezTo>
                    <a:pt x="7676" y="12732"/>
                    <a:pt x="7693" y="12716"/>
                    <a:pt x="7709" y="12698"/>
                  </a:cubicBezTo>
                  <a:close/>
                  <a:moveTo>
                    <a:pt x="59720" y="12757"/>
                  </a:moveTo>
                  <a:lnTo>
                    <a:pt x="59751" y="12845"/>
                  </a:lnTo>
                  <a:cubicBezTo>
                    <a:pt x="59749" y="12845"/>
                    <a:pt x="59746" y="12844"/>
                    <a:pt x="59745" y="12844"/>
                  </a:cubicBezTo>
                  <a:cubicBezTo>
                    <a:pt x="59734" y="12814"/>
                    <a:pt x="59726" y="12785"/>
                    <a:pt x="59715" y="12757"/>
                  </a:cubicBezTo>
                  <a:close/>
                  <a:moveTo>
                    <a:pt x="34144" y="12505"/>
                  </a:moveTo>
                  <a:lnTo>
                    <a:pt x="34144" y="12505"/>
                  </a:lnTo>
                  <a:cubicBezTo>
                    <a:pt x="34097" y="12576"/>
                    <a:pt x="34059" y="12635"/>
                    <a:pt x="34007" y="12713"/>
                  </a:cubicBezTo>
                  <a:cubicBezTo>
                    <a:pt x="33998" y="12717"/>
                    <a:pt x="33983" y="12725"/>
                    <a:pt x="33969" y="12732"/>
                  </a:cubicBezTo>
                  <a:cubicBezTo>
                    <a:pt x="33939" y="12772"/>
                    <a:pt x="33907" y="12813"/>
                    <a:pt x="33878" y="12851"/>
                  </a:cubicBezTo>
                  <a:cubicBezTo>
                    <a:pt x="33889" y="12813"/>
                    <a:pt x="33901" y="12776"/>
                    <a:pt x="33913" y="12736"/>
                  </a:cubicBezTo>
                  <a:cubicBezTo>
                    <a:pt x="33985" y="12663"/>
                    <a:pt x="34060" y="12589"/>
                    <a:pt x="34144" y="12505"/>
                  </a:cubicBezTo>
                  <a:close/>
                  <a:moveTo>
                    <a:pt x="29455" y="12801"/>
                  </a:moveTo>
                  <a:lnTo>
                    <a:pt x="29462" y="12803"/>
                  </a:lnTo>
                  <a:cubicBezTo>
                    <a:pt x="29434" y="12847"/>
                    <a:pt x="29406" y="12889"/>
                    <a:pt x="29379" y="12933"/>
                  </a:cubicBezTo>
                  <a:cubicBezTo>
                    <a:pt x="29376" y="12931"/>
                    <a:pt x="29371" y="12929"/>
                    <a:pt x="29368" y="12928"/>
                  </a:cubicBezTo>
                  <a:lnTo>
                    <a:pt x="29455" y="12801"/>
                  </a:lnTo>
                  <a:close/>
                  <a:moveTo>
                    <a:pt x="33926" y="12819"/>
                  </a:moveTo>
                  <a:cubicBezTo>
                    <a:pt x="33929" y="12819"/>
                    <a:pt x="33932" y="12819"/>
                    <a:pt x="33933" y="12820"/>
                  </a:cubicBezTo>
                  <a:cubicBezTo>
                    <a:pt x="33906" y="12863"/>
                    <a:pt x="33879" y="12905"/>
                    <a:pt x="33851" y="12951"/>
                  </a:cubicBezTo>
                  <a:lnTo>
                    <a:pt x="33841" y="12944"/>
                  </a:lnTo>
                  <a:lnTo>
                    <a:pt x="33926" y="12819"/>
                  </a:lnTo>
                  <a:close/>
                  <a:moveTo>
                    <a:pt x="29315" y="12883"/>
                  </a:moveTo>
                  <a:lnTo>
                    <a:pt x="29317" y="12886"/>
                  </a:lnTo>
                  <a:lnTo>
                    <a:pt x="29265" y="12963"/>
                  </a:lnTo>
                  <a:lnTo>
                    <a:pt x="29262" y="12958"/>
                  </a:lnTo>
                  <a:lnTo>
                    <a:pt x="29315" y="12883"/>
                  </a:lnTo>
                  <a:close/>
                  <a:moveTo>
                    <a:pt x="29181" y="13047"/>
                  </a:moveTo>
                  <a:cubicBezTo>
                    <a:pt x="29184" y="13051"/>
                    <a:pt x="29187" y="13056"/>
                    <a:pt x="29192" y="13059"/>
                  </a:cubicBezTo>
                  <a:lnTo>
                    <a:pt x="29174" y="13085"/>
                  </a:lnTo>
                  <a:lnTo>
                    <a:pt x="29165" y="13073"/>
                  </a:lnTo>
                  <a:lnTo>
                    <a:pt x="29181" y="13047"/>
                  </a:lnTo>
                  <a:close/>
                  <a:moveTo>
                    <a:pt x="33764" y="13048"/>
                  </a:moveTo>
                  <a:lnTo>
                    <a:pt x="33775" y="13056"/>
                  </a:lnTo>
                  <a:lnTo>
                    <a:pt x="33688" y="13181"/>
                  </a:lnTo>
                  <a:lnTo>
                    <a:pt x="33680" y="13179"/>
                  </a:lnTo>
                  <a:cubicBezTo>
                    <a:pt x="33708" y="13135"/>
                    <a:pt x="33736" y="13092"/>
                    <a:pt x="33764" y="13048"/>
                  </a:cubicBezTo>
                  <a:close/>
                  <a:moveTo>
                    <a:pt x="59546" y="13153"/>
                  </a:moveTo>
                  <a:cubicBezTo>
                    <a:pt x="59573" y="13237"/>
                    <a:pt x="59586" y="13276"/>
                    <a:pt x="59605" y="13338"/>
                  </a:cubicBezTo>
                  <a:cubicBezTo>
                    <a:pt x="59593" y="13338"/>
                    <a:pt x="59583" y="13338"/>
                    <a:pt x="59559" y="13337"/>
                  </a:cubicBezTo>
                  <a:cubicBezTo>
                    <a:pt x="59553" y="13251"/>
                    <a:pt x="59551" y="13213"/>
                    <a:pt x="59546" y="13153"/>
                  </a:cubicBezTo>
                  <a:close/>
                  <a:moveTo>
                    <a:pt x="33199" y="13220"/>
                  </a:moveTo>
                  <a:lnTo>
                    <a:pt x="33199" y="13220"/>
                  </a:lnTo>
                  <a:cubicBezTo>
                    <a:pt x="33120" y="13295"/>
                    <a:pt x="33089" y="13326"/>
                    <a:pt x="33042" y="13373"/>
                  </a:cubicBezTo>
                  <a:cubicBezTo>
                    <a:pt x="33085" y="13310"/>
                    <a:pt x="33108" y="13278"/>
                    <a:pt x="33142" y="13228"/>
                  </a:cubicBezTo>
                  <a:cubicBezTo>
                    <a:pt x="33155" y="13226"/>
                    <a:pt x="33165" y="13225"/>
                    <a:pt x="33199" y="13220"/>
                  </a:cubicBezTo>
                  <a:close/>
                  <a:moveTo>
                    <a:pt x="7351" y="13345"/>
                  </a:moveTo>
                  <a:lnTo>
                    <a:pt x="7354" y="13350"/>
                  </a:lnTo>
                  <a:lnTo>
                    <a:pt x="7300" y="13420"/>
                  </a:lnTo>
                  <a:lnTo>
                    <a:pt x="7297" y="13416"/>
                  </a:lnTo>
                  <a:cubicBezTo>
                    <a:pt x="7316" y="13392"/>
                    <a:pt x="7334" y="13369"/>
                    <a:pt x="7351" y="13345"/>
                  </a:cubicBezTo>
                  <a:close/>
                  <a:moveTo>
                    <a:pt x="33504" y="13442"/>
                  </a:moveTo>
                  <a:lnTo>
                    <a:pt x="33513" y="13454"/>
                  </a:lnTo>
                  <a:lnTo>
                    <a:pt x="33495" y="13479"/>
                  </a:lnTo>
                  <a:lnTo>
                    <a:pt x="33486" y="13468"/>
                  </a:lnTo>
                  <a:lnTo>
                    <a:pt x="33486" y="13466"/>
                  </a:lnTo>
                  <a:lnTo>
                    <a:pt x="33504" y="13442"/>
                  </a:lnTo>
                  <a:close/>
                  <a:moveTo>
                    <a:pt x="33338" y="13457"/>
                  </a:moveTo>
                  <a:cubicBezTo>
                    <a:pt x="33339" y="13459"/>
                    <a:pt x="33341" y="13460"/>
                    <a:pt x="33341" y="13462"/>
                  </a:cubicBezTo>
                  <a:lnTo>
                    <a:pt x="33286" y="13535"/>
                  </a:lnTo>
                  <a:cubicBezTo>
                    <a:pt x="33286" y="13534"/>
                    <a:pt x="33285" y="13532"/>
                    <a:pt x="33285" y="13529"/>
                  </a:cubicBezTo>
                  <a:cubicBezTo>
                    <a:pt x="33301" y="13506"/>
                    <a:pt x="33320" y="13482"/>
                    <a:pt x="33338" y="13457"/>
                  </a:cubicBezTo>
                  <a:close/>
                  <a:moveTo>
                    <a:pt x="33352" y="13631"/>
                  </a:moveTo>
                  <a:lnTo>
                    <a:pt x="33355" y="13634"/>
                  </a:lnTo>
                  <a:lnTo>
                    <a:pt x="33301" y="13707"/>
                  </a:lnTo>
                  <a:lnTo>
                    <a:pt x="33298" y="13704"/>
                  </a:lnTo>
                  <a:lnTo>
                    <a:pt x="33352" y="13631"/>
                  </a:lnTo>
                  <a:close/>
                  <a:moveTo>
                    <a:pt x="7103" y="13668"/>
                  </a:moveTo>
                  <a:cubicBezTo>
                    <a:pt x="7031" y="13762"/>
                    <a:pt x="6988" y="13818"/>
                    <a:pt x="6928" y="13897"/>
                  </a:cubicBezTo>
                  <a:cubicBezTo>
                    <a:pt x="6913" y="13875"/>
                    <a:pt x="6904" y="13860"/>
                    <a:pt x="6894" y="13844"/>
                  </a:cubicBezTo>
                  <a:cubicBezTo>
                    <a:pt x="6904" y="13832"/>
                    <a:pt x="6913" y="13819"/>
                    <a:pt x="6923" y="13807"/>
                  </a:cubicBezTo>
                  <a:cubicBezTo>
                    <a:pt x="6938" y="13810"/>
                    <a:pt x="6951" y="13813"/>
                    <a:pt x="6966" y="13816"/>
                  </a:cubicBezTo>
                  <a:cubicBezTo>
                    <a:pt x="6998" y="13781"/>
                    <a:pt x="7031" y="13746"/>
                    <a:pt x="7103" y="13668"/>
                  </a:cubicBezTo>
                  <a:close/>
                  <a:moveTo>
                    <a:pt x="28800" y="13812"/>
                  </a:moveTo>
                  <a:lnTo>
                    <a:pt x="28814" y="13813"/>
                  </a:lnTo>
                  <a:cubicBezTo>
                    <a:pt x="28792" y="13859"/>
                    <a:pt x="28766" y="13904"/>
                    <a:pt x="28744" y="13952"/>
                  </a:cubicBezTo>
                  <a:cubicBezTo>
                    <a:pt x="28741" y="13952"/>
                    <a:pt x="28739" y="13953"/>
                    <a:pt x="28737" y="13953"/>
                  </a:cubicBezTo>
                  <a:cubicBezTo>
                    <a:pt x="28756" y="13904"/>
                    <a:pt x="28780" y="13859"/>
                    <a:pt x="28800" y="13812"/>
                  </a:cubicBezTo>
                  <a:close/>
                  <a:moveTo>
                    <a:pt x="33036" y="13988"/>
                  </a:moveTo>
                  <a:lnTo>
                    <a:pt x="33043" y="14002"/>
                  </a:lnTo>
                  <a:lnTo>
                    <a:pt x="33026" y="14025"/>
                  </a:lnTo>
                  <a:lnTo>
                    <a:pt x="33017" y="14013"/>
                  </a:lnTo>
                  <a:lnTo>
                    <a:pt x="33036" y="13988"/>
                  </a:lnTo>
                  <a:close/>
                  <a:moveTo>
                    <a:pt x="32930" y="14107"/>
                  </a:moveTo>
                  <a:cubicBezTo>
                    <a:pt x="32918" y="14126"/>
                    <a:pt x="32906" y="14145"/>
                    <a:pt x="32894" y="14164"/>
                  </a:cubicBezTo>
                  <a:lnTo>
                    <a:pt x="32894" y="14164"/>
                  </a:lnTo>
                  <a:cubicBezTo>
                    <a:pt x="32893" y="14155"/>
                    <a:pt x="32900" y="14140"/>
                    <a:pt x="32908" y="14125"/>
                  </a:cubicBezTo>
                  <a:cubicBezTo>
                    <a:pt x="32915" y="14119"/>
                    <a:pt x="32923" y="14113"/>
                    <a:pt x="32930" y="14107"/>
                  </a:cubicBezTo>
                  <a:close/>
                  <a:moveTo>
                    <a:pt x="7245" y="14124"/>
                  </a:moveTo>
                  <a:cubicBezTo>
                    <a:pt x="7247" y="14125"/>
                    <a:pt x="7248" y="14127"/>
                    <a:pt x="7250" y="14127"/>
                  </a:cubicBezTo>
                  <a:lnTo>
                    <a:pt x="7189" y="14199"/>
                  </a:lnTo>
                  <a:cubicBezTo>
                    <a:pt x="7189" y="14196"/>
                    <a:pt x="7188" y="14194"/>
                    <a:pt x="7186" y="14193"/>
                  </a:cubicBezTo>
                  <a:lnTo>
                    <a:pt x="7245" y="14124"/>
                  </a:lnTo>
                  <a:close/>
                  <a:moveTo>
                    <a:pt x="32909" y="14060"/>
                  </a:moveTo>
                  <a:cubicBezTo>
                    <a:pt x="32911" y="14063"/>
                    <a:pt x="32912" y="14065"/>
                    <a:pt x="32914" y="14066"/>
                  </a:cubicBezTo>
                  <a:lnTo>
                    <a:pt x="32799" y="14209"/>
                  </a:lnTo>
                  <a:lnTo>
                    <a:pt x="32795" y="14203"/>
                  </a:lnTo>
                  <a:cubicBezTo>
                    <a:pt x="32833" y="14156"/>
                    <a:pt x="32871" y="14109"/>
                    <a:pt x="32909" y="14060"/>
                  </a:cubicBezTo>
                  <a:close/>
                  <a:moveTo>
                    <a:pt x="6666" y="14197"/>
                  </a:moveTo>
                  <a:cubicBezTo>
                    <a:pt x="6673" y="14212"/>
                    <a:pt x="6682" y="14224"/>
                    <a:pt x="6694" y="14244"/>
                  </a:cubicBezTo>
                  <a:cubicBezTo>
                    <a:pt x="6641" y="14274"/>
                    <a:pt x="6607" y="14291"/>
                    <a:pt x="6570" y="14311"/>
                  </a:cubicBezTo>
                  <a:cubicBezTo>
                    <a:pt x="6599" y="14275"/>
                    <a:pt x="6626" y="14244"/>
                    <a:pt x="6666" y="14197"/>
                  </a:cubicBezTo>
                  <a:close/>
                  <a:moveTo>
                    <a:pt x="32870" y="14198"/>
                  </a:moveTo>
                  <a:cubicBezTo>
                    <a:pt x="32854" y="14234"/>
                    <a:pt x="32827" y="14270"/>
                    <a:pt x="32787" y="14321"/>
                  </a:cubicBezTo>
                  <a:cubicBezTo>
                    <a:pt x="32776" y="14318"/>
                    <a:pt x="32768" y="14315"/>
                    <a:pt x="32749" y="14309"/>
                  </a:cubicBezTo>
                  <a:cubicBezTo>
                    <a:pt x="32803" y="14259"/>
                    <a:pt x="32836" y="14230"/>
                    <a:pt x="32870" y="14198"/>
                  </a:cubicBezTo>
                  <a:close/>
                  <a:moveTo>
                    <a:pt x="6948" y="14296"/>
                  </a:moveTo>
                  <a:lnTo>
                    <a:pt x="6950" y="14300"/>
                  </a:lnTo>
                  <a:cubicBezTo>
                    <a:pt x="6930" y="14324"/>
                    <a:pt x="6910" y="14347"/>
                    <a:pt x="6891" y="14369"/>
                  </a:cubicBezTo>
                  <a:lnTo>
                    <a:pt x="6888" y="14365"/>
                  </a:lnTo>
                  <a:lnTo>
                    <a:pt x="6948" y="14296"/>
                  </a:lnTo>
                  <a:close/>
                  <a:moveTo>
                    <a:pt x="32598" y="14433"/>
                  </a:moveTo>
                  <a:lnTo>
                    <a:pt x="32605" y="14446"/>
                  </a:lnTo>
                  <a:lnTo>
                    <a:pt x="32586" y="14469"/>
                  </a:lnTo>
                  <a:lnTo>
                    <a:pt x="32578" y="14456"/>
                  </a:lnTo>
                  <a:lnTo>
                    <a:pt x="32598" y="14433"/>
                  </a:lnTo>
                  <a:close/>
                  <a:moveTo>
                    <a:pt x="6559" y="14467"/>
                  </a:moveTo>
                  <a:cubicBezTo>
                    <a:pt x="6573" y="14467"/>
                    <a:pt x="6536" y="14514"/>
                    <a:pt x="6430" y="14618"/>
                  </a:cubicBezTo>
                  <a:cubicBezTo>
                    <a:pt x="6473" y="14565"/>
                    <a:pt x="6516" y="14514"/>
                    <a:pt x="6551" y="14469"/>
                  </a:cubicBezTo>
                  <a:cubicBezTo>
                    <a:pt x="6554" y="14468"/>
                    <a:pt x="6557" y="14467"/>
                    <a:pt x="6559" y="14467"/>
                  </a:cubicBezTo>
                  <a:close/>
                  <a:moveTo>
                    <a:pt x="59836" y="14672"/>
                  </a:moveTo>
                  <a:cubicBezTo>
                    <a:pt x="59845" y="14672"/>
                    <a:pt x="59849" y="14674"/>
                    <a:pt x="59858" y="14675"/>
                  </a:cubicBezTo>
                  <a:cubicBezTo>
                    <a:pt x="59868" y="14721"/>
                    <a:pt x="59877" y="14770"/>
                    <a:pt x="59890" y="14831"/>
                  </a:cubicBezTo>
                  <a:cubicBezTo>
                    <a:pt x="59883" y="14842"/>
                    <a:pt x="59877" y="14849"/>
                    <a:pt x="59870" y="14861"/>
                  </a:cubicBezTo>
                  <a:cubicBezTo>
                    <a:pt x="59857" y="14790"/>
                    <a:pt x="59846" y="14730"/>
                    <a:pt x="59836" y="14672"/>
                  </a:cubicBezTo>
                  <a:close/>
                  <a:moveTo>
                    <a:pt x="6049" y="14843"/>
                  </a:moveTo>
                  <a:lnTo>
                    <a:pt x="6057" y="14856"/>
                  </a:lnTo>
                  <a:lnTo>
                    <a:pt x="6036" y="14877"/>
                  </a:lnTo>
                  <a:cubicBezTo>
                    <a:pt x="6033" y="14874"/>
                    <a:pt x="6032" y="14869"/>
                    <a:pt x="6029" y="14865"/>
                  </a:cubicBezTo>
                  <a:lnTo>
                    <a:pt x="6029" y="14865"/>
                  </a:lnTo>
                  <a:lnTo>
                    <a:pt x="6049" y="14843"/>
                  </a:lnTo>
                  <a:close/>
                  <a:moveTo>
                    <a:pt x="60292" y="14833"/>
                  </a:moveTo>
                  <a:cubicBezTo>
                    <a:pt x="60298" y="14862"/>
                    <a:pt x="60302" y="14895"/>
                    <a:pt x="60308" y="14924"/>
                  </a:cubicBezTo>
                  <a:cubicBezTo>
                    <a:pt x="60307" y="14924"/>
                    <a:pt x="60305" y="14924"/>
                    <a:pt x="60302" y="14923"/>
                  </a:cubicBezTo>
                  <a:cubicBezTo>
                    <a:pt x="60298" y="14893"/>
                    <a:pt x="60292" y="14862"/>
                    <a:pt x="60288" y="14833"/>
                  </a:cubicBezTo>
                  <a:close/>
                  <a:moveTo>
                    <a:pt x="6513" y="14928"/>
                  </a:moveTo>
                  <a:lnTo>
                    <a:pt x="6516" y="14931"/>
                  </a:lnTo>
                  <a:lnTo>
                    <a:pt x="6451" y="14998"/>
                  </a:lnTo>
                  <a:cubicBezTo>
                    <a:pt x="6451" y="14996"/>
                    <a:pt x="6449" y="14995"/>
                    <a:pt x="6449" y="14993"/>
                  </a:cubicBezTo>
                  <a:lnTo>
                    <a:pt x="6513" y="14928"/>
                  </a:lnTo>
                  <a:close/>
                  <a:moveTo>
                    <a:pt x="32215" y="14992"/>
                  </a:moveTo>
                  <a:lnTo>
                    <a:pt x="32222" y="15005"/>
                  </a:lnTo>
                  <a:lnTo>
                    <a:pt x="32200" y="15027"/>
                  </a:lnTo>
                  <a:lnTo>
                    <a:pt x="32193" y="15014"/>
                  </a:lnTo>
                  <a:lnTo>
                    <a:pt x="32215" y="14992"/>
                  </a:lnTo>
                  <a:close/>
                  <a:moveTo>
                    <a:pt x="32025" y="15133"/>
                  </a:moveTo>
                  <a:lnTo>
                    <a:pt x="32028" y="15137"/>
                  </a:lnTo>
                  <a:lnTo>
                    <a:pt x="31963" y="15204"/>
                  </a:lnTo>
                  <a:cubicBezTo>
                    <a:pt x="31963" y="15201"/>
                    <a:pt x="31962" y="15199"/>
                    <a:pt x="31962" y="15198"/>
                  </a:cubicBezTo>
                  <a:lnTo>
                    <a:pt x="32025" y="15133"/>
                  </a:lnTo>
                  <a:close/>
                  <a:moveTo>
                    <a:pt x="31858" y="15217"/>
                  </a:moveTo>
                  <a:cubicBezTo>
                    <a:pt x="31859" y="15218"/>
                    <a:pt x="31862" y="15220"/>
                    <a:pt x="31865" y="15220"/>
                  </a:cubicBezTo>
                  <a:lnTo>
                    <a:pt x="31759" y="15332"/>
                  </a:lnTo>
                  <a:cubicBezTo>
                    <a:pt x="31756" y="15329"/>
                    <a:pt x="31752" y="15327"/>
                    <a:pt x="31749" y="15324"/>
                  </a:cubicBezTo>
                  <a:cubicBezTo>
                    <a:pt x="31785" y="15289"/>
                    <a:pt x="31822" y="15252"/>
                    <a:pt x="31858" y="15217"/>
                  </a:cubicBezTo>
                  <a:close/>
                  <a:moveTo>
                    <a:pt x="5606" y="15305"/>
                  </a:moveTo>
                  <a:cubicBezTo>
                    <a:pt x="5593" y="15327"/>
                    <a:pt x="5575" y="15357"/>
                    <a:pt x="5545" y="15411"/>
                  </a:cubicBezTo>
                  <a:cubicBezTo>
                    <a:pt x="5518" y="15407"/>
                    <a:pt x="5511" y="15405"/>
                    <a:pt x="5499" y="15404"/>
                  </a:cubicBezTo>
                  <a:cubicBezTo>
                    <a:pt x="5549" y="15358"/>
                    <a:pt x="5593" y="15317"/>
                    <a:pt x="5606" y="15305"/>
                  </a:cubicBezTo>
                  <a:close/>
                  <a:moveTo>
                    <a:pt x="5468" y="15368"/>
                  </a:moveTo>
                  <a:lnTo>
                    <a:pt x="5481" y="15395"/>
                  </a:lnTo>
                  <a:lnTo>
                    <a:pt x="5449" y="15426"/>
                  </a:lnTo>
                  <a:lnTo>
                    <a:pt x="5436" y="15399"/>
                  </a:lnTo>
                  <a:lnTo>
                    <a:pt x="5436" y="15399"/>
                  </a:lnTo>
                  <a:cubicBezTo>
                    <a:pt x="5446" y="15389"/>
                    <a:pt x="5458" y="15378"/>
                    <a:pt x="5468" y="15368"/>
                  </a:cubicBezTo>
                  <a:close/>
                  <a:moveTo>
                    <a:pt x="5296" y="15542"/>
                  </a:moveTo>
                  <a:lnTo>
                    <a:pt x="5240" y="15595"/>
                  </a:lnTo>
                  <a:lnTo>
                    <a:pt x="5230" y="15571"/>
                  </a:lnTo>
                  <a:lnTo>
                    <a:pt x="5261" y="15542"/>
                  </a:lnTo>
                  <a:close/>
                  <a:moveTo>
                    <a:pt x="28410" y="15810"/>
                  </a:moveTo>
                  <a:lnTo>
                    <a:pt x="28427" y="15811"/>
                  </a:lnTo>
                  <a:lnTo>
                    <a:pt x="28435" y="15845"/>
                  </a:lnTo>
                  <a:cubicBezTo>
                    <a:pt x="28434" y="15845"/>
                    <a:pt x="28433" y="15846"/>
                    <a:pt x="28431" y="15846"/>
                  </a:cubicBezTo>
                  <a:cubicBezTo>
                    <a:pt x="28428" y="15846"/>
                    <a:pt x="28424" y="15845"/>
                    <a:pt x="28421" y="15844"/>
                  </a:cubicBezTo>
                  <a:lnTo>
                    <a:pt x="28410" y="15810"/>
                  </a:lnTo>
                  <a:close/>
                  <a:moveTo>
                    <a:pt x="28549" y="15789"/>
                  </a:moveTo>
                  <a:cubicBezTo>
                    <a:pt x="28558" y="15820"/>
                    <a:pt x="28565" y="15852"/>
                    <a:pt x="28580" y="15882"/>
                  </a:cubicBezTo>
                  <a:lnTo>
                    <a:pt x="28574" y="15882"/>
                  </a:lnTo>
                  <a:cubicBezTo>
                    <a:pt x="28559" y="15852"/>
                    <a:pt x="28553" y="15820"/>
                    <a:pt x="28544" y="15789"/>
                  </a:cubicBezTo>
                  <a:close/>
                  <a:moveTo>
                    <a:pt x="5208" y="15792"/>
                  </a:moveTo>
                  <a:cubicBezTo>
                    <a:pt x="5231" y="15792"/>
                    <a:pt x="5217" y="15815"/>
                    <a:pt x="5062" y="15932"/>
                  </a:cubicBezTo>
                  <a:cubicBezTo>
                    <a:pt x="5113" y="15877"/>
                    <a:pt x="5152" y="15838"/>
                    <a:pt x="5193" y="15794"/>
                  </a:cubicBezTo>
                  <a:cubicBezTo>
                    <a:pt x="5199" y="15792"/>
                    <a:pt x="5204" y="15792"/>
                    <a:pt x="5208" y="15792"/>
                  </a:cubicBezTo>
                  <a:close/>
                  <a:moveTo>
                    <a:pt x="60361" y="16135"/>
                  </a:moveTo>
                  <a:cubicBezTo>
                    <a:pt x="60367" y="16136"/>
                    <a:pt x="60371" y="16138"/>
                    <a:pt x="60376" y="16138"/>
                  </a:cubicBezTo>
                  <a:cubicBezTo>
                    <a:pt x="60377" y="16150"/>
                    <a:pt x="60377" y="16160"/>
                    <a:pt x="60379" y="16169"/>
                  </a:cubicBezTo>
                  <a:cubicBezTo>
                    <a:pt x="60374" y="16169"/>
                    <a:pt x="60369" y="16167"/>
                    <a:pt x="60364" y="16164"/>
                  </a:cubicBezTo>
                  <a:cubicBezTo>
                    <a:pt x="60363" y="16155"/>
                    <a:pt x="60363" y="16145"/>
                    <a:pt x="60361" y="16135"/>
                  </a:cubicBezTo>
                  <a:close/>
                  <a:moveTo>
                    <a:pt x="4554" y="16157"/>
                  </a:moveTo>
                  <a:lnTo>
                    <a:pt x="4554" y="16157"/>
                  </a:lnTo>
                  <a:cubicBezTo>
                    <a:pt x="4550" y="16161"/>
                    <a:pt x="4545" y="16165"/>
                    <a:pt x="4540" y="16169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545" y="16165"/>
                    <a:pt x="4550" y="16161"/>
                    <a:pt x="4554" y="16157"/>
                  </a:cubicBezTo>
                  <a:close/>
                  <a:moveTo>
                    <a:pt x="36019" y="7507"/>
                  </a:moveTo>
                  <a:cubicBezTo>
                    <a:pt x="35976" y="7621"/>
                    <a:pt x="35929" y="7732"/>
                    <a:pt x="35878" y="7842"/>
                  </a:cubicBezTo>
                  <a:cubicBezTo>
                    <a:pt x="35842" y="8030"/>
                    <a:pt x="35755" y="8184"/>
                    <a:pt x="35664" y="8371"/>
                  </a:cubicBezTo>
                  <a:cubicBezTo>
                    <a:pt x="35653" y="8426"/>
                    <a:pt x="35643" y="8480"/>
                    <a:pt x="35633" y="8536"/>
                  </a:cubicBezTo>
                  <a:cubicBezTo>
                    <a:pt x="35572" y="8667"/>
                    <a:pt x="35519" y="8783"/>
                    <a:pt x="35465" y="8902"/>
                  </a:cubicBezTo>
                  <a:cubicBezTo>
                    <a:pt x="35408" y="9033"/>
                    <a:pt x="35352" y="9172"/>
                    <a:pt x="35291" y="9295"/>
                  </a:cubicBezTo>
                  <a:cubicBezTo>
                    <a:pt x="35247" y="9385"/>
                    <a:pt x="35210" y="9463"/>
                    <a:pt x="35168" y="9551"/>
                  </a:cubicBezTo>
                  <a:cubicBezTo>
                    <a:pt x="35128" y="9633"/>
                    <a:pt x="35085" y="9722"/>
                    <a:pt x="35043" y="9807"/>
                  </a:cubicBezTo>
                  <a:cubicBezTo>
                    <a:pt x="34956" y="9985"/>
                    <a:pt x="34877" y="10163"/>
                    <a:pt x="34774" y="10343"/>
                  </a:cubicBezTo>
                  <a:cubicBezTo>
                    <a:pt x="34613" y="10609"/>
                    <a:pt x="34490" y="10905"/>
                    <a:pt x="34323" y="11178"/>
                  </a:cubicBezTo>
                  <a:cubicBezTo>
                    <a:pt x="34319" y="11187"/>
                    <a:pt x="34315" y="11200"/>
                    <a:pt x="34290" y="11256"/>
                  </a:cubicBezTo>
                  <a:cubicBezTo>
                    <a:pt x="34287" y="11267"/>
                    <a:pt x="34269" y="11315"/>
                    <a:pt x="34245" y="11377"/>
                  </a:cubicBezTo>
                  <a:cubicBezTo>
                    <a:pt x="34041" y="11687"/>
                    <a:pt x="33847" y="11996"/>
                    <a:pt x="33708" y="12295"/>
                  </a:cubicBezTo>
                  <a:cubicBezTo>
                    <a:pt x="33673" y="12321"/>
                    <a:pt x="33651" y="12338"/>
                    <a:pt x="33626" y="12355"/>
                  </a:cubicBezTo>
                  <a:cubicBezTo>
                    <a:pt x="33482" y="12610"/>
                    <a:pt x="33335" y="12855"/>
                    <a:pt x="33126" y="13128"/>
                  </a:cubicBezTo>
                  <a:cubicBezTo>
                    <a:pt x="33095" y="13195"/>
                    <a:pt x="33057" y="13273"/>
                    <a:pt x="33012" y="13367"/>
                  </a:cubicBezTo>
                  <a:cubicBezTo>
                    <a:pt x="32983" y="13382"/>
                    <a:pt x="32967" y="13390"/>
                    <a:pt x="32940" y="13403"/>
                  </a:cubicBezTo>
                  <a:cubicBezTo>
                    <a:pt x="32857" y="13519"/>
                    <a:pt x="32768" y="13641"/>
                    <a:pt x="32667" y="13779"/>
                  </a:cubicBezTo>
                  <a:cubicBezTo>
                    <a:pt x="32652" y="13794"/>
                    <a:pt x="32621" y="13824"/>
                    <a:pt x="32590" y="13856"/>
                  </a:cubicBezTo>
                  <a:cubicBezTo>
                    <a:pt x="32483" y="14019"/>
                    <a:pt x="32367" y="14165"/>
                    <a:pt x="32212" y="14300"/>
                  </a:cubicBezTo>
                  <a:cubicBezTo>
                    <a:pt x="32178" y="14414"/>
                    <a:pt x="32033" y="14509"/>
                    <a:pt x="31946" y="14618"/>
                  </a:cubicBezTo>
                  <a:cubicBezTo>
                    <a:pt x="31828" y="14762"/>
                    <a:pt x="31712" y="14875"/>
                    <a:pt x="31587" y="14983"/>
                  </a:cubicBezTo>
                  <a:cubicBezTo>
                    <a:pt x="31578" y="15003"/>
                    <a:pt x="31569" y="15024"/>
                    <a:pt x="31560" y="15042"/>
                  </a:cubicBezTo>
                  <a:cubicBezTo>
                    <a:pt x="31288" y="15318"/>
                    <a:pt x="30987" y="15514"/>
                    <a:pt x="30732" y="15742"/>
                  </a:cubicBezTo>
                  <a:cubicBezTo>
                    <a:pt x="30628" y="15807"/>
                    <a:pt x="30553" y="15852"/>
                    <a:pt x="30476" y="15897"/>
                  </a:cubicBezTo>
                  <a:cubicBezTo>
                    <a:pt x="30386" y="15954"/>
                    <a:pt x="30292" y="16008"/>
                    <a:pt x="30197" y="16057"/>
                  </a:cubicBezTo>
                  <a:cubicBezTo>
                    <a:pt x="30113" y="16097"/>
                    <a:pt x="30026" y="16126"/>
                    <a:pt x="29939" y="16153"/>
                  </a:cubicBezTo>
                  <a:cubicBezTo>
                    <a:pt x="29727" y="16223"/>
                    <a:pt x="29530" y="16235"/>
                    <a:pt x="29395" y="16235"/>
                  </a:cubicBezTo>
                  <a:cubicBezTo>
                    <a:pt x="29267" y="16200"/>
                    <a:pt x="29184" y="16135"/>
                    <a:pt x="29108" y="16067"/>
                  </a:cubicBezTo>
                  <a:cubicBezTo>
                    <a:pt x="29090" y="16061"/>
                    <a:pt x="29071" y="16057"/>
                    <a:pt x="29045" y="16048"/>
                  </a:cubicBezTo>
                  <a:cubicBezTo>
                    <a:pt x="28999" y="15994"/>
                    <a:pt x="28962" y="15939"/>
                    <a:pt x="28937" y="15882"/>
                  </a:cubicBezTo>
                  <a:cubicBezTo>
                    <a:pt x="28912" y="15857"/>
                    <a:pt x="28896" y="15836"/>
                    <a:pt x="28884" y="15814"/>
                  </a:cubicBezTo>
                  <a:cubicBezTo>
                    <a:pt x="28878" y="15782"/>
                    <a:pt x="28864" y="15751"/>
                    <a:pt x="28861" y="15699"/>
                  </a:cubicBezTo>
                  <a:cubicBezTo>
                    <a:pt x="28815" y="15616"/>
                    <a:pt x="28793" y="15523"/>
                    <a:pt x="28781" y="15486"/>
                  </a:cubicBezTo>
                  <a:cubicBezTo>
                    <a:pt x="28762" y="15267"/>
                    <a:pt x="28783" y="15108"/>
                    <a:pt x="28811" y="14958"/>
                  </a:cubicBezTo>
                  <a:cubicBezTo>
                    <a:pt x="28834" y="14884"/>
                    <a:pt x="28869" y="14809"/>
                    <a:pt x="28906" y="14721"/>
                  </a:cubicBezTo>
                  <a:cubicBezTo>
                    <a:pt x="28902" y="14686"/>
                    <a:pt x="28902" y="14664"/>
                    <a:pt x="28900" y="14639"/>
                  </a:cubicBezTo>
                  <a:cubicBezTo>
                    <a:pt x="28922" y="14590"/>
                    <a:pt x="28945" y="14540"/>
                    <a:pt x="28965" y="14496"/>
                  </a:cubicBezTo>
                  <a:cubicBezTo>
                    <a:pt x="28980" y="14446"/>
                    <a:pt x="28992" y="14406"/>
                    <a:pt x="29003" y="14365"/>
                  </a:cubicBezTo>
                  <a:cubicBezTo>
                    <a:pt x="29033" y="14316"/>
                    <a:pt x="29061" y="14278"/>
                    <a:pt x="29087" y="14241"/>
                  </a:cubicBezTo>
                  <a:cubicBezTo>
                    <a:pt x="29117" y="14115"/>
                    <a:pt x="29180" y="14013"/>
                    <a:pt x="29233" y="13935"/>
                  </a:cubicBezTo>
                  <a:cubicBezTo>
                    <a:pt x="29317" y="13760"/>
                    <a:pt x="29362" y="13610"/>
                    <a:pt x="29495" y="13460"/>
                  </a:cubicBezTo>
                  <a:lnTo>
                    <a:pt x="29576" y="13285"/>
                  </a:lnTo>
                  <a:cubicBezTo>
                    <a:pt x="29612" y="13244"/>
                    <a:pt x="29648" y="13209"/>
                    <a:pt x="29683" y="13170"/>
                  </a:cubicBezTo>
                  <a:cubicBezTo>
                    <a:pt x="29795" y="12945"/>
                    <a:pt x="30019" y="12713"/>
                    <a:pt x="30148" y="12492"/>
                  </a:cubicBezTo>
                  <a:cubicBezTo>
                    <a:pt x="30169" y="12474"/>
                    <a:pt x="30191" y="12454"/>
                    <a:pt x="30214" y="12432"/>
                  </a:cubicBezTo>
                  <a:cubicBezTo>
                    <a:pt x="30316" y="12292"/>
                    <a:pt x="30416" y="12148"/>
                    <a:pt x="30528" y="12017"/>
                  </a:cubicBezTo>
                  <a:cubicBezTo>
                    <a:pt x="30633" y="11893"/>
                    <a:pt x="30750" y="11783"/>
                    <a:pt x="30847" y="11686"/>
                  </a:cubicBezTo>
                  <a:cubicBezTo>
                    <a:pt x="31034" y="11448"/>
                    <a:pt x="31218" y="11237"/>
                    <a:pt x="31446" y="11044"/>
                  </a:cubicBezTo>
                  <a:cubicBezTo>
                    <a:pt x="31490" y="11006"/>
                    <a:pt x="31550" y="10947"/>
                    <a:pt x="31599" y="10899"/>
                  </a:cubicBezTo>
                  <a:cubicBezTo>
                    <a:pt x="31697" y="10800"/>
                    <a:pt x="31775" y="10703"/>
                    <a:pt x="31891" y="10600"/>
                  </a:cubicBezTo>
                  <a:cubicBezTo>
                    <a:pt x="31987" y="10513"/>
                    <a:pt x="32083" y="10413"/>
                    <a:pt x="32174" y="10328"/>
                  </a:cubicBezTo>
                  <a:cubicBezTo>
                    <a:pt x="32205" y="10306"/>
                    <a:pt x="32225" y="10291"/>
                    <a:pt x="32252" y="10273"/>
                  </a:cubicBezTo>
                  <a:cubicBezTo>
                    <a:pt x="32267" y="10244"/>
                    <a:pt x="32277" y="10223"/>
                    <a:pt x="32290" y="10195"/>
                  </a:cubicBezTo>
                  <a:cubicBezTo>
                    <a:pt x="32347" y="10154"/>
                    <a:pt x="32393" y="10120"/>
                    <a:pt x="32440" y="10088"/>
                  </a:cubicBezTo>
                  <a:cubicBezTo>
                    <a:pt x="32461" y="10065"/>
                    <a:pt x="32483" y="10040"/>
                    <a:pt x="32502" y="10017"/>
                  </a:cubicBezTo>
                  <a:cubicBezTo>
                    <a:pt x="32598" y="9942"/>
                    <a:pt x="32689" y="9872"/>
                    <a:pt x="32780" y="9804"/>
                  </a:cubicBezTo>
                  <a:cubicBezTo>
                    <a:pt x="32804" y="9766"/>
                    <a:pt x="32818" y="9741"/>
                    <a:pt x="32833" y="9717"/>
                  </a:cubicBezTo>
                  <a:cubicBezTo>
                    <a:pt x="33264" y="9407"/>
                    <a:pt x="33670" y="9161"/>
                    <a:pt x="34101" y="8776"/>
                  </a:cubicBezTo>
                  <a:cubicBezTo>
                    <a:pt x="34290" y="8685"/>
                    <a:pt x="34543" y="8459"/>
                    <a:pt x="34715" y="8384"/>
                  </a:cubicBezTo>
                  <a:cubicBezTo>
                    <a:pt x="34807" y="8311"/>
                    <a:pt x="34896" y="8240"/>
                    <a:pt x="34981" y="8174"/>
                  </a:cubicBezTo>
                  <a:cubicBezTo>
                    <a:pt x="35143" y="8086"/>
                    <a:pt x="35405" y="7925"/>
                    <a:pt x="35486" y="7868"/>
                  </a:cubicBezTo>
                  <a:lnTo>
                    <a:pt x="35614" y="7759"/>
                  </a:lnTo>
                  <a:lnTo>
                    <a:pt x="35699" y="7722"/>
                  </a:lnTo>
                  <a:cubicBezTo>
                    <a:pt x="35816" y="7640"/>
                    <a:pt x="35921" y="7569"/>
                    <a:pt x="36019" y="7507"/>
                  </a:cubicBezTo>
                  <a:close/>
                  <a:moveTo>
                    <a:pt x="60204" y="16157"/>
                  </a:moveTo>
                  <a:cubicBezTo>
                    <a:pt x="60205" y="16178"/>
                    <a:pt x="60207" y="16195"/>
                    <a:pt x="60208" y="16216"/>
                  </a:cubicBezTo>
                  <a:lnTo>
                    <a:pt x="60188" y="16239"/>
                  </a:lnTo>
                  <a:lnTo>
                    <a:pt x="60188" y="16239"/>
                  </a:lnTo>
                  <a:cubicBezTo>
                    <a:pt x="60189" y="16162"/>
                    <a:pt x="60195" y="16160"/>
                    <a:pt x="60204" y="16157"/>
                  </a:cubicBezTo>
                  <a:close/>
                  <a:moveTo>
                    <a:pt x="60114" y="16001"/>
                  </a:moveTo>
                  <a:cubicBezTo>
                    <a:pt x="60135" y="16078"/>
                    <a:pt x="60155" y="16145"/>
                    <a:pt x="60173" y="16215"/>
                  </a:cubicBezTo>
                  <a:lnTo>
                    <a:pt x="60173" y="16215"/>
                  </a:lnTo>
                  <a:cubicBezTo>
                    <a:pt x="60170" y="16256"/>
                    <a:pt x="60166" y="16271"/>
                    <a:pt x="60161" y="16271"/>
                  </a:cubicBezTo>
                  <a:cubicBezTo>
                    <a:pt x="60151" y="16271"/>
                    <a:pt x="60138" y="16197"/>
                    <a:pt x="60126" y="16197"/>
                  </a:cubicBezTo>
                  <a:cubicBezTo>
                    <a:pt x="60124" y="16197"/>
                    <a:pt x="60122" y="16199"/>
                    <a:pt x="60120" y="16204"/>
                  </a:cubicBezTo>
                  <a:cubicBezTo>
                    <a:pt x="60117" y="16122"/>
                    <a:pt x="60116" y="16083"/>
                    <a:pt x="60114" y="16001"/>
                  </a:cubicBezTo>
                  <a:close/>
                  <a:moveTo>
                    <a:pt x="29159" y="16276"/>
                  </a:moveTo>
                  <a:lnTo>
                    <a:pt x="29234" y="16310"/>
                  </a:lnTo>
                  <a:lnTo>
                    <a:pt x="29231" y="16313"/>
                  </a:lnTo>
                  <a:cubicBezTo>
                    <a:pt x="29206" y="16303"/>
                    <a:pt x="29181" y="16291"/>
                    <a:pt x="29156" y="16281"/>
                  </a:cubicBezTo>
                  <a:lnTo>
                    <a:pt x="29159" y="16276"/>
                  </a:lnTo>
                  <a:close/>
                  <a:moveTo>
                    <a:pt x="30742" y="16322"/>
                  </a:moveTo>
                  <a:lnTo>
                    <a:pt x="30745" y="16336"/>
                  </a:lnTo>
                  <a:lnTo>
                    <a:pt x="30717" y="16353"/>
                  </a:lnTo>
                  <a:cubicBezTo>
                    <a:pt x="30716" y="16348"/>
                    <a:pt x="30716" y="16342"/>
                    <a:pt x="30714" y="16338"/>
                  </a:cubicBezTo>
                  <a:cubicBezTo>
                    <a:pt x="30725" y="16332"/>
                    <a:pt x="30734" y="16326"/>
                    <a:pt x="30742" y="16322"/>
                  </a:cubicBezTo>
                  <a:close/>
                  <a:moveTo>
                    <a:pt x="28911" y="16401"/>
                  </a:moveTo>
                  <a:cubicBezTo>
                    <a:pt x="28921" y="16408"/>
                    <a:pt x="28931" y="16414"/>
                    <a:pt x="28940" y="16422"/>
                  </a:cubicBezTo>
                  <a:cubicBezTo>
                    <a:pt x="28937" y="16425"/>
                    <a:pt x="28933" y="16428"/>
                    <a:pt x="28928" y="16431"/>
                  </a:cubicBezTo>
                  <a:cubicBezTo>
                    <a:pt x="28918" y="16423"/>
                    <a:pt x="28908" y="16416"/>
                    <a:pt x="28899" y="16410"/>
                  </a:cubicBezTo>
                  <a:cubicBezTo>
                    <a:pt x="28903" y="16407"/>
                    <a:pt x="28908" y="16406"/>
                    <a:pt x="28911" y="16401"/>
                  </a:cubicBezTo>
                  <a:close/>
                  <a:moveTo>
                    <a:pt x="28825" y="16414"/>
                  </a:moveTo>
                  <a:cubicBezTo>
                    <a:pt x="28852" y="16439"/>
                    <a:pt x="28886" y="16459"/>
                    <a:pt x="28917" y="16479"/>
                  </a:cubicBezTo>
                  <a:lnTo>
                    <a:pt x="28912" y="16482"/>
                  </a:lnTo>
                  <a:cubicBezTo>
                    <a:pt x="28881" y="16461"/>
                    <a:pt x="28847" y="16442"/>
                    <a:pt x="28821" y="16416"/>
                  </a:cubicBezTo>
                  <a:cubicBezTo>
                    <a:pt x="28822" y="16414"/>
                    <a:pt x="28825" y="16414"/>
                    <a:pt x="28825" y="16414"/>
                  </a:cubicBezTo>
                  <a:close/>
                  <a:moveTo>
                    <a:pt x="30213" y="16481"/>
                  </a:moveTo>
                  <a:lnTo>
                    <a:pt x="30213" y="16497"/>
                  </a:lnTo>
                  <a:lnTo>
                    <a:pt x="30211" y="16497"/>
                  </a:lnTo>
                  <a:cubicBezTo>
                    <a:pt x="30201" y="16500"/>
                    <a:pt x="30192" y="16504"/>
                    <a:pt x="30180" y="16507"/>
                  </a:cubicBezTo>
                  <a:lnTo>
                    <a:pt x="30182" y="16492"/>
                  </a:lnTo>
                  <a:cubicBezTo>
                    <a:pt x="30191" y="16489"/>
                    <a:pt x="30201" y="16485"/>
                    <a:pt x="30213" y="16481"/>
                  </a:cubicBezTo>
                  <a:close/>
                  <a:moveTo>
                    <a:pt x="4376" y="16444"/>
                  </a:moveTo>
                  <a:lnTo>
                    <a:pt x="4379" y="16450"/>
                  </a:lnTo>
                  <a:lnTo>
                    <a:pt x="4237" y="16559"/>
                  </a:lnTo>
                  <a:cubicBezTo>
                    <a:pt x="4235" y="16557"/>
                    <a:pt x="4235" y="16554"/>
                    <a:pt x="4234" y="16551"/>
                  </a:cubicBezTo>
                  <a:lnTo>
                    <a:pt x="4376" y="16444"/>
                  </a:lnTo>
                  <a:close/>
                  <a:moveTo>
                    <a:pt x="60157" y="16685"/>
                  </a:moveTo>
                  <a:cubicBezTo>
                    <a:pt x="60161" y="16711"/>
                    <a:pt x="60165" y="16737"/>
                    <a:pt x="60168" y="16763"/>
                  </a:cubicBezTo>
                  <a:lnTo>
                    <a:pt x="60168" y="16763"/>
                  </a:lnTo>
                  <a:cubicBezTo>
                    <a:pt x="60162" y="16758"/>
                    <a:pt x="60157" y="16735"/>
                    <a:pt x="60154" y="16713"/>
                  </a:cubicBezTo>
                  <a:cubicBezTo>
                    <a:pt x="60154" y="16704"/>
                    <a:pt x="60155" y="16695"/>
                    <a:pt x="60157" y="16685"/>
                  </a:cubicBezTo>
                  <a:close/>
                  <a:moveTo>
                    <a:pt x="60168" y="16764"/>
                  </a:moveTo>
                  <a:lnTo>
                    <a:pt x="60168" y="16764"/>
                  </a:lnTo>
                  <a:cubicBezTo>
                    <a:pt x="60168" y="16764"/>
                    <a:pt x="60168" y="16764"/>
                    <a:pt x="60168" y="16765"/>
                  </a:cubicBezTo>
                  <a:lnTo>
                    <a:pt x="60167" y="16780"/>
                  </a:lnTo>
                  <a:lnTo>
                    <a:pt x="60167" y="16780"/>
                  </a:lnTo>
                  <a:cubicBezTo>
                    <a:pt x="60167" y="16780"/>
                    <a:pt x="60167" y="16779"/>
                    <a:pt x="60167" y="16779"/>
                  </a:cubicBezTo>
                  <a:cubicBezTo>
                    <a:pt x="60167" y="16774"/>
                    <a:pt x="60168" y="16769"/>
                    <a:pt x="60168" y="16764"/>
                  </a:cubicBezTo>
                  <a:close/>
                  <a:moveTo>
                    <a:pt x="60167" y="16781"/>
                  </a:moveTo>
                  <a:lnTo>
                    <a:pt x="60167" y="16781"/>
                  </a:lnTo>
                  <a:cubicBezTo>
                    <a:pt x="60173" y="16786"/>
                    <a:pt x="60177" y="16807"/>
                    <a:pt x="60182" y="16829"/>
                  </a:cubicBezTo>
                  <a:cubicBezTo>
                    <a:pt x="60182" y="16838"/>
                    <a:pt x="60180" y="16847"/>
                    <a:pt x="60179" y="16856"/>
                  </a:cubicBezTo>
                  <a:cubicBezTo>
                    <a:pt x="60174" y="16831"/>
                    <a:pt x="60170" y="16805"/>
                    <a:pt x="60167" y="16781"/>
                  </a:cubicBezTo>
                  <a:close/>
                  <a:moveTo>
                    <a:pt x="60327" y="16937"/>
                  </a:moveTo>
                  <a:lnTo>
                    <a:pt x="60355" y="16945"/>
                  </a:lnTo>
                  <a:cubicBezTo>
                    <a:pt x="60355" y="16963"/>
                    <a:pt x="60355" y="16978"/>
                    <a:pt x="60355" y="16993"/>
                  </a:cubicBezTo>
                  <a:lnTo>
                    <a:pt x="60326" y="16982"/>
                  </a:lnTo>
                  <a:cubicBezTo>
                    <a:pt x="60327" y="16968"/>
                    <a:pt x="60327" y="16953"/>
                    <a:pt x="60327" y="16937"/>
                  </a:cubicBezTo>
                  <a:close/>
                  <a:moveTo>
                    <a:pt x="60494" y="17360"/>
                  </a:moveTo>
                  <a:lnTo>
                    <a:pt x="60519" y="17369"/>
                  </a:lnTo>
                  <a:lnTo>
                    <a:pt x="60519" y="17415"/>
                  </a:lnTo>
                  <a:lnTo>
                    <a:pt x="60494" y="17440"/>
                  </a:lnTo>
                  <a:lnTo>
                    <a:pt x="60494" y="17360"/>
                  </a:lnTo>
                  <a:close/>
                  <a:moveTo>
                    <a:pt x="2917" y="17506"/>
                  </a:moveTo>
                  <a:cubicBezTo>
                    <a:pt x="2915" y="17508"/>
                    <a:pt x="2917" y="17509"/>
                    <a:pt x="2917" y="17510"/>
                  </a:cubicBezTo>
                  <a:lnTo>
                    <a:pt x="2839" y="17556"/>
                  </a:lnTo>
                  <a:cubicBezTo>
                    <a:pt x="2839" y="17555"/>
                    <a:pt x="2839" y="17553"/>
                    <a:pt x="2839" y="17552"/>
                  </a:cubicBezTo>
                  <a:cubicBezTo>
                    <a:pt x="2864" y="17537"/>
                    <a:pt x="2890" y="17521"/>
                    <a:pt x="2917" y="17506"/>
                  </a:cubicBezTo>
                  <a:close/>
                  <a:moveTo>
                    <a:pt x="2751" y="17552"/>
                  </a:moveTo>
                  <a:lnTo>
                    <a:pt x="2754" y="17556"/>
                  </a:lnTo>
                  <a:cubicBezTo>
                    <a:pt x="2727" y="17572"/>
                    <a:pt x="2701" y="17585"/>
                    <a:pt x="2674" y="17602"/>
                  </a:cubicBezTo>
                  <a:cubicBezTo>
                    <a:pt x="2676" y="17599"/>
                    <a:pt x="2674" y="17597"/>
                    <a:pt x="2674" y="17596"/>
                  </a:cubicBezTo>
                  <a:lnTo>
                    <a:pt x="2751" y="17552"/>
                  </a:lnTo>
                  <a:close/>
                  <a:moveTo>
                    <a:pt x="3280" y="17568"/>
                  </a:moveTo>
                  <a:cubicBezTo>
                    <a:pt x="3282" y="17568"/>
                    <a:pt x="3282" y="17571"/>
                    <a:pt x="3282" y="17572"/>
                  </a:cubicBezTo>
                  <a:cubicBezTo>
                    <a:pt x="3257" y="17587"/>
                    <a:pt x="3232" y="17603"/>
                    <a:pt x="3205" y="17619"/>
                  </a:cubicBezTo>
                  <a:lnTo>
                    <a:pt x="3204" y="17615"/>
                  </a:lnTo>
                  <a:lnTo>
                    <a:pt x="3280" y="17568"/>
                  </a:lnTo>
                  <a:close/>
                  <a:moveTo>
                    <a:pt x="60263" y="17535"/>
                  </a:moveTo>
                  <a:cubicBezTo>
                    <a:pt x="60264" y="17535"/>
                    <a:pt x="60266" y="17537"/>
                    <a:pt x="60267" y="17537"/>
                  </a:cubicBezTo>
                  <a:cubicBezTo>
                    <a:pt x="60266" y="17566"/>
                    <a:pt x="60263" y="17597"/>
                    <a:pt x="60261" y="17628"/>
                  </a:cubicBezTo>
                  <a:cubicBezTo>
                    <a:pt x="60260" y="17628"/>
                    <a:pt x="60258" y="17627"/>
                    <a:pt x="60257" y="17625"/>
                  </a:cubicBezTo>
                  <a:cubicBezTo>
                    <a:pt x="60258" y="17596"/>
                    <a:pt x="60261" y="17566"/>
                    <a:pt x="60263" y="17535"/>
                  </a:cubicBezTo>
                  <a:close/>
                  <a:moveTo>
                    <a:pt x="2761" y="17596"/>
                  </a:moveTo>
                  <a:lnTo>
                    <a:pt x="2762" y="17600"/>
                  </a:lnTo>
                  <a:lnTo>
                    <a:pt x="2684" y="17644"/>
                  </a:lnTo>
                  <a:lnTo>
                    <a:pt x="2684" y="17646"/>
                  </a:lnTo>
                  <a:cubicBezTo>
                    <a:pt x="2684" y="17643"/>
                    <a:pt x="2683" y="17643"/>
                    <a:pt x="2683" y="17641"/>
                  </a:cubicBezTo>
                  <a:cubicBezTo>
                    <a:pt x="2710" y="17625"/>
                    <a:pt x="2736" y="17610"/>
                    <a:pt x="2761" y="17596"/>
                  </a:cubicBezTo>
                  <a:close/>
                  <a:moveTo>
                    <a:pt x="60363" y="17700"/>
                  </a:moveTo>
                  <a:cubicBezTo>
                    <a:pt x="60367" y="17702"/>
                    <a:pt x="60371" y="17703"/>
                    <a:pt x="60376" y="17705"/>
                  </a:cubicBezTo>
                  <a:lnTo>
                    <a:pt x="60374" y="17736"/>
                  </a:lnTo>
                  <a:lnTo>
                    <a:pt x="60360" y="17730"/>
                  </a:lnTo>
                  <a:cubicBezTo>
                    <a:pt x="60361" y="17721"/>
                    <a:pt x="60361" y="17711"/>
                    <a:pt x="60363" y="17700"/>
                  </a:cubicBezTo>
                  <a:close/>
                  <a:moveTo>
                    <a:pt x="60264" y="17731"/>
                  </a:moveTo>
                  <a:cubicBezTo>
                    <a:pt x="60274" y="17736"/>
                    <a:pt x="60286" y="17740"/>
                    <a:pt x="60298" y="17744"/>
                  </a:cubicBezTo>
                  <a:cubicBezTo>
                    <a:pt x="60296" y="17789"/>
                    <a:pt x="60295" y="17830"/>
                    <a:pt x="60292" y="17919"/>
                  </a:cubicBezTo>
                  <a:cubicBezTo>
                    <a:pt x="60279" y="17862"/>
                    <a:pt x="60267" y="17818"/>
                    <a:pt x="60255" y="17774"/>
                  </a:cubicBezTo>
                  <a:cubicBezTo>
                    <a:pt x="60258" y="17759"/>
                    <a:pt x="60261" y="17744"/>
                    <a:pt x="60264" y="17731"/>
                  </a:cubicBezTo>
                  <a:close/>
                  <a:moveTo>
                    <a:pt x="2084" y="18164"/>
                  </a:moveTo>
                  <a:lnTo>
                    <a:pt x="2086" y="18170"/>
                  </a:lnTo>
                  <a:lnTo>
                    <a:pt x="2005" y="18211"/>
                  </a:lnTo>
                  <a:cubicBezTo>
                    <a:pt x="2003" y="18209"/>
                    <a:pt x="2005" y="18206"/>
                    <a:pt x="2005" y="18205"/>
                  </a:cubicBezTo>
                  <a:lnTo>
                    <a:pt x="2084" y="18164"/>
                  </a:lnTo>
                  <a:close/>
                  <a:moveTo>
                    <a:pt x="1494" y="18262"/>
                  </a:moveTo>
                  <a:cubicBezTo>
                    <a:pt x="1496" y="18264"/>
                    <a:pt x="1496" y="18267"/>
                    <a:pt x="1496" y="18268"/>
                  </a:cubicBezTo>
                  <a:lnTo>
                    <a:pt x="1413" y="18305"/>
                  </a:lnTo>
                  <a:lnTo>
                    <a:pt x="1413" y="18301"/>
                  </a:lnTo>
                  <a:lnTo>
                    <a:pt x="1494" y="18262"/>
                  </a:lnTo>
                  <a:close/>
                  <a:moveTo>
                    <a:pt x="1643" y="18314"/>
                  </a:moveTo>
                  <a:lnTo>
                    <a:pt x="1677" y="18324"/>
                  </a:lnTo>
                  <a:cubicBezTo>
                    <a:pt x="1653" y="18336"/>
                    <a:pt x="1630" y="18348"/>
                    <a:pt x="1608" y="18359"/>
                  </a:cubicBezTo>
                  <a:lnTo>
                    <a:pt x="1605" y="18334"/>
                  </a:lnTo>
                  <a:lnTo>
                    <a:pt x="1643" y="18314"/>
                  </a:lnTo>
                  <a:close/>
                  <a:moveTo>
                    <a:pt x="1324" y="18470"/>
                  </a:moveTo>
                  <a:cubicBezTo>
                    <a:pt x="1221" y="18520"/>
                    <a:pt x="1175" y="18542"/>
                    <a:pt x="1119" y="18570"/>
                  </a:cubicBezTo>
                  <a:cubicBezTo>
                    <a:pt x="1107" y="18564"/>
                    <a:pt x="1100" y="18561"/>
                    <a:pt x="1093" y="18556"/>
                  </a:cubicBezTo>
                  <a:lnTo>
                    <a:pt x="1146" y="18523"/>
                  </a:lnTo>
                  <a:cubicBezTo>
                    <a:pt x="1191" y="18509"/>
                    <a:pt x="1237" y="18496"/>
                    <a:pt x="1324" y="18470"/>
                  </a:cubicBezTo>
                  <a:close/>
                  <a:moveTo>
                    <a:pt x="60160" y="18551"/>
                  </a:moveTo>
                  <a:lnTo>
                    <a:pt x="60188" y="18562"/>
                  </a:lnTo>
                  <a:lnTo>
                    <a:pt x="60182" y="18609"/>
                  </a:lnTo>
                  <a:lnTo>
                    <a:pt x="60154" y="18596"/>
                  </a:lnTo>
                  <a:lnTo>
                    <a:pt x="60160" y="18551"/>
                  </a:lnTo>
                  <a:close/>
                  <a:moveTo>
                    <a:pt x="1078" y="18602"/>
                  </a:moveTo>
                  <a:cubicBezTo>
                    <a:pt x="1082" y="18605"/>
                    <a:pt x="1087" y="18608"/>
                    <a:pt x="1090" y="18611"/>
                  </a:cubicBezTo>
                  <a:cubicBezTo>
                    <a:pt x="1044" y="18632"/>
                    <a:pt x="997" y="18652"/>
                    <a:pt x="951" y="18670"/>
                  </a:cubicBezTo>
                  <a:lnTo>
                    <a:pt x="944" y="18665"/>
                  </a:lnTo>
                  <a:cubicBezTo>
                    <a:pt x="990" y="18645"/>
                    <a:pt x="1035" y="18624"/>
                    <a:pt x="1078" y="18602"/>
                  </a:cubicBezTo>
                  <a:close/>
                  <a:moveTo>
                    <a:pt x="1078" y="18651"/>
                  </a:moveTo>
                  <a:lnTo>
                    <a:pt x="1079" y="18665"/>
                  </a:lnTo>
                  <a:lnTo>
                    <a:pt x="1051" y="18677"/>
                  </a:lnTo>
                  <a:lnTo>
                    <a:pt x="1051" y="18662"/>
                  </a:lnTo>
                  <a:lnTo>
                    <a:pt x="1078" y="18651"/>
                  </a:lnTo>
                  <a:close/>
                  <a:moveTo>
                    <a:pt x="835" y="18676"/>
                  </a:moveTo>
                  <a:lnTo>
                    <a:pt x="835" y="18676"/>
                  </a:lnTo>
                  <a:cubicBezTo>
                    <a:pt x="856" y="18686"/>
                    <a:pt x="882" y="18693"/>
                    <a:pt x="659" y="18768"/>
                  </a:cubicBezTo>
                  <a:cubicBezTo>
                    <a:pt x="723" y="18735"/>
                    <a:pt x="775" y="18707"/>
                    <a:pt x="835" y="18676"/>
                  </a:cubicBezTo>
                  <a:close/>
                  <a:moveTo>
                    <a:pt x="60221" y="18895"/>
                  </a:moveTo>
                  <a:cubicBezTo>
                    <a:pt x="60226" y="18976"/>
                    <a:pt x="60227" y="19032"/>
                    <a:pt x="60232" y="19127"/>
                  </a:cubicBezTo>
                  <a:cubicBezTo>
                    <a:pt x="60210" y="19116"/>
                    <a:pt x="60198" y="19110"/>
                    <a:pt x="60183" y="19102"/>
                  </a:cubicBezTo>
                  <a:cubicBezTo>
                    <a:pt x="60196" y="19033"/>
                    <a:pt x="60205" y="18985"/>
                    <a:pt x="60221" y="18895"/>
                  </a:cubicBezTo>
                  <a:close/>
                  <a:moveTo>
                    <a:pt x="60205" y="19252"/>
                  </a:moveTo>
                  <a:cubicBezTo>
                    <a:pt x="60208" y="19252"/>
                    <a:pt x="60213" y="19252"/>
                    <a:pt x="60217" y="19254"/>
                  </a:cubicBezTo>
                  <a:cubicBezTo>
                    <a:pt x="60210" y="19302"/>
                    <a:pt x="60201" y="19354"/>
                    <a:pt x="60192" y="19404"/>
                  </a:cubicBezTo>
                  <a:lnTo>
                    <a:pt x="60185" y="19407"/>
                  </a:lnTo>
                  <a:lnTo>
                    <a:pt x="60185" y="19407"/>
                  </a:lnTo>
                  <a:lnTo>
                    <a:pt x="60205" y="19252"/>
                  </a:lnTo>
                  <a:close/>
                  <a:moveTo>
                    <a:pt x="34897" y="1"/>
                  </a:moveTo>
                  <a:cubicBezTo>
                    <a:pt x="34795" y="1"/>
                    <a:pt x="34701" y="5"/>
                    <a:pt x="34598" y="23"/>
                  </a:cubicBezTo>
                  <a:cubicBezTo>
                    <a:pt x="34504" y="38"/>
                    <a:pt x="34392" y="59"/>
                    <a:pt x="34317" y="81"/>
                  </a:cubicBezTo>
                  <a:cubicBezTo>
                    <a:pt x="34148" y="132"/>
                    <a:pt x="33997" y="173"/>
                    <a:pt x="33839" y="218"/>
                  </a:cubicBezTo>
                  <a:cubicBezTo>
                    <a:pt x="33808" y="226"/>
                    <a:pt x="33763" y="240"/>
                    <a:pt x="33745" y="248"/>
                  </a:cubicBezTo>
                  <a:cubicBezTo>
                    <a:pt x="33567" y="331"/>
                    <a:pt x="33421" y="372"/>
                    <a:pt x="33260" y="429"/>
                  </a:cubicBezTo>
                  <a:cubicBezTo>
                    <a:pt x="33126" y="518"/>
                    <a:pt x="32985" y="609"/>
                    <a:pt x="32786" y="666"/>
                  </a:cubicBezTo>
                  <a:cubicBezTo>
                    <a:pt x="32640" y="771"/>
                    <a:pt x="32499" y="837"/>
                    <a:pt x="32415" y="869"/>
                  </a:cubicBezTo>
                  <a:cubicBezTo>
                    <a:pt x="32247" y="965"/>
                    <a:pt x="32139" y="1030"/>
                    <a:pt x="32031" y="1097"/>
                  </a:cubicBezTo>
                  <a:cubicBezTo>
                    <a:pt x="31913" y="1171"/>
                    <a:pt x="31799" y="1245"/>
                    <a:pt x="31684" y="1317"/>
                  </a:cubicBezTo>
                  <a:cubicBezTo>
                    <a:pt x="31660" y="1318"/>
                    <a:pt x="31644" y="1320"/>
                    <a:pt x="31624" y="1321"/>
                  </a:cubicBezTo>
                  <a:cubicBezTo>
                    <a:pt x="31565" y="1370"/>
                    <a:pt x="31512" y="1414"/>
                    <a:pt x="31484" y="1437"/>
                  </a:cubicBezTo>
                  <a:cubicBezTo>
                    <a:pt x="31298" y="1551"/>
                    <a:pt x="31138" y="1648"/>
                    <a:pt x="30982" y="1742"/>
                  </a:cubicBezTo>
                  <a:cubicBezTo>
                    <a:pt x="30822" y="1839"/>
                    <a:pt x="30681" y="1958"/>
                    <a:pt x="30522" y="2051"/>
                  </a:cubicBezTo>
                  <a:cubicBezTo>
                    <a:pt x="30508" y="2070"/>
                    <a:pt x="30497" y="2089"/>
                    <a:pt x="30485" y="2104"/>
                  </a:cubicBezTo>
                  <a:cubicBezTo>
                    <a:pt x="30372" y="2185"/>
                    <a:pt x="30245" y="2257"/>
                    <a:pt x="30180" y="2327"/>
                  </a:cubicBezTo>
                  <a:cubicBezTo>
                    <a:pt x="30096" y="2374"/>
                    <a:pt x="30014" y="2422"/>
                    <a:pt x="29954" y="2455"/>
                  </a:cubicBezTo>
                  <a:cubicBezTo>
                    <a:pt x="29852" y="2532"/>
                    <a:pt x="29768" y="2598"/>
                    <a:pt x="29696" y="2652"/>
                  </a:cubicBezTo>
                  <a:cubicBezTo>
                    <a:pt x="29686" y="2672"/>
                    <a:pt x="29679" y="2685"/>
                    <a:pt x="29667" y="2705"/>
                  </a:cubicBezTo>
                  <a:cubicBezTo>
                    <a:pt x="29604" y="2742"/>
                    <a:pt x="29552" y="2773"/>
                    <a:pt x="29501" y="2804"/>
                  </a:cubicBezTo>
                  <a:cubicBezTo>
                    <a:pt x="29461" y="2836"/>
                    <a:pt x="29414" y="2875"/>
                    <a:pt x="29364" y="2917"/>
                  </a:cubicBezTo>
                  <a:cubicBezTo>
                    <a:pt x="29329" y="2928"/>
                    <a:pt x="29302" y="2933"/>
                    <a:pt x="29256" y="2945"/>
                  </a:cubicBezTo>
                  <a:cubicBezTo>
                    <a:pt x="29208" y="3000"/>
                    <a:pt x="29171" y="3039"/>
                    <a:pt x="29134" y="3081"/>
                  </a:cubicBezTo>
                  <a:cubicBezTo>
                    <a:pt x="29059" y="3125"/>
                    <a:pt x="29008" y="3154"/>
                    <a:pt x="28950" y="3188"/>
                  </a:cubicBezTo>
                  <a:cubicBezTo>
                    <a:pt x="28846" y="3278"/>
                    <a:pt x="28737" y="3375"/>
                    <a:pt x="28624" y="3425"/>
                  </a:cubicBezTo>
                  <a:cubicBezTo>
                    <a:pt x="28568" y="3470"/>
                    <a:pt x="28508" y="3516"/>
                    <a:pt x="28469" y="3553"/>
                  </a:cubicBezTo>
                  <a:cubicBezTo>
                    <a:pt x="28435" y="3584"/>
                    <a:pt x="28427" y="3603"/>
                    <a:pt x="28403" y="3634"/>
                  </a:cubicBezTo>
                  <a:cubicBezTo>
                    <a:pt x="28377" y="3640"/>
                    <a:pt x="28356" y="3644"/>
                    <a:pt x="28327" y="3650"/>
                  </a:cubicBezTo>
                  <a:cubicBezTo>
                    <a:pt x="28278" y="3690"/>
                    <a:pt x="28231" y="3729"/>
                    <a:pt x="28174" y="3777"/>
                  </a:cubicBezTo>
                  <a:cubicBezTo>
                    <a:pt x="28140" y="3796"/>
                    <a:pt x="28091" y="3825"/>
                    <a:pt x="28047" y="3850"/>
                  </a:cubicBezTo>
                  <a:cubicBezTo>
                    <a:pt x="28009" y="3887"/>
                    <a:pt x="27984" y="3909"/>
                    <a:pt x="27960" y="3934"/>
                  </a:cubicBezTo>
                  <a:cubicBezTo>
                    <a:pt x="27707" y="4087"/>
                    <a:pt x="27556" y="4200"/>
                    <a:pt x="27272" y="4446"/>
                  </a:cubicBezTo>
                  <a:cubicBezTo>
                    <a:pt x="27297" y="4433"/>
                    <a:pt x="27317" y="4421"/>
                    <a:pt x="27338" y="4409"/>
                  </a:cubicBezTo>
                  <a:lnTo>
                    <a:pt x="27338" y="4409"/>
                  </a:lnTo>
                  <a:lnTo>
                    <a:pt x="27316" y="4431"/>
                  </a:lnTo>
                  <a:lnTo>
                    <a:pt x="27261" y="4455"/>
                  </a:lnTo>
                  <a:cubicBezTo>
                    <a:pt x="27266" y="4450"/>
                    <a:pt x="27270" y="4447"/>
                    <a:pt x="27272" y="4446"/>
                  </a:cubicBezTo>
                  <a:lnTo>
                    <a:pt x="27272" y="4446"/>
                  </a:lnTo>
                  <a:cubicBezTo>
                    <a:pt x="27135" y="4552"/>
                    <a:pt x="26975" y="4645"/>
                    <a:pt x="26872" y="4749"/>
                  </a:cubicBezTo>
                  <a:cubicBezTo>
                    <a:pt x="26789" y="4798"/>
                    <a:pt x="26710" y="4846"/>
                    <a:pt x="26629" y="4893"/>
                  </a:cubicBezTo>
                  <a:cubicBezTo>
                    <a:pt x="26588" y="4933"/>
                    <a:pt x="26546" y="4973"/>
                    <a:pt x="26489" y="5030"/>
                  </a:cubicBezTo>
                  <a:cubicBezTo>
                    <a:pt x="26413" y="5077"/>
                    <a:pt x="26326" y="5133"/>
                    <a:pt x="26220" y="5201"/>
                  </a:cubicBezTo>
                  <a:cubicBezTo>
                    <a:pt x="26009" y="5402"/>
                    <a:pt x="25659" y="5582"/>
                    <a:pt x="25442" y="5788"/>
                  </a:cubicBezTo>
                  <a:cubicBezTo>
                    <a:pt x="25375" y="5824"/>
                    <a:pt x="25325" y="5854"/>
                    <a:pt x="25259" y="5891"/>
                  </a:cubicBezTo>
                  <a:cubicBezTo>
                    <a:pt x="25203" y="5950"/>
                    <a:pt x="25153" y="6002"/>
                    <a:pt x="25097" y="6060"/>
                  </a:cubicBezTo>
                  <a:cubicBezTo>
                    <a:pt x="25081" y="6060"/>
                    <a:pt x="25069" y="6058"/>
                    <a:pt x="25052" y="6058"/>
                  </a:cubicBezTo>
                  <a:cubicBezTo>
                    <a:pt x="24965" y="6119"/>
                    <a:pt x="24865" y="6191"/>
                    <a:pt x="24774" y="6248"/>
                  </a:cubicBezTo>
                  <a:cubicBezTo>
                    <a:pt x="24676" y="6310"/>
                    <a:pt x="24618" y="6372"/>
                    <a:pt x="24494" y="6445"/>
                  </a:cubicBezTo>
                  <a:cubicBezTo>
                    <a:pt x="24329" y="6544"/>
                    <a:pt x="24123" y="6688"/>
                    <a:pt x="23941" y="6816"/>
                  </a:cubicBezTo>
                  <a:cubicBezTo>
                    <a:pt x="23761" y="6946"/>
                    <a:pt x="23585" y="7074"/>
                    <a:pt x="23404" y="7204"/>
                  </a:cubicBezTo>
                  <a:cubicBezTo>
                    <a:pt x="23295" y="7250"/>
                    <a:pt x="23129" y="7359"/>
                    <a:pt x="23030" y="7434"/>
                  </a:cubicBezTo>
                  <a:cubicBezTo>
                    <a:pt x="22952" y="7494"/>
                    <a:pt x="22893" y="7519"/>
                    <a:pt x="22834" y="7563"/>
                  </a:cubicBezTo>
                  <a:cubicBezTo>
                    <a:pt x="22767" y="7613"/>
                    <a:pt x="22687" y="7655"/>
                    <a:pt x="22611" y="7714"/>
                  </a:cubicBezTo>
                  <a:cubicBezTo>
                    <a:pt x="22545" y="7765"/>
                    <a:pt x="22436" y="7824"/>
                    <a:pt x="22349" y="7880"/>
                  </a:cubicBezTo>
                  <a:cubicBezTo>
                    <a:pt x="22243" y="7949"/>
                    <a:pt x="22142" y="8008"/>
                    <a:pt x="22030" y="8090"/>
                  </a:cubicBezTo>
                  <a:cubicBezTo>
                    <a:pt x="21937" y="8158"/>
                    <a:pt x="21760" y="8270"/>
                    <a:pt x="21705" y="8289"/>
                  </a:cubicBezTo>
                  <a:cubicBezTo>
                    <a:pt x="21474" y="8418"/>
                    <a:pt x="21331" y="8527"/>
                    <a:pt x="21123" y="8635"/>
                  </a:cubicBezTo>
                  <a:cubicBezTo>
                    <a:pt x="20940" y="8727"/>
                    <a:pt x="20731" y="8868"/>
                    <a:pt x="20539" y="8951"/>
                  </a:cubicBezTo>
                  <a:cubicBezTo>
                    <a:pt x="20495" y="8985"/>
                    <a:pt x="20451" y="9020"/>
                    <a:pt x="20394" y="9064"/>
                  </a:cubicBezTo>
                  <a:cubicBezTo>
                    <a:pt x="20345" y="9085"/>
                    <a:pt x="20292" y="9107"/>
                    <a:pt x="20277" y="9114"/>
                  </a:cubicBezTo>
                  <a:cubicBezTo>
                    <a:pt x="20130" y="9199"/>
                    <a:pt x="20013" y="9267"/>
                    <a:pt x="19882" y="9342"/>
                  </a:cubicBezTo>
                  <a:cubicBezTo>
                    <a:pt x="19885" y="9354"/>
                    <a:pt x="19886" y="9366"/>
                    <a:pt x="19888" y="9379"/>
                  </a:cubicBezTo>
                  <a:cubicBezTo>
                    <a:pt x="19839" y="9405"/>
                    <a:pt x="19804" y="9423"/>
                    <a:pt x="19758" y="9447"/>
                  </a:cubicBezTo>
                  <a:cubicBezTo>
                    <a:pt x="19745" y="9438"/>
                    <a:pt x="19732" y="9430"/>
                    <a:pt x="19713" y="9419"/>
                  </a:cubicBezTo>
                  <a:cubicBezTo>
                    <a:pt x="19557" y="9517"/>
                    <a:pt x="19407" y="9608"/>
                    <a:pt x="19254" y="9657"/>
                  </a:cubicBezTo>
                  <a:cubicBezTo>
                    <a:pt x="19240" y="9661"/>
                    <a:pt x="19187" y="9688"/>
                    <a:pt x="19177" y="9695"/>
                  </a:cubicBezTo>
                  <a:cubicBezTo>
                    <a:pt x="19073" y="9772"/>
                    <a:pt x="18921" y="9825"/>
                    <a:pt x="18790" y="9895"/>
                  </a:cubicBezTo>
                  <a:cubicBezTo>
                    <a:pt x="18647" y="9972"/>
                    <a:pt x="18471" y="10047"/>
                    <a:pt x="18308" y="10120"/>
                  </a:cubicBezTo>
                  <a:cubicBezTo>
                    <a:pt x="18253" y="10145"/>
                    <a:pt x="18200" y="10176"/>
                    <a:pt x="18149" y="10204"/>
                  </a:cubicBezTo>
                  <a:cubicBezTo>
                    <a:pt x="18097" y="10219"/>
                    <a:pt x="18049" y="10225"/>
                    <a:pt x="18019" y="10232"/>
                  </a:cubicBezTo>
                  <a:cubicBezTo>
                    <a:pt x="17838" y="10312"/>
                    <a:pt x="17672" y="10391"/>
                    <a:pt x="17497" y="10463"/>
                  </a:cubicBezTo>
                  <a:cubicBezTo>
                    <a:pt x="17297" y="10549"/>
                    <a:pt x="17080" y="10591"/>
                    <a:pt x="16875" y="10660"/>
                  </a:cubicBezTo>
                  <a:cubicBezTo>
                    <a:pt x="16677" y="10731"/>
                    <a:pt x="16473" y="10765"/>
                    <a:pt x="16273" y="10813"/>
                  </a:cubicBezTo>
                  <a:lnTo>
                    <a:pt x="16030" y="10863"/>
                  </a:lnTo>
                  <a:cubicBezTo>
                    <a:pt x="15949" y="10872"/>
                    <a:pt x="15868" y="10884"/>
                    <a:pt x="15787" y="10900"/>
                  </a:cubicBezTo>
                  <a:cubicBezTo>
                    <a:pt x="15696" y="10919"/>
                    <a:pt x="15528" y="10943"/>
                    <a:pt x="15455" y="10943"/>
                  </a:cubicBezTo>
                  <a:cubicBezTo>
                    <a:pt x="15369" y="10941"/>
                    <a:pt x="15284" y="10940"/>
                    <a:pt x="15200" y="10940"/>
                  </a:cubicBezTo>
                  <a:cubicBezTo>
                    <a:pt x="15148" y="10940"/>
                    <a:pt x="15097" y="10940"/>
                    <a:pt x="15046" y="10941"/>
                  </a:cubicBezTo>
                  <a:cubicBezTo>
                    <a:pt x="14967" y="10941"/>
                    <a:pt x="14871" y="10951"/>
                    <a:pt x="14794" y="10951"/>
                  </a:cubicBezTo>
                  <a:cubicBezTo>
                    <a:pt x="14756" y="10951"/>
                    <a:pt x="14723" y="10948"/>
                    <a:pt x="14700" y="10941"/>
                  </a:cubicBezTo>
                  <a:cubicBezTo>
                    <a:pt x="14556" y="10911"/>
                    <a:pt x="14457" y="10928"/>
                    <a:pt x="14335" y="10909"/>
                  </a:cubicBezTo>
                  <a:cubicBezTo>
                    <a:pt x="14332" y="10908"/>
                    <a:pt x="14328" y="10908"/>
                    <a:pt x="14324" y="10908"/>
                  </a:cubicBezTo>
                  <a:cubicBezTo>
                    <a:pt x="14313" y="10908"/>
                    <a:pt x="14298" y="10910"/>
                    <a:pt x="14282" y="10910"/>
                  </a:cubicBezTo>
                  <a:cubicBezTo>
                    <a:pt x="14262" y="10910"/>
                    <a:pt x="14240" y="10907"/>
                    <a:pt x="14216" y="10897"/>
                  </a:cubicBezTo>
                  <a:cubicBezTo>
                    <a:pt x="14116" y="10852"/>
                    <a:pt x="14054" y="10874"/>
                    <a:pt x="13945" y="10846"/>
                  </a:cubicBezTo>
                  <a:cubicBezTo>
                    <a:pt x="13888" y="10802"/>
                    <a:pt x="13723" y="10808"/>
                    <a:pt x="13610" y="10755"/>
                  </a:cubicBezTo>
                  <a:cubicBezTo>
                    <a:pt x="13479" y="10702"/>
                    <a:pt x="13320" y="10657"/>
                    <a:pt x="13174" y="10604"/>
                  </a:cubicBezTo>
                  <a:cubicBezTo>
                    <a:pt x="13038" y="10544"/>
                    <a:pt x="12898" y="10482"/>
                    <a:pt x="12792" y="10435"/>
                  </a:cubicBezTo>
                  <a:cubicBezTo>
                    <a:pt x="12752" y="10431"/>
                    <a:pt x="12732" y="10431"/>
                    <a:pt x="12698" y="10426"/>
                  </a:cubicBezTo>
                  <a:cubicBezTo>
                    <a:pt x="12680" y="10399"/>
                    <a:pt x="12671" y="10384"/>
                    <a:pt x="12661" y="10366"/>
                  </a:cubicBezTo>
                  <a:cubicBezTo>
                    <a:pt x="12542" y="10335"/>
                    <a:pt x="12427" y="10229"/>
                    <a:pt x="12287" y="10166"/>
                  </a:cubicBezTo>
                  <a:cubicBezTo>
                    <a:pt x="12165" y="10100"/>
                    <a:pt x="12000" y="9978"/>
                    <a:pt x="11827" y="9854"/>
                  </a:cubicBezTo>
                  <a:cubicBezTo>
                    <a:pt x="11650" y="9664"/>
                    <a:pt x="11418" y="9520"/>
                    <a:pt x="11218" y="9323"/>
                  </a:cubicBezTo>
                  <a:cubicBezTo>
                    <a:pt x="11143" y="9241"/>
                    <a:pt x="11069" y="9157"/>
                    <a:pt x="11009" y="9071"/>
                  </a:cubicBezTo>
                  <a:cubicBezTo>
                    <a:pt x="11006" y="9054"/>
                    <a:pt x="11001" y="9036"/>
                    <a:pt x="10998" y="9020"/>
                  </a:cubicBezTo>
                  <a:cubicBezTo>
                    <a:pt x="10887" y="8893"/>
                    <a:pt x="10781" y="8790"/>
                    <a:pt x="10694" y="8670"/>
                  </a:cubicBezTo>
                  <a:cubicBezTo>
                    <a:pt x="10643" y="8601"/>
                    <a:pt x="10589" y="8534"/>
                    <a:pt x="10538" y="8467"/>
                  </a:cubicBezTo>
                  <a:lnTo>
                    <a:pt x="10538" y="8467"/>
                  </a:lnTo>
                  <a:cubicBezTo>
                    <a:pt x="10578" y="8371"/>
                    <a:pt x="10618" y="8276"/>
                    <a:pt x="10657" y="8178"/>
                  </a:cubicBezTo>
                  <a:cubicBezTo>
                    <a:pt x="10672" y="8127"/>
                    <a:pt x="10692" y="8049"/>
                    <a:pt x="10714" y="7968"/>
                  </a:cubicBezTo>
                  <a:cubicBezTo>
                    <a:pt x="10738" y="7886"/>
                    <a:pt x="10764" y="7802"/>
                    <a:pt x="10787" y="7727"/>
                  </a:cubicBezTo>
                  <a:cubicBezTo>
                    <a:pt x="10781" y="7703"/>
                    <a:pt x="10776" y="7691"/>
                    <a:pt x="10770" y="7669"/>
                  </a:cubicBezTo>
                  <a:cubicBezTo>
                    <a:pt x="10804" y="7558"/>
                    <a:pt x="10845" y="7400"/>
                    <a:pt x="10867" y="7356"/>
                  </a:cubicBezTo>
                  <a:cubicBezTo>
                    <a:pt x="10918" y="7254"/>
                    <a:pt x="10907" y="7104"/>
                    <a:pt x="10954" y="7035"/>
                  </a:cubicBezTo>
                  <a:cubicBezTo>
                    <a:pt x="10957" y="7031"/>
                    <a:pt x="10975" y="6965"/>
                    <a:pt x="10975" y="6954"/>
                  </a:cubicBezTo>
                  <a:cubicBezTo>
                    <a:pt x="10979" y="6825"/>
                    <a:pt x="11031" y="6673"/>
                    <a:pt x="11056" y="6531"/>
                  </a:cubicBezTo>
                  <a:cubicBezTo>
                    <a:pt x="11025" y="6472"/>
                    <a:pt x="11032" y="6450"/>
                    <a:pt x="11085" y="6150"/>
                  </a:cubicBezTo>
                  <a:cubicBezTo>
                    <a:pt x="11085" y="6130"/>
                    <a:pt x="11085" y="6108"/>
                    <a:pt x="11085" y="6086"/>
                  </a:cubicBezTo>
                  <a:cubicBezTo>
                    <a:pt x="11088" y="6078"/>
                    <a:pt x="11091" y="6069"/>
                    <a:pt x="11094" y="6058"/>
                  </a:cubicBezTo>
                  <a:lnTo>
                    <a:pt x="11094" y="6058"/>
                  </a:lnTo>
                  <a:lnTo>
                    <a:pt x="11090" y="6138"/>
                  </a:lnTo>
                  <a:cubicBezTo>
                    <a:pt x="11088" y="6144"/>
                    <a:pt x="11085" y="6150"/>
                    <a:pt x="11085" y="6150"/>
                  </a:cubicBezTo>
                  <a:cubicBezTo>
                    <a:pt x="11088" y="6154"/>
                    <a:pt x="11091" y="6156"/>
                    <a:pt x="11094" y="6156"/>
                  </a:cubicBezTo>
                  <a:cubicBezTo>
                    <a:pt x="11111" y="6156"/>
                    <a:pt x="11134" y="6094"/>
                    <a:pt x="11157" y="6000"/>
                  </a:cubicBezTo>
                  <a:cubicBezTo>
                    <a:pt x="11175" y="5867"/>
                    <a:pt x="11169" y="5752"/>
                    <a:pt x="11215" y="5593"/>
                  </a:cubicBezTo>
                  <a:cubicBezTo>
                    <a:pt x="11232" y="5530"/>
                    <a:pt x="11246" y="5371"/>
                    <a:pt x="11259" y="5257"/>
                  </a:cubicBezTo>
                  <a:cubicBezTo>
                    <a:pt x="11265" y="5252"/>
                    <a:pt x="11271" y="5246"/>
                    <a:pt x="11278" y="5240"/>
                  </a:cubicBezTo>
                  <a:cubicBezTo>
                    <a:pt x="11285" y="5115"/>
                    <a:pt x="11284" y="5011"/>
                    <a:pt x="11309" y="4878"/>
                  </a:cubicBezTo>
                  <a:cubicBezTo>
                    <a:pt x="11331" y="4775"/>
                    <a:pt x="11340" y="4640"/>
                    <a:pt x="11334" y="4502"/>
                  </a:cubicBezTo>
                  <a:cubicBezTo>
                    <a:pt x="11331" y="4371"/>
                    <a:pt x="11328" y="4224"/>
                    <a:pt x="11327" y="4094"/>
                  </a:cubicBezTo>
                  <a:cubicBezTo>
                    <a:pt x="11331" y="4044"/>
                    <a:pt x="11337" y="3999"/>
                    <a:pt x="11341" y="3952"/>
                  </a:cubicBezTo>
                  <a:cubicBezTo>
                    <a:pt x="11331" y="3821"/>
                    <a:pt x="11313" y="3688"/>
                    <a:pt x="11297" y="3597"/>
                  </a:cubicBezTo>
                  <a:cubicBezTo>
                    <a:pt x="11276" y="3507"/>
                    <a:pt x="11251" y="3459"/>
                    <a:pt x="11229" y="3390"/>
                  </a:cubicBezTo>
                  <a:cubicBezTo>
                    <a:pt x="11222" y="3340"/>
                    <a:pt x="11209" y="3273"/>
                    <a:pt x="11196" y="3207"/>
                  </a:cubicBezTo>
                  <a:cubicBezTo>
                    <a:pt x="11196" y="3172"/>
                    <a:pt x="11196" y="3128"/>
                    <a:pt x="11196" y="3089"/>
                  </a:cubicBezTo>
                  <a:cubicBezTo>
                    <a:pt x="11176" y="3014"/>
                    <a:pt x="11165" y="2959"/>
                    <a:pt x="11144" y="2876"/>
                  </a:cubicBezTo>
                  <a:lnTo>
                    <a:pt x="11144" y="2876"/>
                  </a:lnTo>
                  <a:cubicBezTo>
                    <a:pt x="11160" y="2889"/>
                    <a:pt x="11168" y="2898"/>
                    <a:pt x="11176" y="2906"/>
                  </a:cubicBezTo>
                  <a:cubicBezTo>
                    <a:pt x="11200" y="3034"/>
                    <a:pt x="11219" y="3153"/>
                    <a:pt x="11232" y="3267"/>
                  </a:cubicBezTo>
                  <a:cubicBezTo>
                    <a:pt x="11240" y="3269"/>
                    <a:pt x="11245" y="3271"/>
                    <a:pt x="11250" y="3271"/>
                  </a:cubicBezTo>
                  <a:cubicBezTo>
                    <a:pt x="11253" y="3271"/>
                    <a:pt x="11255" y="3270"/>
                    <a:pt x="11257" y="3269"/>
                  </a:cubicBezTo>
                  <a:lnTo>
                    <a:pt x="11257" y="3189"/>
                  </a:lnTo>
                  <a:cubicBezTo>
                    <a:pt x="11260" y="3200"/>
                    <a:pt x="11263" y="3210"/>
                    <a:pt x="11266" y="3220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62" y="3283"/>
                    <a:pt x="11261" y="3282"/>
                    <a:pt x="11261" y="3282"/>
                  </a:cubicBezTo>
                  <a:lnTo>
                    <a:pt x="11261" y="3282"/>
                  </a:lnTo>
                  <a:cubicBezTo>
                    <a:pt x="11261" y="3282"/>
                    <a:pt x="11262" y="3283"/>
                    <a:pt x="11262" y="3284"/>
                  </a:cubicBezTo>
                  <a:lnTo>
                    <a:pt x="11262" y="3283"/>
                  </a:lnTo>
                  <a:lnTo>
                    <a:pt x="11262" y="3283"/>
                  </a:lnTo>
                  <a:cubicBezTo>
                    <a:pt x="11273" y="3320"/>
                    <a:pt x="11282" y="3353"/>
                    <a:pt x="11291" y="3390"/>
                  </a:cubicBezTo>
                  <a:cubicBezTo>
                    <a:pt x="11293" y="3279"/>
                    <a:pt x="11285" y="3203"/>
                    <a:pt x="11282" y="3117"/>
                  </a:cubicBezTo>
                  <a:cubicBezTo>
                    <a:pt x="11251" y="3034"/>
                    <a:pt x="11221" y="2945"/>
                    <a:pt x="11171" y="2828"/>
                  </a:cubicBezTo>
                  <a:cubicBezTo>
                    <a:pt x="11171" y="2735"/>
                    <a:pt x="11172" y="2657"/>
                    <a:pt x="11166" y="2585"/>
                  </a:cubicBezTo>
                  <a:cubicBezTo>
                    <a:pt x="11090" y="2349"/>
                    <a:pt x="10991" y="2127"/>
                    <a:pt x="10910" y="1985"/>
                  </a:cubicBezTo>
                  <a:cubicBezTo>
                    <a:pt x="10829" y="1843"/>
                    <a:pt x="10745" y="1754"/>
                    <a:pt x="10622" y="1659"/>
                  </a:cubicBezTo>
                  <a:lnTo>
                    <a:pt x="10595" y="1673"/>
                  </a:lnTo>
                  <a:cubicBezTo>
                    <a:pt x="10573" y="1655"/>
                    <a:pt x="10551" y="1637"/>
                    <a:pt x="10528" y="1621"/>
                  </a:cubicBezTo>
                  <a:cubicBezTo>
                    <a:pt x="10523" y="1609"/>
                    <a:pt x="10519" y="1596"/>
                    <a:pt x="10513" y="1583"/>
                  </a:cubicBezTo>
                  <a:cubicBezTo>
                    <a:pt x="10458" y="1540"/>
                    <a:pt x="10404" y="1498"/>
                    <a:pt x="10330" y="1468"/>
                  </a:cubicBezTo>
                  <a:cubicBezTo>
                    <a:pt x="10254" y="1446"/>
                    <a:pt x="10180" y="1437"/>
                    <a:pt x="10112" y="1437"/>
                  </a:cubicBezTo>
                  <a:cubicBezTo>
                    <a:pt x="9945" y="1437"/>
                    <a:pt x="9812" y="1490"/>
                    <a:pt x="9767" y="1526"/>
                  </a:cubicBezTo>
                  <a:cubicBezTo>
                    <a:pt x="9664" y="1564"/>
                    <a:pt x="9579" y="1601"/>
                    <a:pt x="9524" y="1642"/>
                  </a:cubicBezTo>
                  <a:cubicBezTo>
                    <a:pt x="9507" y="1639"/>
                    <a:pt x="9498" y="1637"/>
                    <a:pt x="9483" y="1636"/>
                  </a:cubicBezTo>
                  <a:cubicBezTo>
                    <a:pt x="9421" y="1680"/>
                    <a:pt x="9362" y="1721"/>
                    <a:pt x="9302" y="1764"/>
                  </a:cubicBezTo>
                  <a:cubicBezTo>
                    <a:pt x="9245" y="1808"/>
                    <a:pt x="9201" y="1864"/>
                    <a:pt x="9149" y="1917"/>
                  </a:cubicBezTo>
                  <a:cubicBezTo>
                    <a:pt x="9165" y="1917"/>
                    <a:pt x="9174" y="1915"/>
                    <a:pt x="9186" y="1915"/>
                  </a:cubicBezTo>
                  <a:cubicBezTo>
                    <a:pt x="9231" y="1870"/>
                    <a:pt x="9249" y="1818"/>
                    <a:pt x="9343" y="1749"/>
                  </a:cubicBezTo>
                  <a:lnTo>
                    <a:pt x="9343" y="1749"/>
                  </a:lnTo>
                  <a:cubicBezTo>
                    <a:pt x="9287" y="1818"/>
                    <a:pt x="9267" y="1886"/>
                    <a:pt x="9240" y="1939"/>
                  </a:cubicBezTo>
                  <a:cubicBezTo>
                    <a:pt x="9198" y="1986"/>
                    <a:pt x="9155" y="2030"/>
                    <a:pt x="9114" y="2074"/>
                  </a:cubicBezTo>
                  <a:cubicBezTo>
                    <a:pt x="9074" y="2120"/>
                    <a:pt x="9046" y="2171"/>
                    <a:pt x="9012" y="2221"/>
                  </a:cubicBezTo>
                  <a:cubicBezTo>
                    <a:pt x="9037" y="2134"/>
                    <a:pt x="9040" y="2085"/>
                    <a:pt x="9021" y="2085"/>
                  </a:cubicBezTo>
                  <a:cubicBezTo>
                    <a:pt x="9012" y="2085"/>
                    <a:pt x="8999" y="2096"/>
                    <a:pt x="8981" y="2117"/>
                  </a:cubicBezTo>
                  <a:cubicBezTo>
                    <a:pt x="8964" y="2151"/>
                    <a:pt x="8946" y="2186"/>
                    <a:pt x="8936" y="2207"/>
                  </a:cubicBezTo>
                  <a:cubicBezTo>
                    <a:pt x="8900" y="2255"/>
                    <a:pt x="8865" y="2302"/>
                    <a:pt x="8831" y="2348"/>
                  </a:cubicBezTo>
                  <a:cubicBezTo>
                    <a:pt x="8806" y="2395"/>
                    <a:pt x="8780" y="2442"/>
                    <a:pt x="8755" y="2488"/>
                  </a:cubicBezTo>
                  <a:cubicBezTo>
                    <a:pt x="8750" y="2520"/>
                    <a:pt x="8746" y="2554"/>
                    <a:pt x="8743" y="2585"/>
                  </a:cubicBezTo>
                  <a:cubicBezTo>
                    <a:pt x="8675" y="2705"/>
                    <a:pt x="8640" y="2813"/>
                    <a:pt x="8602" y="2920"/>
                  </a:cubicBezTo>
                  <a:cubicBezTo>
                    <a:pt x="8561" y="3028"/>
                    <a:pt x="8544" y="3137"/>
                    <a:pt x="8552" y="3262"/>
                  </a:cubicBezTo>
                  <a:cubicBezTo>
                    <a:pt x="8552" y="3262"/>
                    <a:pt x="8552" y="3262"/>
                    <a:pt x="8552" y="3262"/>
                  </a:cubicBezTo>
                  <a:lnTo>
                    <a:pt x="8552" y="3262"/>
                  </a:lnTo>
                  <a:cubicBezTo>
                    <a:pt x="8527" y="3281"/>
                    <a:pt x="8514" y="3286"/>
                    <a:pt x="8506" y="3286"/>
                  </a:cubicBezTo>
                  <a:cubicBezTo>
                    <a:pt x="8500" y="3286"/>
                    <a:pt x="8497" y="3284"/>
                    <a:pt x="8493" y="3282"/>
                  </a:cubicBezTo>
                  <a:cubicBezTo>
                    <a:pt x="8447" y="3679"/>
                    <a:pt x="8437" y="4058"/>
                    <a:pt x="8444" y="4422"/>
                  </a:cubicBezTo>
                  <a:cubicBezTo>
                    <a:pt x="8458" y="4455"/>
                    <a:pt x="8468" y="4477"/>
                    <a:pt x="8481" y="4508"/>
                  </a:cubicBezTo>
                  <a:cubicBezTo>
                    <a:pt x="8461" y="4597"/>
                    <a:pt x="8486" y="4787"/>
                    <a:pt x="8489" y="4880"/>
                  </a:cubicBezTo>
                  <a:cubicBezTo>
                    <a:pt x="8490" y="5029"/>
                    <a:pt x="8508" y="5123"/>
                    <a:pt x="8539" y="5282"/>
                  </a:cubicBezTo>
                  <a:cubicBezTo>
                    <a:pt x="8564" y="5393"/>
                    <a:pt x="8618" y="5566"/>
                    <a:pt x="8618" y="5701"/>
                  </a:cubicBezTo>
                  <a:cubicBezTo>
                    <a:pt x="8658" y="5845"/>
                    <a:pt x="8714" y="5975"/>
                    <a:pt x="8756" y="6101"/>
                  </a:cubicBezTo>
                  <a:cubicBezTo>
                    <a:pt x="8770" y="6178"/>
                    <a:pt x="8775" y="6269"/>
                    <a:pt x="8797" y="6364"/>
                  </a:cubicBezTo>
                  <a:cubicBezTo>
                    <a:pt x="8847" y="6426"/>
                    <a:pt x="8887" y="6475"/>
                    <a:pt x="8924" y="6520"/>
                  </a:cubicBezTo>
                  <a:cubicBezTo>
                    <a:pt x="8971" y="6675"/>
                    <a:pt x="9017" y="6813"/>
                    <a:pt x="9071" y="6946"/>
                  </a:cubicBezTo>
                  <a:cubicBezTo>
                    <a:pt x="9061" y="6947"/>
                    <a:pt x="9052" y="6947"/>
                    <a:pt x="9045" y="6947"/>
                  </a:cubicBezTo>
                  <a:cubicBezTo>
                    <a:pt x="9069" y="7002"/>
                    <a:pt x="9094" y="7086"/>
                    <a:pt x="9107" y="7086"/>
                  </a:cubicBezTo>
                  <a:cubicBezTo>
                    <a:pt x="9109" y="7086"/>
                    <a:pt x="9111" y="7083"/>
                    <a:pt x="9112" y="7078"/>
                  </a:cubicBezTo>
                  <a:cubicBezTo>
                    <a:pt x="9114" y="7073"/>
                    <a:pt x="9117" y="7070"/>
                    <a:pt x="9120" y="7070"/>
                  </a:cubicBezTo>
                  <a:cubicBezTo>
                    <a:pt x="9154" y="7070"/>
                    <a:pt x="9248" y="7313"/>
                    <a:pt x="9298" y="7344"/>
                  </a:cubicBezTo>
                  <a:cubicBezTo>
                    <a:pt x="9314" y="7381"/>
                    <a:pt x="9329" y="7418"/>
                    <a:pt x="9352" y="7475"/>
                  </a:cubicBezTo>
                  <a:cubicBezTo>
                    <a:pt x="9312" y="7431"/>
                    <a:pt x="9277" y="7391"/>
                    <a:pt x="9245" y="7355"/>
                  </a:cubicBezTo>
                  <a:cubicBezTo>
                    <a:pt x="9192" y="7259"/>
                    <a:pt x="9155" y="7163"/>
                    <a:pt x="9112" y="7078"/>
                  </a:cubicBezTo>
                  <a:lnTo>
                    <a:pt x="9112" y="7078"/>
                  </a:lnTo>
                  <a:cubicBezTo>
                    <a:pt x="9164" y="7227"/>
                    <a:pt x="9205" y="7331"/>
                    <a:pt x="9262" y="7455"/>
                  </a:cubicBezTo>
                  <a:cubicBezTo>
                    <a:pt x="9296" y="7488"/>
                    <a:pt x="9345" y="7538"/>
                    <a:pt x="9387" y="7583"/>
                  </a:cubicBezTo>
                  <a:cubicBezTo>
                    <a:pt x="9402" y="7653"/>
                    <a:pt x="9414" y="7724"/>
                    <a:pt x="9433" y="7796"/>
                  </a:cubicBezTo>
                  <a:cubicBezTo>
                    <a:pt x="9384" y="7721"/>
                    <a:pt x="9340" y="7640"/>
                    <a:pt x="9262" y="7508"/>
                  </a:cubicBezTo>
                  <a:lnTo>
                    <a:pt x="9262" y="7508"/>
                  </a:lnTo>
                  <a:cubicBezTo>
                    <a:pt x="9384" y="7786"/>
                    <a:pt x="9496" y="7997"/>
                    <a:pt x="9593" y="8102"/>
                  </a:cubicBezTo>
                  <a:cubicBezTo>
                    <a:pt x="9583" y="8064"/>
                    <a:pt x="9590" y="8058"/>
                    <a:pt x="9598" y="8052"/>
                  </a:cubicBezTo>
                  <a:cubicBezTo>
                    <a:pt x="9607" y="8068"/>
                    <a:pt x="9617" y="8087"/>
                    <a:pt x="9627" y="8105"/>
                  </a:cubicBezTo>
                  <a:lnTo>
                    <a:pt x="9615" y="8142"/>
                  </a:lnTo>
                  <a:cubicBezTo>
                    <a:pt x="9604" y="8122"/>
                    <a:pt x="9593" y="8102"/>
                    <a:pt x="9593" y="8102"/>
                  </a:cubicBezTo>
                  <a:lnTo>
                    <a:pt x="9593" y="8102"/>
                  </a:lnTo>
                  <a:cubicBezTo>
                    <a:pt x="9592" y="8102"/>
                    <a:pt x="9593" y="8102"/>
                    <a:pt x="9593" y="8103"/>
                  </a:cubicBezTo>
                  <a:cubicBezTo>
                    <a:pt x="9665" y="8242"/>
                    <a:pt x="9732" y="8343"/>
                    <a:pt x="9795" y="8445"/>
                  </a:cubicBezTo>
                  <a:cubicBezTo>
                    <a:pt x="9802" y="8447"/>
                    <a:pt x="9809" y="8448"/>
                    <a:pt x="9815" y="8450"/>
                  </a:cubicBezTo>
                  <a:lnTo>
                    <a:pt x="9815" y="8450"/>
                  </a:lnTo>
                  <a:cubicBezTo>
                    <a:pt x="9806" y="8475"/>
                    <a:pt x="9798" y="8501"/>
                    <a:pt x="9791" y="8526"/>
                  </a:cubicBezTo>
                  <a:cubicBezTo>
                    <a:pt x="9758" y="8627"/>
                    <a:pt x="9735" y="8723"/>
                    <a:pt x="9701" y="8824"/>
                  </a:cubicBezTo>
                  <a:cubicBezTo>
                    <a:pt x="9667" y="8918"/>
                    <a:pt x="9632" y="9017"/>
                    <a:pt x="9598" y="9113"/>
                  </a:cubicBezTo>
                  <a:cubicBezTo>
                    <a:pt x="9571" y="9149"/>
                    <a:pt x="9546" y="9186"/>
                    <a:pt x="9521" y="9223"/>
                  </a:cubicBezTo>
                  <a:cubicBezTo>
                    <a:pt x="9529" y="9229"/>
                    <a:pt x="9536" y="9235"/>
                    <a:pt x="9548" y="9245"/>
                  </a:cubicBezTo>
                  <a:cubicBezTo>
                    <a:pt x="9501" y="9342"/>
                    <a:pt x="9471" y="9401"/>
                    <a:pt x="9446" y="9453"/>
                  </a:cubicBezTo>
                  <a:cubicBezTo>
                    <a:pt x="9436" y="9488"/>
                    <a:pt x="9427" y="9514"/>
                    <a:pt x="9417" y="9547"/>
                  </a:cubicBezTo>
                  <a:cubicBezTo>
                    <a:pt x="9398" y="9561"/>
                    <a:pt x="9384" y="9570"/>
                    <a:pt x="9370" y="9582"/>
                  </a:cubicBezTo>
                  <a:cubicBezTo>
                    <a:pt x="9326" y="9751"/>
                    <a:pt x="9274" y="9907"/>
                    <a:pt x="9218" y="10097"/>
                  </a:cubicBezTo>
                  <a:cubicBezTo>
                    <a:pt x="9195" y="10073"/>
                    <a:pt x="9174" y="10054"/>
                    <a:pt x="9148" y="10029"/>
                  </a:cubicBezTo>
                  <a:cubicBezTo>
                    <a:pt x="9111" y="10188"/>
                    <a:pt x="9034" y="10304"/>
                    <a:pt x="8965" y="10428"/>
                  </a:cubicBezTo>
                  <a:cubicBezTo>
                    <a:pt x="8999" y="10413"/>
                    <a:pt x="9026" y="10403"/>
                    <a:pt x="9052" y="10394"/>
                  </a:cubicBezTo>
                  <a:lnTo>
                    <a:pt x="9052" y="10394"/>
                  </a:lnTo>
                  <a:cubicBezTo>
                    <a:pt x="9051" y="10396"/>
                    <a:pt x="9037" y="10431"/>
                    <a:pt x="9028" y="10450"/>
                  </a:cubicBezTo>
                  <a:cubicBezTo>
                    <a:pt x="9014" y="10462"/>
                    <a:pt x="8999" y="10472"/>
                    <a:pt x="8983" y="10484"/>
                  </a:cubicBezTo>
                  <a:cubicBezTo>
                    <a:pt x="8970" y="10522"/>
                    <a:pt x="8959" y="10553"/>
                    <a:pt x="8949" y="10581"/>
                  </a:cubicBezTo>
                  <a:cubicBezTo>
                    <a:pt x="8914" y="10619"/>
                    <a:pt x="8877" y="10660"/>
                    <a:pt x="8849" y="10690"/>
                  </a:cubicBezTo>
                  <a:cubicBezTo>
                    <a:pt x="8795" y="10813"/>
                    <a:pt x="8750" y="10906"/>
                    <a:pt x="8697" y="11013"/>
                  </a:cubicBezTo>
                  <a:lnTo>
                    <a:pt x="8724" y="11040"/>
                  </a:lnTo>
                  <a:cubicBezTo>
                    <a:pt x="8619" y="11208"/>
                    <a:pt x="8618" y="11114"/>
                    <a:pt x="8474" y="11371"/>
                  </a:cubicBezTo>
                  <a:cubicBezTo>
                    <a:pt x="8499" y="11367"/>
                    <a:pt x="8521" y="11364"/>
                    <a:pt x="8553" y="11359"/>
                  </a:cubicBezTo>
                  <a:lnTo>
                    <a:pt x="8553" y="11359"/>
                  </a:lnTo>
                  <a:cubicBezTo>
                    <a:pt x="8486" y="11448"/>
                    <a:pt x="8436" y="11512"/>
                    <a:pt x="8363" y="11605"/>
                  </a:cubicBezTo>
                  <a:cubicBezTo>
                    <a:pt x="8394" y="11596"/>
                    <a:pt x="8412" y="11590"/>
                    <a:pt x="8434" y="11584"/>
                  </a:cubicBezTo>
                  <a:lnTo>
                    <a:pt x="8434" y="11584"/>
                  </a:lnTo>
                  <a:cubicBezTo>
                    <a:pt x="8231" y="11862"/>
                    <a:pt x="8043" y="12113"/>
                    <a:pt x="7832" y="12408"/>
                  </a:cubicBezTo>
                  <a:cubicBezTo>
                    <a:pt x="7832" y="12430"/>
                    <a:pt x="7832" y="12454"/>
                    <a:pt x="7832" y="12470"/>
                  </a:cubicBezTo>
                  <a:cubicBezTo>
                    <a:pt x="7744" y="12585"/>
                    <a:pt x="7668" y="12689"/>
                    <a:pt x="7581" y="12795"/>
                  </a:cubicBezTo>
                  <a:cubicBezTo>
                    <a:pt x="7587" y="12804"/>
                    <a:pt x="7591" y="12810"/>
                    <a:pt x="7595" y="12816"/>
                  </a:cubicBezTo>
                  <a:cubicBezTo>
                    <a:pt x="7616" y="12797"/>
                    <a:pt x="7636" y="12777"/>
                    <a:pt x="7657" y="12754"/>
                  </a:cubicBezTo>
                  <a:lnTo>
                    <a:pt x="7657" y="12754"/>
                  </a:lnTo>
                  <a:cubicBezTo>
                    <a:pt x="7636" y="12777"/>
                    <a:pt x="7616" y="12797"/>
                    <a:pt x="7595" y="12817"/>
                  </a:cubicBezTo>
                  <a:cubicBezTo>
                    <a:pt x="7570" y="12867"/>
                    <a:pt x="7545" y="12920"/>
                    <a:pt x="7522" y="12969"/>
                  </a:cubicBezTo>
                  <a:cubicBezTo>
                    <a:pt x="7500" y="12997"/>
                    <a:pt x="7484" y="13016"/>
                    <a:pt x="7456" y="13051"/>
                  </a:cubicBezTo>
                  <a:cubicBezTo>
                    <a:pt x="7448" y="13041"/>
                    <a:pt x="7440" y="13031"/>
                    <a:pt x="7431" y="13019"/>
                  </a:cubicBezTo>
                  <a:cubicBezTo>
                    <a:pt x="7378" y="13119"/>
                    <a:pt x="7319" y="13213"/>
                    <a:pt x="7261" y="13313"/>
                  </a:cubicBezTo>
                  <a:cubicBezTo>
                    <a:pt x="7244" y="13322"/>
                    <a:pt x="7228" y="13329"/>
                    <a:pt x="7207" y="13338"/>
                  </a:cubicBezTo>
                  <a:cubicBezTo>
                    <a:pt x="7151" y="13440"/>
                    <a:pt x="7097" y="13531"/>
                    <a:pt x="7048" y="13613"/>
                  </a:cubicBezTo>
                  <a:cubicBezTo>
                    <a:pt x="6957" y="13724"/>
                    <a:pt x="6963" y="13638"/>
                    <a:pt x="6863" y="13801"/>
                  </a:cubicBezTo>
                  <a:cubicBezTo>
                    <a:pt x="6886" y="13791"/>
                    <a:pt x="6907" y="13782"/>
                    <a:pt x="6955" y="13763"/>
                  </a:cubicBezTo>
                  <a:lnTo>
                    <a:pt x="6955" y="13763"/>
                  </a:lnTo>
                  <a:cubicBezTo>
                    <a:pt x="6854" y="13868"/>
                    <a:pt x="6802" y="13913"/>
                    <a:pt x="6758" y="13956"/>
                  </a:cubicBezTo>
                  <a:cubicBezTo>
                    <a:pt x="6739" y="13949"/>
                    <a:pt x="6722" y="13941"/>
                    <a:pt x="6705" y="13935"/>
                  </a:cubicBezTo>
                  <a:cubicBezTo>
                    <a:pt x="6633" y="14037"/>
                    <a:pt x="6571" y="14127"/>
                    <a:pt x="6513" y="14212"/>
                  </a:cubicBezTo>
                  <a:cubicBezTo>
                    <a:pt x="6536" y="14196"/>
                    <a:pt x="6561" y="14178"/>
                    <a:pt x="6611" y="14140"/>
                  </a:cubicBezTo>
                  <a:lnTo>
                    <a:pt x="6611" y="14140"/>
                  </a:lnTo>
                  <a:cubicBezTo>
                    <a:pt x="6564" y="14206"/>
                    <a:pt x="6519" y="14261"/>
                    <a:pt x="6476" y="14318"/>
                  </a:cubicBezTo>
                  <a:cubicBezTo>
                    <a:pt x="6432" y="14346"/>
                    <a:pt x="6366" y="14391"/>
                    <a:pt x="6260" y="14464"/>
                  </a:cubicBezTo>
                  <a:cubicBezTo>
                    <a:pt x="6276" y="14491"/>
                    <a:pt x="6285" y="14509"/>
                    <a:pt x="6296" y="14522"/>
                  </a:cubicBezTo>
                  <a:cubicBezTo>
                    <a:pt x="6317" y="14505"/>
                    <a:pt x="6335" y="14490"/>
                    <a:pt x="6354" y="14474"/>
                  </a:cubicBezTo>
                  <a:lnTo>
                    <a:pt x="6354" y="14474"/>
                  </a:lnTo>
                  <a:lnTo>
                    <a:pt x="6336" y="14499"/>
                  </a:lnTo>
                  <a:lnTo>
                    <a:pt x="6289" y="14534"/>
                  </a:lnTo>
                  <a:cubicBezTo>
                    <a:pt x="6292" y="14528"/>
                    <a:pt x="6296" y="14524"/>
                    <a:pt x="6296" y="14522"/>
                  </a:cubicBezTo>
                  <a:lnTo>
                    <a:pt x="6296" y="14522"/>
                  </a:lnTo>
                  <a:cubicBezTo>
                    <a:pt x="6218" y="14596"/>
                    <a:pt x="6136" y="14650"/>
                    <a:pt x="6079" y="14747"/>
                  </a:cubicBezTo>
                  <a:cubicBezTo>
                    <a:pt x="6018" y="14796"/>
                    <a:pt x="5961" y="14842"/>
                    <a:pt x="5908" y="14884"/>
                  </a:cubicBezTo>
                  <a:cubicBezTo>
                    <a:pt x="5865" y="14936"/>
                    <a:pt x="5839" y="14967"/>
                    <a:pt x="5809" y="15002"/>
                  </a:cubicBezTo>
                  <a:cubicBezTo>
                    <a:pt x="5787" y="15008"/>
                    <a:pt x="5771" y="15012"/>
                    <a:pt x="5748" y="15018"/>
                  </a:cubicBezTo>
                  <a:cubicBezTo>
                    <a:pt x="5656" y="15133"/>
                    <a:pt x="5573" y="15239"/>
                    <a:pt x="5493" y="15330"/>
                  </a:cubicBezTo>
                  <a:cubicBezTo>
                    <a:pt x="5369" y="15426"/>
                    <a:pt x="5277" y="15515"/>
                    <a:pt x="5136" y="15642"/>
                  </a:cubicBezTo>
                  <a:cubicBezTo>
                    <a:pt x="5140" y="15652"/>
                    <a:pt x="5146" y="15663"/>
                    <a:pt x="5156" y="15686"/>
                  </a:cubicBezTo>
                  <a:cubicBezTo>
                    <a:pt x="5083" y="15721"/>
                    <a:pt x="5043" y="15742"/>
                    <a:pt x="4987" y="15770"/>
                  </a:cubicBezTo>
                  <a:cubicBezTo>
                    <a:pt x="4947" y="15829"/>
                    <a:pt x="4928" y="15861"/>
                    <a:pt x="4894" y="15904"/>
                  </a:cubicBezTo>
                  <a:cubicBezTo>
                    <a:pt x="4877" y="15927"/>
                    <a:pt x="4834" y="15964"/>
                    <a:pt x="4784" y="16013"/>
                  </a:cubicBezTo>
                  <a:cubicBezTo>
                    <a:pt x="4763" y="16005"/>
                    <a:pt x="4749" y="16001"/>
                    <a:pt x="4734" y="15997"/>
                  </a:cubicBezTo>
                  <a:cubicBezTo>
                    <a:pt x="4659" y="16055"/>
                    <a:pt x="4566" y="16113"/>
                    <a:pt x="4572" y="16142"/>
                  </a:cubicBezTo>
                  <a:cubicBezTo>
                    <a:pt x="4566" y="16147"/>
                    <a:pt x="4560" y="16152"/>
                    <a:pt x="4554" y="16157"/>
                  </a:cubicBezTo>
                  <a:lnTo>
                    <a:pt x="4554" y="16157"/>
                  </a:lnTo>
                  <a:cubicBezTo>
                    <a:pt x="4563" y="16150"/>
                    <a:pt x="4570" y="16144"/>
                    <a:pt x="4573" y="16142"/>
                  </a:cubicBezTo>
                  <a:lnTo>
                    <a:pt x="4573" y="16142"/>
                  </a:lnTo>
                  <a:cubicBezTo>
                    <a:pt x="4589" y="16134"/>
                    <a:pt x="4599" y="16132"/>
                    <a:pt x="4606" y="16132"/>
                  </a:cubicBezTo>
                  <a:cubicBezTo>
                    <a:pt x="4613" y="16132"/>
                    <a:pt x="4617" y="16135"/>
                    <a:pt x="4621" y="16138"/>
                  </a:cubicBezTo>
                  <a:cubicBezTo>
                    <a:pt x="4607" y="16150"/>
                    <a:pt x="4591" y="16163"/>
                    <a:pt x="4576" y="16175"/>
                  </a:cubicBezTo>
                  <a:lnTo>
                    <a:pt x="4540" y="16169"/>
                  </a:lnTo>
                  <a:lnTo>
                    <a:pt x="4540" y="16169"/>
                  </a:lnTo>
                  <a:cubicBezTo>
                    <a:pt x="4442" y="16249"/>
                    <a:pt x="4359" y="16306"/>
                    <a:pt x="4282" y="16367"/>
                  </a:cubicBezTo>
                  <a:cubicBezTo>
                    <a:pt x="4273" y="16395"/>
                    <a:pt x="4268" y="16417"/>
                    <a:pt x="4260" y="16438"/>
                  </a:cubicBezTo>
                  <a:cubicBezTo>
                    <a:pt x="4212" y="16469"/>
                    <a:pt x="4172" y="16492"/>
                    <a:pt x="4134" y="16516"/>
                  </a:cubicBezTo>
                  <a:cubicBezTo>
                    <a:pt x="4106" y="16542"/>
                    <a:pt x="4079" y="16569"/>
                    <a:pt x="4050" y="16595"/>
                  </a:cubicBezTo>
                  <a:cubicBezTo>
                    <a:pt x="4029" y="16604"/>
                    <a:pt x="4010" y="16612"/>
                    <a:pt x="3989" y="16620"/>
                  </a:cubicBezTo>
                  <a:cubicBezTo>
                    <a:pt x="3879" y="16694"/>
                    <a:pt x="3756" y="16801"/>
                    <a:pt x="3644" y="16843"/>
                  </a:cubicBezTo>
                  <a:cubicBezTo>
                    <a:pt x="3551" y="16941"/>
                    <a:pt x="3464" y="17034"/>
                    <a:pt x="3364" y="17140"/>
                  </a:cubicBezTo>
                  <a:cubicBezTo>
                    <a:pt x="3313" y="17135"/>
                    <a:pt x="3267" y="17131"/>
                    <a:pt x="3223" y="17126"/>
                  </a:cubicBezTo>
                  <a:cubicBezTo>
                    <a:pt x="3177" y="17162"/>
                    <a:pt x="3132" y="17196"/>
                    <a:pt x="3089" y="17228"/>
                  </a:cubicBezTo>
                  <a:cubicBezTo>
                    <a:pt x="3046" y="17247"/>
                    <a:pt x="3018" y="17257"/>
                    <a:pt x="2982" y="17272"/>
                  </a:cubicBezTo>
                  <a:cubicBezTo>
                    <a:pt x="2909" y="17339"/>
                    <a:pt x="2835" y="17407"/>
                    <a:pt x="2832" y="17436"/>
                  </a:cubicBezTo>
                  <a:lnTo>
                    <a:pt x="2832" y="17436"/>
                  </a:lnTo>
                  <a:lnTo>
                    <a:pt x="2846" y="17427"/>
                  </a:lnTo>
                  <a:cubicBezTo>
                    <a:pt x="2851" y="17424"/>
                    <a:pt x="2856" y="17421"/>
                    <a:pt x="2858" y="17421"/>
                  </a:cubicBezTo>
                  <a:cubicBezTo>
                    <a:pt x="2861" y="17421"/>
                    <a:pt x="2857" y="17427"/>
                    <a:pt x="2833" y="17443"/>
                  </a:cubicBezTo>
                  <a:cubicBezTo>
                    <a:pt x="2832" y="17441"/>
                    <a:pt x="2832" y="17438"/>
                    <a:pt x="2832" y="17436"/>
                  </a:cubicBezTo>
                  <a:lnTo>
                    <a:pt x="2832" y="17436"/>
                  </a:lnTo>
                  <a:lnTo>
                    <a:pt x="2788" y="17464"/>
                  </a:lnTo>
                  <a:lnTo>
                    <a:pt x="2788" y="17464"/>
                  </a:lnTo>
                  <a:cubicBezTo>
                    <a:pt x="2802" y="17457"/>
                    <a:pt x="2817" y="17450"/>
                    <a:pt x="2833" y="17443"/>
                  </a:cubicBezTo>
                  <a:lnTo>
                    <a:pt x="2833" y="17443"/>
                  </a:lnTo>
                  <a:cubicBezTo>
                    <a:pt x="2835" y="17446"/>
                    <a:pt x="2787" y="17471"/>
                    <a:pt x="2740" y="17494"/>
                  </a:cubicBezTo>
                  <a:lnTo>
                    <a:pt x="2788" y="17464"/>
                  </a:lnTo>
                  <a:lnTo>
                    <a:pt x="2788" y="17464"/>
                  </a:lnTo>
                  <a:cubicBezTo>
                    <a:pt x="2688" y="17511"/>
                    <a:pt x="2651" y="17527"/>
                    <a:pt x="2614" y="17544"/>
                  </a:cubicBezTo>
                  <a:cubicBezTo>
                    <a:pt x="2607" y="17550"/>
                    <a:pt x="2599" y="17558"/>
                    <a:pt x="2589" y="17563"/>
                  </a:cubicBezTo>
                  <a:cubicBezTo>
                    <a:pt x="2511" y="17613"/>
                    <a:pt x="2434" y="17666"/>
                    <a:pt x="2343" y="17721"/>
                  </a:cubicBezTo>
                  <a:cubicBezTo>
                    <a:pt x="2345" y="17733"/>
                    <a:pt x="2346" y="17744"/>
                    <a:pt x="2348" y="17753"/>
                  </a:cubicBezTo>
                  <a:cubicBezTo>
                    <a:pt x="2164" y="17841"/>
                    <a:pt x="1996" y="17930"/>
                    <a:pt x="1815" y="18009"/>
                  </a:cubicBezTo>
                  <a:cubicBezTo>
                    <a:pt x="1811" y="18025"/>
                    <a:pt x="1805" y="18040"/>
                    <a:pt x="1797" y="18062"/>
                  </a:cubicBezTo>
                  <a:cubicBezTo>
                    <a:pt x="1734" y="18093"/>
                    <a:pt x="1640" y="18134"/>
                    <a:pt x="1615" y="18152"/>
                  </a:cubicBezTo>
                  <a:cubicBezTo>
                    <a:pt x="1547" y="18202"/>
                    <a:pt x="1499" y="18218"/>
                    <a:pt x="1440" y="18239"/>
                  </a:cubicBezTo>
                  <a:cubicBezTo>
                    <a:pt x="1416" y="18259"/>
                    <a:pt x="1394" y="18280"/>
                    <a:pt x="1368" y="18303"/>
                  </a:cubicBezTo>
                  <a:cubicBezTo>
                    <a:pt x="1294" y="18330"/>
                    <a:pt x="1243" y="18348"/>
                    <a:pt x="1184" y="18368"/>
                  </a:cubicBezTo>
                  <a:cubicBezTo>
                    <a:pt x="1172" y="18390"/>
                    <a:pt x="1162" y="18409"/>
                    <a:pt x="1149" y="18433"/>
                  </a:cubicBezTo>
                  <a:cubicBezTo>
                    <a:pt x="996" y="18496"/>
                    <a:pt x="857" y="18546"/>
                    <a:pt x="728" y="18592"/>
                  </a:cubicBezTo>
                  <a:cubicBezTo>
                    <a:pt x="666" y="18636"/>
                    <a:pt x="612" y="18674"/>
                    <a:pt x="551" y="18715"/>
                  </a:cubicBezTo>
                  <a:cubicBezTo>
                    <a:pt x="453" y="18752"/>
                    <a:pt x="369" y="18777"/>
                    <a:pt x="278" y="18805"/>
                  </a:cubicBezTo>
                  <a:cubicBezTo>
                    <a:pt x="194" y="18846"/>
                    <a:pt x="102" y="18892"/>
                    <a:pt x="1" y="18942"/>
                  </a:cubicBezTo>
                  <a:cubicBezTo>
                    <a:pt x="144" y="18924"/>
                    <a:pt x="272" y="18908"/>
                    <a:pt x="404" y="18890"/>
                  </a:cubicBezTo>
                  <a:lnTo>
                    <a:pt x="404" y="18890"/>
                  </a:lnTo>
                  <a:cubicBezTo>
                    <a:pt x="403" y="18892"/>
                    <a:pt x="381" y="18905"/>
                    <a:pt x="328" y="18936"/>
                  </a:cubicBezTo>
                  <a:cubicBezTo>
                    <a:pt x="494" y="18877"/>
                    <a:pt x="625" y="18820"/>
                    <a:pt x="732" y="18777"/>
                  </a:cubicBezTo>
                  <a:cubicBezTo>
                    <a:pt x="792" y="18783"/>
                    <a:pt x="841" y="18787"/>
                    <a:pt x="909" y="18793"/>
                  </a:cubicBezTo>
                  <a:cubicBezTo>
                    <a:pt x="981" y="18743"/>
                    <a:pt x="1025" y="18712"/>
                    <a:pt x="1065" y="18686"/>
                  </a:cubicBezTo>
                  <a:cubicBezTo>
                    <a:pt x="1169" y="18646"/>
                    <a:pt x="1249" y="18617"/>
                    <a:pt x="1335" y="18584"/>
                  </a:cubicBezTo>
                  <a:cubicBezTo>
                    <a:pt x="1353" y="18555"/>
                    <a:pt x="1365" y="18536"/>
                    <a:pt x="1377" y="18515"/>
                  </a:cubicBezTo>
                  <a:cubicBezTo>
                    <a:pt x="1431" y="18493"/>
                    <a:pt x="1468" y="18477"/>
                    <a:pt x="1519" y="18455"/>
                  </a:cubicBezTo>
                  <a:cubicBezTo>
                    <a:pt x="1522" y="18479"/>
                    <a:pt x="1524" y="18501"/>
                    <a:pt x="1527" y="18520"/>
                  </a:cubicBezTo>
                  <a:cubicBezTo>
                    <a:pt x="1578" y="18505"/>
                    <a:pt x="1610" y="18496"/>
                    <a:pt x="1613" y="18495"/>
                  </a:cubicBezTo>
                  <a:cubicBezTo>
                    <a:pt x="1753" y="18430"/>
                    <a:pt x="1846" y="18353"/>
                    <a:pt x="1937" y="18345"/>
                  </a:cubicBezTo>
                  <a:cubicBezTo>
                    <a:pt x="1980" y="18318"/>
                    <a:pt x="2022" y="18293"/>
                    <a:pt x="2062" y="18268"/>
                  </a:cubicBezTo>
                  <a:cubicBezTo>
                    <a:pt x="2090" y="18259"/>
                    <a:pt x="2118" y="18249"/>
                    <a:pt x="2190" y="18223"/>
                  </a:cubicBezTo>
                  <a:lnTo>
                    <a:pt x="2287" y="18130"/>
                  </a:lnTo>
                  <a:cubicBezTo>
                    <a:pt x="2308" y="18122"/>
                    <a:pt x="2327" y="18115"/>
                    <a:pt x="2346" y="18108"/>
                  </a:cubicBezTo>
                  <a:lnTo>
                    <a:pt x="2346" y="18108"/>
                  </a:lnTo>
                  <a:cubicBezTo>
                    <a:pt x="2326" y="18131"/>
                    <a:pt x="2303" y="18155"/>
                    <a:pt x="2286" y="18175"/>
                  </a:cubicBezTo>
                  <a:cubicBezTo>
                    <a:pt x="2323" y="18170"/>
                    <a:pt x="2358" y="18164"/>
                    <a:pt x="2392" y="18158"/>
                  </a:cubicBezTo>
                  <a:cubicBezTo>
                    <a:pt x="2451" y="18125"/>
                    <a:pt x="2504" y="18097"/>
                    <a:pt x="2632" y="18028"/>
                  </a:cubicBezTo>
                  <a:cubicBezTo>
                    <a:pt x="2673" y="17996"/>
                    <a:pt x="2748" y="17937"/>
                    <a:pt x="2811" y="17886"/>
                  </a:cubicBezTo>
                  <a:lnTo>
                    <a:pt x="2849" y="17886"/>
                  </a:lnTo>
                  <a:cubicBezTo>
                    <a:pt x="2949" y="17827"/>
                    <a:pt x="3039" y="17778"/>
                    <a:pt x="3120" y="17727"/>
                  </a:cubicBezTo>
                  <a:cubicBezTo>
                    <a:pt x="3138" y="17703"/>
                    <a:pt x="3149" y="17686"/>
                    <a:pt x="3169" y="17661"/>
                  </a:cubicBezTo>
                  <a:cubicBezTo>
                    <a:pt x="3227" y="17650"/>
                    <a:pt x="3276" y="17641"/>
                    <a:pt x="3323" y="17633"/>
                  </a:cubicBezTo>
                  <a:cubicBezTo>
                    <a:pt x="3413" y="17581"/>
                    <a:pt x="3505" y="17534"/>
                    <a:pt x="3592" y="17478"/>
                  </a:cubicBezTo>
                  <a:cubicBezTo>
                    <a:pt x="3604" y="17463"/>
                    <a:pt x="3617" y="17444"/>
                    <a:pt x="3629" y="17427"/>
                  </a:cubicBezTo>
                  <a:cubicBezTo>
                    <a:pt x="3697" y="17382"/>
                    <a:pt x="3757" y="17343"/>
                    <a:pt x="3813" y="17304"/>
                  </a:cubicBezTo>
                  <a:cubicBezTo>
                    <a:pt x="3835" y="17303"/>
                    <a:pt x="3853" y="17302"/>
                    <a:pt x="3878" y="17299"/>
                  </a:cubicBezTo>
                  <a:cubicBezTo>
                    <a:pt x="3985" y="17222"/>
                    <a:pt x="4079" y="17143"/>
                    <a:pt x="4179" y="17066"/>
                  </a:cubicBezTo>
                  <a:cubicBezTo>
                    <a:pt x="4207" y="17059"/>
                    <a:pt x="4234" y="17051"/>
                    <a:pt x="4259" y="17046"/>
                  </a:cubicBezTo>
                  <a:cubicBezTo>
                    <a:pt x="4393" y="16951"/>
                    <a:pt x="4512" y="16859"/>
                    <a:pt x="4703" y="16713"/>
                  </a:cubicBezTo>
                  <a:cubicBezTo>
                    <a:pt x="4709" y="16704"/>
                    <a:pt x="4730" y="16670"/>
                    <a:pt x="4757" y="16628"/>
                  </a:cubicBezTo>
                  <a:cubicBezTo>
                    <a:pt x="4796" y="16620"/>
                    <a:pt x="4813" y="16617"/>
                    <a:pt x="4825" y="16614"/>
                  </a:cubicBezTo>
                  <a:cubicBezTo>
                    <a:pt x="4927" y="16538"/>
                    <a:pt x="5015" y="16472"/>
                    <a:pt x="5105" y="16404"/>
                  </a:cubicBezTo>
                  <a:cubicBezTo>
                    <a:pt x="5186" y="16344"/>
                    <a:pt x="5299" y="16258"/>
                    <a:pt x="5334" y="16217"/>
                  </a:cubicBezTo>
                  <a:cubicBezTo>
                    <a:pt x="5461" y="16075"/>
                    <a:pt x="5621" y="15963"/>
                    <a:pt x="5771" y="15808"/>
                  </a:cubicBezTo>
                  <a:cubicBezTo>
                    <a:pt x="5809" y="15788"/>
                    <a:pt x="5851" y="15766"/>
                    <a:pt x="5890" y="15744"/>
                  </a:cubicBezTo>
                  <a:cubicBezTo>
                    <a:pt x="5942" y="15680"/>
                    <a:pt x="5979" y="15635"/>
                    <a:pt x="6015" y="15585"/>
                  </a:cubicBezTo>
                  <a:cubicBezTo>
                    <a:pt x="6098" y="15526"/>
                    <a:pt x="6180" y="15467"/>
                    <a:pt x="6258" y="15411"/>
                  </a:cubicBezTo>
                  <a:cubicBezTo>
                    <a:pt x="6308" y="15354"/>
                    <a:pt x="6339" y="15317"/>
                    <a:pt x="6361" y="15289"/>
                  </a:cubicBezTo>
                  <a:cubicBezTo>
                    <a:pt x="6402" y="15255"/>
                    <a:pt x="6439" y="15223"/>
                    <a:pt x="6469" y="15198"/>
                  </a:cubicBezTo>
                  <a:cubicBezTo>
                    <a:pt x="6519" y="15134"/>
                    <a:pt x="6557" y="15086"/>
                    <a:pt x="6592" y="15040"/>
                  </a:cubicBezTo>
                  <a:cubicBezTo>
                    <a:pt x="6632" y="15011"/>
                    <a:pt x="6657" y="14990"/>
                    <a:pt x="6657" y="14990"/>
                  </a:cubicBezTo>
                  <a:cubicBezTo>
                    <a:pt x="6766" y="14864"/>
                    <a:pt x="6855" y="14759"/>
                    <a:pt x="6944" y="14656"/>
                  </a:cubicBezTo>
                  <a:cubicBezTo>
                    <a:pt x="6950" y="14637"/>
                    <a:pt x="6954" y="14621"/>
                    <a:pt x="6957" y="14611"/>
                  </a:cubicBezTo>
                  <a:cubicBezTo>
                    <a:pt x="7061" y="14503"/>
                    <a:pt x="7150" y="14412"/>
                    <a:pt x="7234" y="14325"/>
                  </a:cubicBezTo>
                  <a:cubicBezTo>
                    <a:pt x="7301" y="14222"/>
                    <a:pt x="7388" y="14125"/>
                    <a:pt x="7466" y="14030"/>
                  </a:cubicBezTo>
                  <a:cubicBezTo>
                    <a:pt x="7487" y="14021"/>
                    <a:pt x="7503" y="14015"/>
                    <a:pt x="7520" y="14007"/>
                  </a:cubicBezTo>
                  <a:cubicBezTo>
                    <a:pt x="7550" y="13960"/>
                    <a:pt x="7575" y="13921"/>
                    <a:pt x="7603" y="13878"/>
                  </a:cubicBezTo>
                  <a:cubicBezTo>
                    <a:pt x="7643" y="13837"/>
                    <a:pt x="7673" y="13806"/>
                    <a:pt x="7710" y="13768"/>
                  </a:cubicBezTo>
                  <a:cubicBezTo>
                    <a:pt x="7713" y="13751"/>
                    <a:pt x="7716" y="13737"/>
                    <a:pt x="7721" y="13713"/>
                  </a:cubicBezTo>
                  <a:cubicBezTo>
                    <a:pt x="7775" y="13632"/>
                    <a:pt x="7841" y="13534"/>
                    <a:pt x="7903" y="13440"/>
                  </a:cubicBezTo>
                  <a:cubicBezTo>
                    <a:pt x="8034" y="13287"/>
                    <a:pt x="8155" y="13145"/>
                    <a:pt x="8222" y="13064"/>
                  </a:cubicBezTo>
                  <a:cubicBezTo>
                    <a:pt x="8346" y="12879"/>
                    <a:pt x="8428" y="12764"/>
                    <a:pt x="8530" y="12604"/>
                  </a:cubicBezTo>
                  <a:cubicBezTo>
                    <a:pt x="8533" y="12597"/>
                    <a:pt x="8556" y="12544"/>
                    <a:pt x="8581" y="12489"/>
                  </a:cubicBezTo>
                  <a:cubicBezTo>
                    <a:pt x="8602" y="12466"/>
                    <a:pt x="8621" y="12444"/>
                    <a:pt x="8640" y="12421"/>
                  </a:cubicBezTo>
                  <a:cubicBezTo>
                    <a:pt x="8661" y="12380"/>
                    <a:pt x="8683" y="12336"/>
                    <a:pt x="8693" y="12317"/>
                  </a:cubicBezTo>
                  <a:cubicBezTo>
                    <a:pt x="8768" y="12207"/>
                    <a:pt x="8827" y="12118"/>
                    <a:pt x="8924" y="11977"/>
                  </a:cubicBezTo>
                  <a:cubicBezTo>
                    <a:pt x="8934" y="11934"/>
                    <a:pt x="8946" y="11889"/>
                    <a:pt x="8958" y="11839"/>
                  </a:cubicBezTo>
                  <a:cubicBezTo>
                    <a:pt x="9123" y="11580"/>
                    <a:pt x="9265" y="11343"/>
                    <a:pt x="9423" y="11066"/>
                  </a:cubicBezTo>
                  <a:cubicBezTo>
                    <a:pt x="9455" y="10990"/>
                    <a:pt x="9495" y="10875"/>
                    <a:pt x="9582" y="10752"/>
                  </a:cubicBezTo>
                  <a:cubicBezTo>
                    <a:pt x="9610" y="10710"/>
                    <a:pt x="9674" y="10582"/>
                    <a:pt x="9696" y="10525"/>
                  </a:cubicBezTo>
                  <a:cubicBezTo>
                    <a:pt x="9768" y="10334"/>
                    <a:pt x="9857" y="10145"/>
                    <a:pt x="9942" y="9963"/>
                  </a:cubicBezTo>
                  <a:cubicBezTo>
                    <a:pt x="10051" y="9719"/>
                    <a:pt x="10127" y="9495"/>
                    <a:pt x="10201" y="9272"/>
                  </a:cubicBezTo>
                  <a:cubicBezTo>
                    <a:pt x="10223" y="9226"/>
                    <a:pt x="10242" y="9188"/>
                    <a:pt x="10258" y="9155"/>
                  </a:cubicBezTo>
                  <a:lnTo>
                    <a:pt x="10258" y="9155"/>
                  </a:lnTo>
                  <a:cubicBezTo>
                    <a:pt x="10283" y="9186"/>
                    <a:pt x="10311" y="9218"/>
                    <a:pt x="10344" y="9254"/>
                  </a:cubicBezTo>
                  <a:cubicBezTo>
                    <a:pt x="10366" y="9267"/>
                    <a:pt x="10413" y="9294"/>
                    <a:pt x="10464" y="9323"/>
                  </a:cubicBezTo>
                  <a:cubicBezTo>
                    <a:pt x="10492" y="9372"/>
                    <a:pt x="10517" y="9416"/>
                    <a:pt x="10539" y="9455"/>
                  </a:cubicBezTo>
                  <a:cubicBezTo>
                    <a:pt x="10500" y="9426"/>
                    <a:pt x="10475" y="9407"/>
                    <a:pt x="10448" y="9386"/>
                  </a:cubicBezTo>
                  <a:lnTo>
                    <a:pt x="10448" y="9386"/>
                  </a:lnTo>
                  <a:cubicBezTo>
                    <a:pt x="10519" y="9479"/>
                    <a:pt x="10578" y="9563"/>
                    <a:pt x="10642" y="9642"/>
                  </a:cubicBezTo>
                  <a:cubicBezTo>
                    <a:pt x="10681" y="9663"/>
                    <a:pt x="10709" y="9679"/>
                    <a:pt x="10738" y="9694"/>
                  </a:cubicBezTo>
                  <a:cubicBezTo>
                    <a:pt x="10810" y="9778"/>
                    <a:pt x="10907" y="9881"/>
                    <a:pt x="11003" y="9979"/>
                  </a:cubicBezTo>
                  <a:cubicBezTo>
                    <a:pt x="11101" y="10075"/>
                    <a:pt x="11206" y="10159"/>
                    <a:pt x="11278" y="10223"/>
                  </a:cubicBezTo>
                  <a:cubicBezTo>
                    <a:pt x="11385" y="10319"/>
                    <a:pt x="11491" y="10401"/>
                    <a:pt x="11610" y="10474"/>
                  </a:cubicBezTo>
                  <a:cubicBezTo>
                    <a:pt x="11725" y="10550"/>
                    <a:pt x="11841" y="10628"/>
                    <a:pt x="11972" y="10713"/>
                  </a:cubicBezTo>
                  <a:cubicBezTo>
                    <a:pt x="12006" y="10722"/>
                    <a:pt x="12044" y="10732"/>
                    <a:pt x="12077" y="10741"/>
                  </a:cubicBezTo>
                  <a:cubicBezTo>
                    <a:pt x="12203" y="10833"/>
                    <a:pt x="12303" y="10905"/>
                    <a:pt x="12398" y="10972"/>
                  </a:cubicBezTo>
                  <a:cubicBezTo>
                    <a:pt x="12501" y="11016"/>
                    <a:pt x="12618" y="11053"/>
                    <a:pt x="12717" y="11090"/>
                  </a:cubicBezTo>
                  <a:cubicBezTo>
                    <a:pt x="12798" y="11134"/>
                    <a:pt x="12864" y="11169"/>
                    <a:pt x="12932" y="11205"/>
                  </a:cubicBezTo>
                  <a:cubicBezTo>
                    <a:pt x="12961" y="11209"/>
                    <a:pt x="12985" y="11209"/>
                    <a:pt x="13009" y="11209"/>
                  </a:cubicBezTo>
                  <a:cubicBezTo>
                    <a:pt x="13020" y="11209"/>
                    <a:pt x="13032" y="11209"/>
                    <a:pt x="13043" y="11209"/>
                  </a:cubicBezTo>
                  <a:cubicBezTo>
                    <a:pt x="13143" y="11252"/>
                    <a:pt x="13214" y="11281"/>
                    <a:pt x="13292" y="11314"/>
                  </a:cubicBezTo>
                  <a:cubicBezTo>
                    <a:pt x="13338" y="11315"/>
                    <a:pt x="13373" y="11317"/>
                    <a:pt x="13408" y="11318"/>
                  </a:cubicBezTo>
                  <a:cubicBezTo>
                    <a:pt x="13447" y="11330"/>
                    <a:pt x="13483" y="11342"/>
                    <a:pt x="13500" y="11342"/>
                  </a:cubicBezTo>
                  <a:cubicBezTo>
                    <a:pt x="13506" y="11342"/>
                    <a:pt x="13510" y="11341"/>
                    <a:pt x="13511" y="11339"/>
                  </a:cubicBezTo>
                  <a:cubicBezTo>
                    <a:pt x="13526" y="11347"/>
                    <a:pt x="13540" y="11354"/>
                    <a:pt x="13552" y="11360"/>
                  </a:cubicBezTo>
                  <a:lnTo>
                    <a:pt x="13552" y="11360"/>
                  </a:lnTo>
                  <a:cubicBezTo>
                    <a:pt x="13545" y="11354"/>
                    <a:pt x="13538" y="11348"/>
                    <a:pt x="13525" y="11343"/>
                  </a:cubicBezTo>
                  <a:cubicBezTo>
                    <a:pt x="13520" y="11341"/>
                    <a:pt x="13516" y="11339"/>
                    <a:pt x="13512" y="11338"/>
                  </a:cubicBezTo>
                  <a:lnTo>
                    <a:pt x="13512" y="11338"/>
                  </a:lnTo>
                  <a:cubicBezTo>
                    <a:pt x="13517" y="11333"/>
                    <a:pt x="13528" y="11331"/>
                    <a:pt x="13544" y="11331"/>
                  </a:cubicBezTo>
                  <a:cubicBezTo>
                    <a:pt x="13569" y="11331"/>
                    <a:pt x="13605" y="11335"/>
                    <a:pt x="13655" y="11337"/>
                  </a:cubicBezTo>
                  <a:cubicBezTo>
                    <a:pt x="13645" y="11353"/>
                    <a:pt x="13666" y="11374"/>
                    <a:pt x="13625" y="11374"/>
                  </a:cubicBezTo>
                  <a:cubicBezTo>
                    <a:pt x="13622" y="11374"/>
                    <a:pt x="13619" y="11374"/>
                    <a:pt x="13617" y="11374"/>
                  </a:cubicBezTo>
                  <a:cubicBezTo>
                    <a:pt x="13599" y="11374"/>
                    <a:pt x="13586" y="11373"/>
                    <a:pt x="13577" y="11371"/>
                  </a:cubicBezTo>
                  <a:lnTo>
                    <a:pt x="13577" y="11371"/>
                  </a:lnTo>
                  <a:cubicBezTo>
                    <a:pt x="13618" y="11388"/>
                    <a:pt x="13650" y="11397"/>
                    <a:pt x="13685" y="11411"/>
                  </a:cubicBezTo>
                  <a:cubicBezTo>
                    <a:pt x="13725" y="11405"/>
                    <a:pt x="13748" y="11400"/>
                    <a:pt x="13782" y="11396"/>
                  </a:cubicBezTo>
                  <a:cubicBezTo>
                    <a:pt x="13876" y="11440"/>
                    <a:pt x="13992" y="11461"/>
                    <a:pt x="14120" y="11480"/>
                  </a:cubicBezTo>
                  <a:cubicBezTo>
                    <a:pt x="14094" y="11455"/>
                    <a:pt x="14073" y="11434"/>
                    <a:pt x="14053" y="11415"/>
                  </a:cubicBezTo>
                  <a:lnTo>
                    <a:pt x="14053" y="11415"/>
                  </a:lnTo>
                  <a:cubicBezTo>
                    <a:pt x="14078" y="11418"/>
                    <a:pt x="14103" y="11421"/>
                    <a:pt x="14129" y="11425"/>
                  </a:cubicBezTo>
                  <a:cubicBezTo>
                    <a:pt x="14169" y="11446"/>
                    <a:pt x="14212" y="11458"/>
                    <a:pt x="14248" y="11474"/>
                  </a:cubicBezTo>
                  <a:lnTo>
                    <a:pt x="14370" y="11474"/>
                  </a:lnTo>
                  <a:cubicBezTo>
                    <a:pt x="14413" y="11483"/>
                    <a:pt x="14441" y="11489"/>
                    <a:pt x="14481" y="11498"/>
                  </a:cubicBezTo>
                  <a:cubicBezTo>
                    <a:pt x="14551" y="11489"/>
                    <a:pt x="14609" y="11481"/>
                    <a:pt x="14665" y="11474"/>
                  </a:cubicBezTo>
                  <a:cubicBezTo>
                    <a:pt x="14706" y="11484"/>
                    <a:pt x="14749" y="11496"/>
                    <a:pt x="14787" y="11505"/>
                  </a:cubicBezTo>
                  <a:cubicBezTo>
                    <a:pt x="14747" y="11511"/>
                    <a:pt x="14709" y="11517"/>
                    <a:pt x="14653" y="11524"/>
                  </a:cubicBezTo>
                  <a:cubicBezTo>
                    <a:pt x="14781" y="11546"/>
                    <a:pt x="14878" y="11543"/>
                    <a:pt x="14956" y="11546"/>
                  </a:cubicBezTo>
                  <a:cubicBezTo>
                    <a:pt x="14969" y="11558"/>
                    <a:pt x="14978" y="11564"/>
                    <a:pt x="14988" y="11573"/>
                  </a:cubicBezTo>
                  <a:cubicBezTo>
                    <a:pt x="15083" y="11561"/>
                    <a:pt x="15163" y="11550"/>
                    <a:pt x="15244" y="11540"/>
                  </a:cubicBezTo>
                  <a:cubicBezTo>
                    <a:pt x="15322" y="11548"/>
                    <a:pt x="15383" y="11552"/>
                    <a:pt x="15437" y="11556"/>
                  </a:cubicBezTo>
                  <a:cubicBezTo>
                    <a:pt x="15645" y="11528"/>
                    <a:pt x="15631" y="11503"/>
                    <a:pt x="15668" y="11478"/>
                  </a:cubicBezTo>
                  <a:cubicBezTo>
                    <a:pt x="15717" y="11473"/>
                    <a:pt x="15761" y="11465"/>
                    <a:pt x="15801" y="11459"/>
                  </a:cubicBezTo>
                  <a:cubicBezTo>
                    <a:pt x="15839" y="11452"/>
                    <a:pt x="15873" y="11446"/>
                    <a:pt x="15942" y="11433"/>
                  </a:cubicBezTo>
                  <a:lnTo>
                    <a:pt x="15942" y="11433"/>
                  </a:lnTo>
                  <a:cubicBezTo>
                    <a:pt x="15924" y="11465"/>
                    <a:pt x="15730" y="11502"/>
                    <a:pt x="15868" y="11514"/>
                  </a:cubicBezTo>
                  <a:cubicBezTo>
                    <a:pt x="15902" y="11499"/>
                    <a:pt x="15934" y="11487"/>
                    <a:pt x="15984" y="11465"/>
                  </a:cubicBezTo>
                  <a:cubicBezTo>
                    <a:pt x="15993" y="11465"/>
                    <a:pt x="16002" y="11465"/>
                    <a:pt x="16011" y="11465"/>
                  </a:cubicBezTo>
                  <a:cubicBezTo>
                    <a:pt x="16146" y="11465"/>
                    <a:pt x="16270" y="11445"/>
                    <a:pt x="16379" y="11434"/>
                  </a:cubicBezTo>
                  <a:cubicBezTo>
                    <a:pt x="16517" y="11399"/>
                    <a:pt x="16636" y="11370"/>
                    <a:pt x="16772" y="11334"/>
                  </a:cubicBezTo>
                  <a:cubicBezTo>
                    <a:pt x="16773" y="11322"/>
                    <a:pt x="16774" y="11311"/>
                    <a:pt x="16776" y="11299"/>
                  </a:cubicBezTo>
                  <a:cubicBezTo>
                    <a:pt x="16850" y="11292"/>
                    <a:pt x="16905" y="11277"/>
                    <a:pt x="16939" y="11269"/>
                  </a:cubicBezTo>
                  <a:cubicBezTo>
                    <a:pt x="17042" y="11222"/>
                    <a:pt x="17126" y="11183"/>
                    <a:pt x="17211" y="11143"/>
                  </a:cubicBezTo>
                  <a:lnTo>
                    <a:pt x="17213" y="11099"/>
                  </a:lnTo>
                  <a:lnTo>
                    <a:pt x="17213" y="11099"/>
                  </a:lnTo>
                  <a:cubicBezTo>
                    <a:pt x="17189" y="11102"/>
                    <a:pt x="17164" y="11106"/>
                    <a:pt x="17139" y="11111"/>
                  </a:cubicBezTo>
                  <a:cubicBezTo>
                    <a:pt x="17160" y="11103"/>
                    <a:pt x="17181" y="11095"/>
                    <a:pt x="17233" y="11067"/>
                  </a:cubicBezTo>
                  <a:lnTo>
                    <a:pt x="17233" y="11067"/>
                  </a:lnTo>
                  <a:cubicBezTo>
                    <a:pt x="17236" y="11067"/>
                    <a:pt x="17238" y="11068"/>
                    <a:pt x="17241" y="11068"/>
                  </a:cubicBezTo>
                  <a:lnTo>
                    <a:pt x="17241" y="11068"/>
                  </a:lnTo>
                  <a:cubicBezTo>
                    <a:pt x="17248" y="11063"/>
                    <a:pt x="17256" y="11057"/>
                    <a:pt x="17266" y="11049"/>
                  </a:cubicBezTo>
                  <a:lnTo>
                    <a:pt x="17266" y="11049"/>
                  </a:lnTo>
                  <a:cubicBezTo>
                    <a:pt x="17254" y="11056"/>
                    <a:pt x="17243" y="11062"/>
                    <a:pt x="17233" y="11067"/>
                  </a:cubicBezTo>
                  <a:lnTo>
                    <a:pt x="17233" y="11067"/>
                  </a:lnTo>
                  <a:cubicBezTo>
                    <a:pt x="17226" y="11065"/>
                    <a:pt x="17220" y="11064"/>
                    <a:pt x="17217" y="11061"/>
                  </a:cubicBezTo>
                  <a:cubicBezTo>
                    <a:pt x="17216" y="11059"/>
                    <a:pt x="17242" y="11048"/>
                    <a:pt x="17260" y="11048"/>
                  </a:cubicBezTo>
                  <a:cubicBezTo>
                    <a:pt x="17262" y="11048"/>
                    <a:pt x="17264" y="11049"/>
                    <a:pt x="17266" y="11049"/>
                  </a:cubicBezTo>
                  <a:cubicBezTo>
                    <a:pt x="17269" y="11048"/>
                    <a:pt x="17271" y="11047"/>
                    <a:pt x="17273" y="11047"/>
                  </a:cubicBezTo>
                  <a:cubicBezTo>
                    <a:pt x="17281" y="11047"/>
                    <a:pt x="17268" y="11060"/>
                    <a:pt x="17256" y="11071"/>
                  </a:cubicBezTo>
                  <a:cubicBezTo>
                    <a:pt x="17251" y="11070"/>
                    <a:pt x="17246" y="11069"/>
                    <a:pt x="17241" y="11068"/>
                  </a:cubicBezTo>
                  <a:lnTo>
                    <a:pt x="17241" y="11068"/>
                  </a:lnTo>
                  <a:cubicBezTo>
                    <a:pt x="17214" y="11090"/>
                    <a:pt x="17213" y="11094"/>
                    <a:pt x="17213" y="11099"/>
                  </a:cubicBezTo>
                  <a:cubicBezTo>
                    <a:pt x="17249" y="11092"/>
                    <a:pt x="17274" y="11089"/>
                    <a:pt x="17289" y="11089"/>
                  </a:cubicBezTo>
                  <a:cubicBezTo>
                    <a:pt x="17323" y="11089"/>
                    <a:pt x="17297" y="11107"/>
                    <a:pt x="17211" y="11143"/>
                  </a:cubicBezTo>
                  <a:cubicBezTo>
                    <a:pt x="17259" y="11136"/>
                    <a:pt x="17306" y="11128"/>
                    <a:pt x="17366" y="11119"/>
                  </a:cubicBezTo>
                  <a:cubicBezTo>
                    <a:pt x="17369" y="11139"/>
                    <a:pt x="17484" y="11127"/>
                    <a:pt x="17397" y="11186"/>
                  </a:cubicBezTo>
                  <a:cubicBezTo>
                    <a:pt x="17475" y="11155"/>
                    <a:pt x="17540" y="11130"/>
                    <a:pt x="17598" y="11108"/>
                  </a:cubicBezTo>
                  <a:cubicBezTo>
                    <a:pt x="17656" y="11081"/>
                    <a:pt x="17706" y="11056"/>
                    <a:pt x="17756" y="11033"/>
                  </a:cubicBezTo>
                  <a:cubicBezTo>
                    <a:pt x="17712" y="11030"/>
                    <a:pt x="17681" y="11028"/>
                    <a:pt x="17648" y="11027"/>
                  </a:cubicBezTo>
                  <a:lnTo>
                    <a:pt x="17723" y="10991"/>
                  </a:lnTo>
                  <a:lnTo>
                    <a:pt x="17878" y="10991"/>
                  </a:lnTo>
                  <a:cubicBezTo>
                    <a:pt x="17901" y="10978"/>
                    <a:pt x="17931" y="10962"/>
                    <a:pt x="17960" y="10946"/>
                  </a:cubicBezTo>
                  <a:cubicBezTo>
                    <a:pt x="17991" y="10938"/>
                    <a:pt x="18022" y="10931"/>
                    <a:pt x="18060" y="10922"/>
                  </a:cubicBezTo>
                  <a:cubicBezTo>
                    <a:pt x="18119" y="10884"/>
                    <a:pt x="18174" y="10847"/>
                    <a:pt x="18231" y="10809"/>
                  </a:cubicBezTo>
                  <a:cubicBezTo>
                    <a:pt x="18255" y="10810"/>
                    <a:pt x="18272" y="10812"/>
                    <a:pt x="18285" y="10813"/>
                  </a:cubicBezTo>
                  <a:cubicBezTo>
                    <a:pt x="18437" y="10743"/>
                    <a:pt x="18572" y="10665"/>
                    <a:pt x="18727" y="10585"/>
                  </a:cubicBezTo>
                  <a:cubicBezTo>
                    <a:pt x="18793" y="10571"/>
                    <a:pt x="18845" y="10559"/>
                    <a:pt x="18902" y="10547"/>
                  </a:cubicBezTo>
                  <a:cubicBezTo>
                    <a:pt x="19102" y="10441"/>
                    <a:pt x="19321" y="10359"/>
                    <a:pt x="19490" y="10244"/>
                  </a:cubicBezTo>
                  <a:cubicBezTo>
                    <a:pt x="19598" y="10218"/>
                    <a:pt x="19720" y="10123"/>
                    <a:pt x="19858" y="10067"/>
                  </a:cubicBezTo>
                  <a:cubicBezTo>
                    <a:pt x="20036" y="9990"/>
                    <a:pt x="20264" y="9895"/>
                    <a:pt x="20448" y="9779"/>
                  </a:cubicBezTo>
                  <a:cubicBezTo>
                    <a:pt x="20579" y="9695"/>
                    <a:pt x="20697" y="9632"/>
                    <a:pt x="20820" y="9563"/>
                  </a:cubicBezTo>
                  <a:cubicBezTo>
                    <a:pt x="20932" y="9505"/>
                    <a:pt x="21041" y="9448"/>
                    <a:pt x="21168" y="9382"/>
                  </a:cubicBezTo>
                  <a:cubicBezTo>
                    <a:pt x="21237" y="9333"/>
                    <a:pt x="21328" y="9273"/>
                    <a:pt x="21413" y="9214"/>
                  </a:cubicBezTo>
                  <a:cubicBezTo>
                    <a:pt x="21444" y="9202"/>
                    <a:pt x="21463" y="9195"/>
                    <a:pt x="21479" y="9189"/>
                  </a:cubicBezTo>
                  <a:cubicBezTo>
                    <a:pt x="21518" y="9160"/>
                    <a:pt x="21556" y="9132"/>
                    <a:pt x="21587" y="9108"/>
                  </a:cubicBezTo>
                  <a:cubicBezTo>
                    <a:pt x="21834" y="8989"/>
                    <a:pt x="22021" y="8867"/>
                    <a:pt x="22234" y="8696"/>
                  </a:cubicBezTo>
                  <a:cubicBezTo>
                    <a:pt x="22317" y="8651"/>
                    <a:pt x="22411" y="8605"/>
                    <a:pt x="22449" y="8576"/>
                  </a:cubicBezTo>
                  <a:cubicBezTo>
                    <a:pt x="22568" y="8486"/>
                    <a:pt x="22705" y="8404"/>
                    <a:pt x="22830" y="8318"/>
                  </a:cubicBezTo>
                  <a:cubicBezTo>
                    <a:pt x="22945" y="8239"/>
                    <a:pt x="23090" y="8152"/>
                    <a:pt x="23182" y="8080"/>
                  </a:cubicBezTo>
                  <a:cubicBezTo>
                    <a:pt x="23292" y="7995"/>
                    <a:pt x="23433" y="7939"/>
                    <a:pt x="23517" y="7852"/>
                  </a:cubicBezTo>
                  <a:cubicBezTo>
                    <a:pt x="23527" y="7842"/>
                    <a:pt x="23627" y="7778"/>
                    <a:pt x="23654" y="7768"/>
                  </a:cubicBezTo>
                  <a:cubicBezTo>
                    <a:pt x="23732" y="7736"/>
                    <a:pt x="23820" y="7671"/>
                    <a:pt x="23901" y="7616"/>
                  </a:cubicBezTo>
                  <a:cubicBezTo>
                    <a:pt x="24067" y="7503"/>
                    <a:pt x="24232" y="7390"/>
                    <a:pt x="24425" y="7257"/>
                  </a:cubicBezTo>
                  <a:cubicBezTo>
                    <a:pt x="24426" y="7256"/>
                    <a:pt x="24451" y="7244"/>
                    <a:pt x="24494" y="7225"/>
                  </a:cubicBezTo>
                  <a:cubicBezTo>
                    <a:pt x="24538" y="7190"/>
                    <a:pt x="24584" y="7152"/>
                    <a:pt x="24628" y="7116"/>
                  </a:cubicBezTo>
                  <a:cubicBezTo>
                    <a:pt x="24654" y="7103"/>
                    <a:pt x="24681" y="7090"/>
                    <a:pt x="24759" y="7050"/>
                  </a:cubicBezTo>
                  <a:cubicBezTo>
                    <a:pt x="24791" y="7013"/>
                    <a:pt x="24822" y="6979"/>
                    <a:pt x="24857" y="6941"/>
                  </a:cubicBezTo>
                  <a:cubicBezTo>
                    <a:pt x="24882" y="6938"/>
                    <a:pt x="24900" y="6937"/>
                    <a:pt x="24918" y="6935"/>
                  </a:cubicBezTo>
                  <a:cubicBezTo>
                    <a:pt x="25083" y="6806"/>
                    <a:pt x="25240" y="6682"/>
                    <a:pt x="25387" y="6567"/>
                  </a:cubicBezTo>
                  <a:cubicBezTo>
                    <a:pt x="25400" y="6550"/>
                    <a:pt x="25411" y="6534"/>
                    <a:pt x="25440" y="6491"/>
                  </a:cubicBezTo>
                  <a:cubicBezTo>
                    <a:pt x="25468" y="6503"/>
                    <a:pt x="25481" y="6510"/>
                    <a:pt x="25502" y="6519"/>
                  </a:cubicBezTo>
                  <a:cubicBezTo>
                    <a:pt x="25647" y="6400"/>
                    <a:pt x="25777" y="6291"/>
                    <a:pt x="25931" y="6213"/>
                  </a:cubicBezTo>
                  <a:cubicBezTo>
                    <a:pt x="25968" y="6194"/>
                    <a:pt x="26090" y="6107"/>
                    <a:pt x="26105" y="6089"/>
                  </a:cubicBezTo>
                  <a:cubicBezTo>
                    <a:pt x="26165" y="6022"/>
                    <a:pt x="26274" y="5972"/>
                    <a:pt x="26357" y="5898"/>
                  </a:cubicBezTo>
                  <a:cubicBezTo>
                    <a:pt x="26420" y="5841"/>
                    <a:pt x="26549" y="5751"/>
                    <a:pt x="26651" y="5673"/>
                  </a:cubicBezTo>
                  <a:cubicBezTo>
                    <a:pt x="26755" y="5591"/>
                    <a:pt x="26886" y="5483"/>
                    <a:pt x="27029" y="5396"/>
                  </a:cubicBezTo>
                  <a:cubicBezTo>
                    <a:pt x="27107" y="5349"/>
                    <a:pt x="27228" y="5258"/>
                    <a:pt x="27304" y="5193"/>
                  </a:cubicBezTo>
                  <a:cubicBezTo>
                    <a:pt x="27422" y="5096"/>
                    <a:pt x="27516" y="5023"/>
                    <a:pt x="27634" y="4959"/>
                  </a:cubicBezTo>
                  <a:cubicBezTo>
                    <a:pt x="27667" y="4940"/>
                    <a:pt x="27731" y="4896"/>
                    <a:pt x="27770" y="4864"/>
                  </a:cubicBezTo>
                  <a:cubicBezTo>
                    <a:pt x="27866" y="4789"/>
                    <a:pt x="27981" y="4702"/>
                    <a:pt x="28044" y="4640"/>
                  </a:cubicBezTo>
                  <a:cubicBezTo>
                    <a:pt x="28153" y="4536"/>
                    <a:pt x="28247" y="4506"/>
                    <a:pt x="28353" y="4418"/>
                  </a:cubicBezTo>
                  <a:cubicBezTo>
                    <a:pt x="28455" y="4336"/>
                    <a:pt x="28599" y="4240"/>
                    <a:pt x="28689" y="4163"/>
                  </a:cubicBezTo>
                  <a:cubicBezTo>
                    <a:pt x="28803" y="4062"/>
                    <a:pt x="28952" y="3977"/>
                    <a:pt x="29028" y="3907"/>
                  </a:cubicBezTo>
                  <a:cubicBezTo>
                    <a:pt x="29139" y="3806"/>
                    <a:pt x="29256" y="3734"/>
                    <a:pt x="29367" y="3649"/>
                  </a:cubicBezTo>
                  <a:cubicBezTo>
                    <a:pt x="29442" y="3590"/>
                    <a:pt x="29515" y="3532"/>
                    <a:pt x="29592" y="3473"/>
                  </a:cubicBezTo>
                  <a:cubicBezTo>
                    <a:pt x="29640" y="3445"/>
                    <a:pt x="29690" y="3418"/>
                    <a:pt x="29726" y="3397"/>
                  </a:cubicBezTo>
                  <a:cubicBezTo>
                    <a:pt x="29748" y="3381"/>
                    <a:pt x="30057" y="3147"/>
                    <a:pt x="30057" y="3147"/>
                  </a:cubicBezTo>
                  <a:lnTo>
                    <a:pt x="30138" y="3107"/>
                  </a:lnTo>
                  <a:cubicBezTo>
                    <a:pt x="30180" y="3067"/>
                    <a:pt x="30222" y="3029"/>
                    <a:pt x="30263" y="2989"/>
                  </a:cubicBezTo>
                  <a:cubicBezTo>
                    <a:pt x="30394" y="2916"/>
                    <a:pt x="30508" y="2842"/>
                    <a:pt x="30647" y="2726"/>
                  </a:cubicBezTo>
                  <a:cubicBezTo>
                    <a:pt x="30732" y="2655"/>
                    <a:pt x="30856" y="2552"/>
                    <a:pt x="30975" y="2486"/>
                  </a:cubicBezTo>
                  <a:cubicBezTo>
                    <a:pt x="31243" y="2341"/>
                    <a:pt x="31509" y="2146"/>
                    <a:pt x="31744" y="2007"/>
                  </a:cubicBezTo>
                  <a:cubicBezTo>
                    <a:pt x="31833" y="1942"/>
                    <a:pt x="31894" y="1898"/>
                    <a:pt x="31943" y="1861"/>
                  </a:cubicBezTo>
                  <a:lnTo>
                    <a:pt x="31943" y="1861"/>
                  </a:lnTo>
                  <a:cubicBezTo>
                    <a:pt x="31919" y="1862"/>
                    <a:pt x="31894" y="1865"/>
                    <a:pt x="31869" y="1867"/>
                  </a:cubicBezTo>
                  <a:cubicBezTo>
                    <a:pt x="31886" y="1857"/>
                    <a:pt x="31900" y="1845"/>
                    <a:pt x="31916" y="1833"/>
                  </a:cubicBezTo>
                  <a:cubicBezTo>
                    <a:pt x="31972" y="1815"/>
                    <a:pt x="32030" y="1796"/>
                    <a:pt x="32086" y="1779"/>
                  </a:cubicBezTo>
                  <a:cubicBezTo>
                    <a:pt x="32111" y="1758"/>
                    <a:pt x="32127" y="1746"/>
                    <a:pt x="32128" y="1746"/>
                  </a:cubicBezTo>
                  <a:lnTo>
                    <a:pt x="32128" y="1746"/>
                  </a:lnTo>
                  <a:cubicBezTo>
                    <a:pt x="32128" y="1746"/>
                    <a:pt x="32127" y="1746"/>
                    <a:pt x="32125" y="1748"/>
                  </a:cubicBezTo>
                  <a:cubicBezTo>
                    <a:pt x="32456" y="1578"/>
                    <a:pt x="32724" y="1386"/>
                    <a:pt x="33017" y="1233"/>
                  </a:cubicBezTo>
                  <a:cubicBezTo>
                    <a:pt x="33036" y="1233"/>
                    <a:pt x="33054" y="1233"/>
                    <a:pt x="33074" y="1234"/>
                  </a:cubicBezTo>
                  <a:cubicBezTo>
                    <a:pt x="33107" y="1211"/>
                    <a:pt x="33135" y="1193"/>
                    <a:pt x="33160" y="1177"/>
                  </a:cubicBezTo>
                  <a:cubicBezTo>
                    <a:pt x="33198" y="1164"/>
                    <a:pt x="33238" y="1150"/>
                    <a:pt x="33271" y="1139"/>
                  </a:cubicBezTo>
                  <a:cubicBezTo>
                    <a:pt x="33363" y="1087"/>
                    <a:pt x="33438" y="1043"/>
                    <a:pt x="33497" y="1014"/>
                  </a:cubicBezTo>
                  <a:cubicBezTo>
                    <a:pt x="33535" y="981"/>
                    <a:pt x="33566" y="955"/>
                    <a:pt x="33592" y="931"/>
                  </a:cubicBezTo>
                  <a:lnTo>
                    <a:pt x="33592" y="931"/>
                  </a:lnTo>
                  <a:cubicBezTo>
                    <a:pt x="33567" y="939"/>
                    <a:pt x="33545" y="944"/>
                    <a:pt x="33522" y="952"/>
                  </a:cubicBezTo>
                  <a:lnTo>
                    <a:pt x="33547" y="936"/>
                  </a:lnTo>
                  <a:lnTo>
                    <a:pt x="33605" y="924"/>
                  </a:lnTo>
                  <a:lnTo>
                    <a:pt x="33605" y="924"/>
                  </a:lnTo>
                  <a:cubicBezTo>
                    <a:pt x="33599" y="927"/>
                    <a:pt x="33595" y="930"/>
                    <a:pt x="33594" y="931"/>
                  </a:cubicBezTo>
                  <a:cubicBezTo>
                    <a:pt x="33638" y="905"/>
                    <a:pt x="33682" y="886"/>
                    <a:pt x="33726" y="862"/>
                  </a:cubicBezTo>
                  <a:cubicBezTo>
                    <a:pt x="33751" y="862"/>
                    <a:pt x="33778" y="862"/>
                    <a:pt x="33798" y="861"/>
                  </a:cubicBezTo>
                  <a:cubicBezTo>
                    <a:pt x="34004" y="777"/>
                    <a:pt x="34198" y="705"/>
                    <a:pt x="34404" y="649"/>
                  </a:cubicBezTo>
                  <a:cubicBezTo>
                    <a:pt x="34440" y="647"/>
                    <a:pt x="34488" y="646"/>
                    <a:pt x="34538" y="644"/>
                  </a:cubicBezTo>
                  <a:cubicBezTo>
                    <a:pt x="34793" y="599"/>
                    <a:pt x="35013" y="574"/>
                    <a:pt x="35218" y="568"/>
                  </a:cubicBezTo>
                  <a:cubicBezTo>
                    <a:pt x="35271" y="610"/>
                    <a:pt x="35368" y="594"/>
                    <a:pt x="35522" y="644"/>
                  </a:cubicBezTo>
                  <a:cubicBezTo>
                    <a:pt x="35528" y="655"/>
                    <a:pt x="35542" y="675"/>
                    <a:pt x="35558" y="702"/>
                  </a:cubicBezTo>
                  <a:cubicBezTo>
                    <a:pt x="35659" y="730"/>
                    <a:pt x="35721" y="753"/>
                    <a:pt x="35771" y="780"/>
                  </a:cubicBezTo>
                  <a:cubicBezTo>
                    <a:pt x="35803" y="805"/>
                    <a:pt x="35831" y="833"/>
                    <a:pt x="35859" y="863"/>
                  </a:cubicBezTo>
                  <a:cubicBezTo>
                    <a:pt x="35889" y="893"/>
                    <a:pt x="35917" y="922"/>
                    <a:pt x="35943" y="961"/>
                  </a:cubicBezTo>
                  <a:cubicBezTo>
                    <a:pt x="35962" y="961"/>
                    <a:pt x="35981" y="962"/>
                    <a:pt x="36005" y="964"/>
                  </a:cubicBezTo>
                  <a:cubicBezTo>
                    <a:pt x="36061" y="1025"/>
                    <a:pt x="36102" y="1092"/>
                    <a:pt x="36136" y="1133"/>
                  </a:cubicBezTo>
                  <a:cubicBezTo>
                    <a:pt x="36136" y="1152"/>
                    <a:pt x="36136" y="1162"/>
                    <a:pt x="36136" y="1171"/>
                  </a:cubicBezTo>
                  <a:cubicBezTo>
                    <a:pt x="36196" y="1255"/>
                    <a:pt x="36243" y="1336"/>
                    <a:pt x="36276" y="1383"/>
                  </a:cubicBezTo>
                  <a:cubicBezTo>
                    <a:pt x="36326" y="1456"/>
                    <a:pt x="36366" y="1507"/>
                    <a:pt x="36430" y="1592"/>
                  </a:cubicBezTo>
                  <a:lnTo>
                    <a:pt x="36430" y="1592"/>
                  </a:lnTo>
                  <a:cubicBezTo>
                    <a:pt x="36430" y="1585"/>
                    <a:pt x="36431" y="1579"/>
                    <a:pt x="36433" y="1576"/>
                  </a:cubicBezTo>
                  <a:cubicBezTo>
                    <a:pt x="36433" y="1575"/>
                    <a:pt x="36433" y="1575"/>
                    <a:pt x="36433" y="1575"/>
                  </a:cubicBezTo>
                  <a:cubicBezTo>
                    <a:pt x="36436" y="1575"/>
                    <a:pt x="36451" y="1603"/>
                    <a:pt x="36449" y="1618"/>
                  </a:cubicBezTo>
                  <a:cubicBezTo>
                    <a:pt x="36442" y="1609"/>
                    <a:pt x="36436" y="1600"/>
                    <a:pt x="36430" y="1592"/>
                  </a:cubicBezTo>
                  <a:lnTo>
                    <a:pt x="36430" y="1592"/>
                  </a:lnTo>
                  <a:cubicBezTo>
                    <a:pt x="36429" y="1598"/>
                    <a:pt x="36429" y="1606"/>
                    <a:pt x="36427" y="1612"/>
                  </a:cubicBezTo>
                  <a:cubicBezTo>
                    <a:pt x="36432" y="1616"/>
                    <a:pt x="36438" y="1620"/>
                    <a:pt x="36442" y="1623"/>
                  </a:cubicBezTo>
                  <a:lnTo>
                    <a:pt x="36442" y="1623"/>
                  </a:lnTo>
                  <a:cubicBezTo>
                    <a:pt x="36444" y="1621"/>
                    <a:pt x="36446" y="1619"/>
                    <a:pt x="36449" y="1618"/>
                  </a:cubicBezTo>
                  <a:lnTo>
                    <a:pt x="36449" y="1618"/>
                  </a:lnTo>
                  <a:cubicBezTo>
                    <a:pt x="36452" y="1624"/>
                    <a:pt x="36452" y="1627"/>
                    <a:pt x="36450" y="1627"/>
                  </a:cubicBezTo>
                  <a:cubicBezTo>
                    <a:pt x="36449" y="1627"/>
                    <a:pt x="36446" y="1625"/>
                    <a:pt x="36442" y="1623"/>
                  </a:cubicBezTo>
                  <a:lnTo>
                    <a:pt x="36442" y="1623"/>
                  </a:lnTo>
                  <a:cubicBezTo>
                    <a:pt x="36417" y="1652"/>
                    <a:pt x="36480" y="1770"/>
                    <a:pt x="36501" y="1870"/>
                  </a:cubicBezTo>
                  <a:cubicBezTo>
                    <a:pt x="36529" y="1885"/>
                    <a:pt x="36545" y="1893"/>
                    <a:pt x="36567" y="1905"/>
                  </a:cubicBezTo>
                  <a:cubicBezTo>
                    <a:pt x="36583" y="1965"/>
                    <a:pt x="36602" y="2010"/>
                    <a:pt x="36618" y="2082"/>
                  </a:cubicBezTo>
                  <a:cubicBezTo>
                    <a:pt x="36592" y="2035"/>
                    <a:pt x="36571" y="2007"/>
                    <a:pt x="36545" y="1967"/>
                  </a:cubicBezTo>
                  <a:lnTo>
                    <a:pt x="36545" y="1967"/>
                  </a:lnTo>
                  <a:cubicBezTo>
                    <a:pt x="36576" y="2046"/>
                    <a:pt x="36592" y="2120"/>
                    <a:pt x="36617" y="2201"/>
                  </a:cubicBezTo>
                  <a:cubicBezTo>
                    <a:pt x="36645" y="2248"/>
                    <a:pt x="36670" y="2295"/>
                    <a:pt x="36695" y="2351"/>
                  </a:cubicBezTo>
                  <a:cubicBezTo>
                    <a:pt x="36695" y="2371"/>
                    <a:pt x="36691" y="2376"/>
                    <a:pt x="36685" y="2376"/>
                  </a:cubicBezTo>
                  <a:cubicBezTo>
                    <a:pt x="36681" y="2376"/>
                    <a:pt x="36676" y="2373"/>
                    <a:pt x="36673" y="2373"/>
                  </a:cubicBezTo>
                  <a:cubicBezTo>
                    <a:pt x="36665" y="2373"/>
                    <a:pt x="36661" y="2385"/>
                    <a:pt x="36676" y="2457"/>
                  </a:cubicBezTo>
                  <a:cubicBezTo>
                    <a:pt x="36683" y="2474"/>
                    <a:pt x="36692" y="2494"/>
                    <a:pt x="36701" y="2514"/>
                  </a:cubicBezTo>
                  <a:cubicBezTo>
                    <a:pt x="36701" y="2522"/>
                    <a:pt x="36702" y="2530"/>
                    <a:pt x="36702" y="2539"/>
                  </a:cubicBezTo>
                  <a:lnTo>
                    <a:pt x="36676" y="2470"/>
                  </a:lnTo>
                  <a:cubicBezTo>
                    <a:pt x="36676" y="2464"/>
                    <a:pt x="36676" y="2458"/>
                    <a:pt x="36676" y="2458"/>
                  </a:cubicBezTo>
                  <a:lnTo>
                    <a:pt x="36676" y="2458"/>
                  </a:lnTo>
                  <a:cubicBezTo>
                    <a:pt x="36663" y="2577"/>
                    <a:pt x="36723" y="2708"/>
                    <a:pt x="36738" y="2831"/>
                  </a:cubicBezTo>
                  <a:cubicBezTo>
                    <a:pt x="36730" y="3029"/>
                    <a:pt x="36766" y="3238"/>
                    <a:pt x="36782" y="3448"/>
                  </a:cubicBezTo>
                  <a:cubicBezTo>
                    <a:pt x="36771" y="3476"/>
                    <a:pt x="36761" y="3501"/>
                    <a:pt x="36754" y="3521"/>
                  </a:cubicBezTo>
                  <a:cubicBezTo>
                    <a:pt x="36766" y="3622"/>
                    <a:pt x="36770" y="3718"/>
                    <a:pt x="36774" y="3807"/>
                  </a:cubicBezTo>
                  <a:cubicBezTo>
                    <a:pt x="36769" y="3841"/>
                    <a:pt x="36764" y="3872"/>
                    <a:pt x="36758" y="3907"/>
                  </a:cubicBezTo>
                  <a:cubicBezTo>
                    <a:pt x="36760" y="3974"/>
                    <a:pt x="36761" y="4034"/>
                    <a:pt x="36763" y="4087"/>
                  </a:cubicBezTo>
                  <a:cubicBezTo>
                    <a:pt x="36751" y="4184"/>
                    <a:pt x="36739" y="4271"/>
                    <a:pt x="36724" y="4359"/>
                  </a:cubicBezTo>
                  <a:cubicBezTo>
                    <a:pt x="36726" y="4381"/>
                    <a:pt x="36727" y="4402"/>
                    <a:pt x="36730" y="4424"/>
                  </a:cubicBezTo>
                  <a:lnTo>
                    <a:pt x="36716" y="4447"/>
                  </a:lnTo>
                  <a:cubicBezTo>
                    <a:pt x="36707" y="4559"/>
                    <a:pt x="36677" y="4715"/>
                    <a:pt x="36679" y="4777"/>
                  </a:cubicBezTo>
                  <a:cubicBezTo>
                    <a:pt x="36685" y="4903"/>
                    <a:pt x="36646" y="4962"/>
                    <a:pt x="36633" y="5058"/>
                  </a:cubicBezTo>
                  <a:cubicBezTo>
                    <a:pt x="36601" y="5282"/>
                    <a:pt x="36598" y="5445"/>
                    <a:pt x="36554" y="5670"/>
                  </a:cubicBezTo>
                  <a:cubicBezTo>
                    <a:pt x="36539" y="5745"/>
                    <a:pt x="36549" y="5807"/>
                    <a:pt x="36545" y="5916"/>
                  </a:cubicBezTo>
                  <a:cubicBezTo>
                    <a:pt x="36495" y="5944"/>
                    <a:pt x="36445" y="6082"/>
                    <a:pt x="36387" y="6264"/>
                  </a:cubicBezTo>
                  <a:cubicBezTo>
                    <a:pt x="36395" y="6286"/>
                    <a:pt x="36402" y="6307"/>
                    <a:pt x="36414" y="6339"/>
                  </a:cubicBezTo>
                  <a:cubicBezTo>
                    <a:pt x="36374" y="6407"/>
                    <a:pt x="36346" y="6454"/>
                    <a:pt x="36318" y="6500"/>
                  </a:cubicBezTo>
                  <a:cubicBezTo>
                    <a:pt x="36314" y="6531"/>
                    <a:pt x="36308" y="6563"/>
                    <a:pt x="36304" y="6592"/>
                  </a:cubicBezTo>
                  <a:cubicBezTo>
                    <a:pt x="36292" y="6616"/>
                    <a:pt x="36282" y="6635"/>
                    <a:pt x="36270" y="6660"/>
                  </a:cubicBezTo>
                  <a:cubicBezTo>
                    <a:pt x="36262" y="6708"/>
                    <a:pt x="36255" y="6757"/>
                    <a:pt x="36247" y="6806"/>
                  </a:cubicBezTo>
                  <a:lnTo>
                    <a:pt x="36247" y="6806"/>
                  </a:lnTo>
                  <a:cubicBezTo>
                    <a:pt x="36144" y="6856"/>
                    <a:pt x="36056" y="6903"/>
                    <a:pt x="35986" y="6938"/>
                  </a:cubicBezTo>
                  <a:cubicBezTo>
                    <a:pt x="35923" y="6996"/>
                    <a:pt x="35878" y="7035"/>
                    <a:pt x="35833" y="7078"/>
                  </a:cubicBezTo>
                  <a:cubicBezTo>
                    <a:pt x="35665" y="7135"/>
                    <a:pt x="35415" y="7328"/>
                    <a:pt x="35277" y="7381"/>
                  </a:cubicBezTo>
                  <a:cubicBezTo>
                    <a:pt x="35108" y="7505"/>
                    <a:pt x="34946" y="7631"/>
                    <a:pt x="34791" y="7752"/>
                  </a:cubicBezTo>
                  <a:cubicBezTo>
                    <a:pt x="34631" y="7837"/>
                    <a:pt x="34479" y="7928"/>
                    <a:pt x="34315" y="8042"/>
                  </a:cubicBezTo>
                  <a:cubicBezTo>
                    <a:pt x="34069" y="8214"/>
                    <a:pt x="33828" y="8389"/>
                    <a:pt x="33589" y="8568"/>
                  </a:cubicBezTo>
                  <a:cubicBezTo>
                    <a:pt x="33573" y="8592"/>
                    <a:pt x="33557" y="8615"/>
                    <a:pt x="33532" y="8652"/>
                  </a:cubicBezTo>
                  <a:cubicBezTo>
                    <a:pt x="33436" y="8705"/>
                    <a:pt x="33376" y="8733"/>
                    <a:pt x="33304" y="8779"/>
                  </a:cubicBezTo>
                  <a:cubicBezTo>
                    <a:pt x="33236" y="8823"/>
                    <a:pt x="33155" y="8886"/>
                    <a:pt x="33033" y="8974"/>
                  </a:cubicBezTo>
                  <a:cubicBezTo>
                    <a:pt x="33021" y="8989"/>
                    <a:pt x="32989" y="9030"/>
                    <a:pt x="32962" y="9064"/>
                  </a:cubicBezTo>
                  <a:cubicBezTo>
                    <a:pt x="32840" y="9147"/>
                    <a:pt x="32754" y="9198"/>
                    <a:pt x="32658" y="9270"/>
                  </a:cubicBezTo>
                  <a:cubicBezTo>
                    <a:pt x="32583" y="9327"/>
                    <a:pt x="32506" y="9410"/>
                    <a:pt x="32417" y="9475"/>
                  </a:cubicBezTo>
                  <a:cubicBezTo>
                    <a:pt x="32418" y="9478"/>
                    <a:pt x="32419" y="9481"/>
                    <a:pt x="32424" y="9481"/>
                  </a:cubicBezTo>
                  <a:cubicBezTo>
                    <a:pt x="32432" y="9481"/>
                    <a:pt x="32448" y="9474"/>
                    <a:pt x="32486" y="9452"/>
                  </a:cubicBezTo>
                  <a:lnTo>
                    <a:pt x="32486" y="9452"/>
                  </a:lnTo>
                  <a:cubicBezTo>
                    <a:pt x="32480" y="9457"/>
                    <a:pt x="32474" y="9462"/>
                    <a:pt x="32469" y="9467"/>
                  </a:cubicBezTo>
                  <a:lnTo>
                    <a:pt x="32469" y="9467"/>
                  </a:lnTo>
                  <a:cubicBezTo>
                    <a:pt x="32483" y="9457"/>
                    <a:pt x="32498" y="9446"/>
                    <a:pt x="32514" y="9435"/>
                  </a:cubicBezTo>
                  <a:lnTo>
                    <a:pt x="32514" y="9435"/>
                  </a:lnTo>
                  <a:cubicBezTo>
                    <a:pt x="32503" y="9441"/>
                    <a:pt x="32494" y="9447"/>
                    <a:pt x="32486" y="9452"/>
                  </a:cubicBezTo>
                  <a:lnTo>
                    <a:pt x="32486" y="9452"/>
                  </a:lnTo>
                  <a:cubicBezTo>
                    <a:pt x="32498" y="9440"/>
                    <a:pt x="32511" y="9428"/>
                    <a:pt x="32524" y="9416"/>
                  </a:cubicBezTo>
                  <a:cubicBezTo>
                    <a:pt x="32528" y="9413"/>
                    <a:pt x="32534" y="9410"/>
                    <a:pt x="32536" y="9410"/>
                  </a:cubicBezTo>
                  <a:lnTo>
                    <a:pt x="32536" y="9410"/>
                  </a:lnTo>
                  <a:cubicBezTo>
                    <a:pt x="32539" y="9410"/>
                    <a:pt x="32535" y="9415"/>
                    <a:pt x="32514" y="9435"/>
                  </a:cubicBez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4" y="9435"/>
                    <a:pt x="32514" y="9435"/>
                    <a:pt x="32514" y="9435"/>
                  </a:cubicBezTo>
                  <a:lnTo>
                    <a:pt x="32514" y="9435"/>
                  </a:lnTo>
                  <a:cubicBezTo>
                    <a:pt x="32515" y="9438"/>
                    <a:pt x="32471" y="9472"/>
                    <a:pt x="32428" y="9504"/>
                  </a:cubicBezTo>
                  <a:cubicBezTo>
                    <a:pt x="32442" y="9492"/>
                    <a:pt x="32455" y="9479"/>
                    <a:pt x="32469" y="9467"/>
                  </a:cubicBezTo>
                  <a:lnTo>
                    <a:pt x="32469" y="9467"/>
                  </a:lnTo>
                  <a:cubicBezTo>
                    <a:pt x="32354" y="9550"/>
                    <a:pt x="32301" y="9588"/>
                    <a:pt x="32246" y="9628"/>
                  </a:cubicBezTo>
                  <a:cubicBezTo>
                    <a:pt x="32222" y="9664"/>
                    <a:pt x="32205" y="9691"/>
                    <a:pt x="32175" y="9738"/>
                  </a:cubicBezTo>
                  <a:cubicBezTo>
                    <a:pt x="32152" y="9732"/>
                    <a:pt x="32137" y="9726"/>
                    <a:pt x="32118" y="9720"/>
                  </a:cubicBezTo>
                  <a:cubicBezTo>
                    <a:pt x="31965" y="9860"/>
                    <a:pt x="31810" y="9982"/>
                    <a:pt x="31672" y="10137"/>
                  </a:cubicBezTo>
                  <a:cubicBezTo>
                    <a:pt x="31624" y="10193"/>
                    <a:pt x="31504" y="10303"/>
                    <a:pt x="31426" y="10351"/>
                  </a:cubicBezTo>
                  <a:cubicBezTo>
                    <a:pt x="31404" y="10365"/>
                    <a:pt x="31343" y="10428"/>
                    <a:pt x="31301" y="10468"/>
                  </a:cubicBezTo>
                  <a:cubicBezTo>
                    <a:pt x="31248" y="10534"/>
                    <a:pt x="31198" y="10597"/>
                    <a:pt x="31153" y="10655"/>
                  </a:cubicBezTo>
                  <a:cubicBezTo>
                    <a:pt x="30994" y="10808"/>
                    <a:pt x="30838" y="10918"/>
                    <a:pt x="30729" y="11078"/>
                  </a:cubicBezTo>
                  <a:cubicBezTo>
                    <a:pt x="30664" y="11141"/>
                    <a:pt x="30614" y="11192"/>
                    <a:pt x="30566" y="11239"/>
                  </a:cubicBezTo>
                  <a:cubicBezTo>
                    <a:pt x="30561" y="11262"/>
                    <a:pt x="30558" y="11274"/>
                    <a:pt x="30557" y="11280"/>
                  </a:cubicBezTo>
                  <a:cubicBezTo>
                    <a:pt x="30454" y="11384"/>
                    <a:pt x="30363" y="11481"/>
                    <a:pt x="30332" y="11515"/>
                  </a:cubicBezTo>
                  <a:cubicBezTo>
                    <a:pt x="30233" y="11655"/>
                    <a:pt x="30177" y="11739"/>
                    <a:pt x="30124" y="11820"/>
                  </a:cubicBezTo>
                  <a:cubicBezTo>
                    <a:pt x="30088" y="11849"/>
                    <a:pt x="30070" y="11864"/>
                    <a:pt x="30057" y="11876"/>
                  </a:cubicBezTo>
                  <a:cubicBezTo>
                    <a:pt x="30046" y="11883"/>
                    <a:pt x="30042" y="11883"/>
                    <a:pt x="30035" y="11886"/>
                  </a:cubicBezTo>
                  <a:cubicBezTo>
                    <a:pt x="30055" y="11859"/>
                    <a:pt x="30073" y="11837"/>
                    <a:pt x="30089" y="11817"/>
                  </a:cubicBezTo>
                  <a:cubicBezTo>
                    <a:pt x="30105" y="11795"/>
                    <a:pt x="30120" y="11774"/>
                    <a:pt x="30164" y="11711"/>
                  </a:cubicBezTo>
                  <a:lnTo>
                    <a:pt x="30164" y="11711"/>
                  </a:lnTo>
                  <a:cubicBezTo>
                    <a:pt x="29968" y="11936"/>
                    <a:pt x="29832" y="12126"/>
                    <a:pt x="29696" y="12320"/>
                  </a:cubicBezTo>
                  <a:cubicBezTo>
                    <a:pt x="29680" y="12327"/>
                    <a:pt x="29664" y="12335"/>
                    <a:pt x="29646" y="12343"/>
                  </a:cubicBezTo>
                  <a:cubicBezTo>
                    <a:pt x="29618" y="12395"/>
                    <a:pt x="29595" y="12442"/>
                    <a:pt x="29573" y="12488"/>
                  </a:cubicBezTo>
                  <a:cubicBezTo>
                    <a:pt x="29552" y="12523"/>
                    <a:pt x="29532" y="12560"/>
                    <a:pt x="29512" y="12594"/>
                  </a:cubicBezTo>
                  <a:cubicBezTo>
                    <a:pt x="29496" y="12608"/>
                    <a:pt x="29480" y="12623"/>
                    <a:pt x="29462" y="12638"/>
                  </a:cubicBezTo>
                  <a:cubicBezTo>
                    <a:pt x="29431" y="12673"/>
                    <a:pt x="29401" y="12710"/>
                    <a:pt x="29379" y="12735"/>
                  </a:cubicBezTo>
                  <a:cubicBezTo>
                    <a:pt x="29343" y="12794"/>
                    <a:pt x="29311" y="12850"/>
                    <a:pt x="29274" y="12911"/>
                  </a:cubicBezTo>
                  <a:cubicBezTo>
                    <a:pt x="29251" y="12926"/>
                    <a:pt x="29234" y="12935"/>
                    <a:pt x="29215" y="12945"/>
                  </a:cubicBezTo>
                  <a:cubicBezTo>
                    <a:pt x="29178" y="13003"/>
                    <a:pt x="29139" y="13064"/>
                    <a:pt x="29100" y="13123"/>
                  </a:cubicBezTo>
                  <a:cubicBezTo>
                    <a:pt x="29073" y="13182"/>
                    <a:pt x="29117" y="13166"/>
                    <a:pt x="29015" y="13307"/>
                  </a:cubicBezTo>
                  <a:cubicBezTo>
                    <a:pt x="28997" y="13319"/>
                    <a:pt x="28983" y="13329"/>
                    <a:pt x="28962" y="13344"/>
                  </a:cubicBezTo>
                  <a:cubicBezTo>
                    <a:pt x="28919" y="13413"/>
                    <a:pt x="28881" y="13487"/>
                    <a:pt x="28852" y="13541"/>
                  </a:cubicBezTo>
                  <a:cubicBezTo>
                    <a:pt x="28877" y="13529"/>
                    <a:pt x="28894" y="13520"/>
                    <a:pt x="28918" y="13509"/>
                  </a:cubicBezTo>
                  <a:lnTo>
                    <a:pt x="28918" y="13509"/>
                  </a:lnTo>
                  <a:cubicBezTo>
                    <a:pt x="28874" y="13584"/>
                    <a:pt x="28852" y="13621"/>
                    <a:pt x="28833" y="13653"/>
                  </a:cubicBezTo>
                  <a:cubicBezTo>
                    <a:pt x="28812" y="13657"/>
                    <a:pt x="28796" y="13662"/>
                    <a:pt x="28777" y="13666"/>
                  </a:cubicBezTo>
                  <a:cubicBezTo>
                    <a:pt x="28761" y="13713"/>
                    <a:pt x="28749" y="13747"/>
                    <a:pt x="28737" y="13778"/>
                  </a:cubicBezTo>
                  <a:cubicBezTo>
                    <a:pt x="28718" y="13804"/>
                    <a:pt x="28700" y="13831"/>
                    <a:pt x="28678" y="13862"/>
                  </a:cubicBezTo>
                  <a:cubicBezTo>
                    <a:pt x="28665" y="13910"/>
                    <a:pt x="28656" y="13956"/>
                    <a:pt x="28649" y="13996"/>
                  </a:cubicBezTo>
                  <a:cubicBezTo>
                    <a:pt x="28683" y="13922"/>
                    <a:pt x="28721" y="13844"/>
                    <a:pt x="28769" y="13750"/>
                  </a:cubicBezTo>
                  <a:lnTo>
                    <a:pt x="28769" y="13750"/>
                  </a:lnTo>
                  <a:cubicBezTo>
                    <a:pt x="28728" y="13850"/>
                    <a:pt x="28689" y="13932"/>
                    <a:pt x="28649" y="13996"/>
                  </a:cubicBezTo>
                  <a:cubicBezTo>
                    <a:pt x="28552" y="14190"/>
                    <a:pt x="28556" y="14262"/>
                    <a:pt x="28544" y="14390"/>
                  </a:cubicBezTo>
                  <a:cubicBezTo>
                    <a:pt x="28516" y="14368"/>
                    <a:pt x="28502" y="14356"/>
                    <a:pt x="28485" y="14343"/>
                  </a:cubicBezTo>
                  <a:cubicBezTo>
                    <a:pt x="28460" y="14416"/>
                    <a:pt x="28446" y="14458"/>
                    <a:pt x="28428" y="14509"/>
                  </a:cubicBezTo>
                  <a:cubicBezTo>
                    <a:pt x="28435" y="14531"/>
                    <a:pt x="28443" y="14553"/>
                    <a:pt x="28449" y="14574"/>
                  </a:cubicBezTo>
                  <a:cubicBezTo>
                    <a:pt x="28377" y="14812"/>
                    <a:pt x="28377" y="14811"/>
                    <a:pt x="28315" y="15020"/>
                  </a:cubicBezTo>
                  <a:cubicBezTo>
                    <a:pt x="28331" y="15030"/>
                    <a:pt x="28349" y="15040"/>
                    <a:pt x="28372" y="15053"/>
                  </a:cubicBezTo>
                  <a:cubicBezTo>
                    <a:pt x="28327" y="15261"/>
                    <a:pt x="28307" y="15439"/>
                    <a:pt x="28332" y="15674"/>
                  </a:cubicBezTo>
                  <a:cubicBezTo>
                    <a:pt x="28340" y="15620"/>
                    <a:pt x="28343" y="15596"/>
                    <a:pt x="28346" y="15582"/>
                  </a:cubicBezTo>
                  <a:cubicBezTo>
                    <a:pt x="28410" y="15849"/>
                    <a:pt x="28394" y="15923"/>
                    <a:pt x="28494" y="16126"/>
                  </a:cubicBezTo>
                  <a:cubicBezTo>
                    <a:pt x="28528" y="16161"/>
                    <a:pt x="28556" y="16192"/>
                    <a:pt x="28584" y="16217"/>
                  </a:cubicBezTo>
                  <a:cubicBezTo>
                    <a:pt x="28643" y="16289"/>
                    <a:pt x="28700" y="16360"/>
                    <a:pt x="28765" y="16411"/>
                  </a:cubicBezTo>
                  <a:cubicBezTo>
                    <a:pt x="28775" y="16435"/>
                    <a:pt x="28786" y="16456"/>
                    <a:pt x="28794" y="16476"/>
                  </a:cubicBezTo>
                  <a:cubicBezTo>
                    <a:pt x="28839" y="16506"/>
                    <a:pt x="28881" y="16523"/>
                    <a:pt x="28918" y="16544"/>
                  </a:cubicBezTo>
                  <a:cubicBezTo>
                    <a:pt x="28946" y="16567"/>
                    <a:pt x="28962" y="16581"/>
                    <a:pt x="28970" y="16587"/>
                  </a:cubicBezTo>
                  <a:cubicBezTo>
                    <a:pt x="29162" y="16682"/>
                    <a:pt x="29357" y="16719"/>
                    <a:pt x="29540" y="16719"/>
                  </a:cubicBezTo>
                  <a:cubicBezTo>
                    <a:pt x="29664" y="16719"/>
                    <a:pt x="29783" y="16702"/>
                    <a:pt x="29892" y="16675"/>
                  </a:cubicBezTo>
                  <a:cubicBezTo>
                    <a:pt x="30001" y="16656"/>
                    <a:pt x="30123" y="16623"/>
                    <a:pt x="30242" y="16585"/>
                  </a:cubicBezTo>
                  <a:lnTo>
                    <a:pt x="30242" y="16585"/>
                  </a:lnTo>
                  <a:cubicBezTo>
                    <a:pt x="30207" y="16604"/>
                    <a:pt x="30182" y="16617"/>
                    <a:pt x="30160" y="16631"/>
                  </a:cubicBezTo>
                  <a:cubicBezTo>
                    <a:pt x="30330" y="16579"/>
                    <a:pt x="30475" y="16517"/>
                    <a:pt x="30620" y="16441"/>
                  </a:cubicBezTo>
                  <a:cubicBezTo>
                    <a:pt x="30786" y="16353"/>
                    <a:pt x="30947" y="16245"/>
                    <a:pt x="31098" y="16135"/>
                  </a:cubicBezTo>
                  <a:cubicBezTo>
                    <a:pt x="31093" y="16119"/>
                    <a:pt x="31090" y="16110"/>
                    <a:pt x="31087" y="16100"/>
                  </a:cubicBezTo>
                  <a:cubicBezTo>
                    <a:pt x="31168" y="16029"/>
                    <a:pt x="31248" y="15960"/>
                    <a:pt x="31319" y="15891"/>
                  </a:cubicBezTo>
                  <a:cubicBezTo>
                    <a:pt x="31410" y="15845"/>
                    <a:pt x="31493" y="15801"/>
                    <a:pt x="31568" y="15758"/>
                  </a:cubicBezTo>
                  <a:cubicBezTo>
                    <a:pt x="31741" y="15605"/>
                    <a:pt x="31906" y="15461"/>
                    <a:pt x="32018" y="15315"/>
                  </a:cubicBezTo>
                  <a:cubicBezTo>
                    <a:pt x="32247" y="15127"/>
                    <a:pt x="32445" y="14895"/>
                    <a:pt x="32620" y="14672"/>
                  </a:cubicBezTo>
                  <a:cubicBezTo>
                    <a:pt x="32653" y="14642"/>
                    <a:pt x="32674" y="14624"/>
                    <a:pt x="32680" y="14618"/>
                  </a:cubicBezTo>
                  <a:cubicBezTo>
                    <a:pt x="32765" y="14499"/>
                    <a:pt x="32836" y="14403"/>
                    <a:pt x="32886" y="14334"/>
                  </a:cubicBezTo>
                  <a:cubicBezTo>
                    <a:pt x="32951" y="14266"/>
                    <a:pt x="32990" y="14224"/>
                    <a:pt x="33062" y="14149"/>
                  </a:cubicBezTo>
                  <a:cubicBezTo>
                    <a:pt x="33046" y="14122"/>
                    <a:pt x="33033" y="14102"/>
                    <a:pt x="33020" y="14081"/>
                  </a:cubicBezTo>
                  <a:cubicBezTo>
                    <a:pt x="33065" y="14021"/>
                    <a:pt x="33092" y="13987"/>
                    <a:pt x="33118" y="13953"/>
                  </a:cubicBezTo>
                  <a:cubicBezTo>
                    <a:pt x="33145" y="13922"/>
                    <a:pt x="33170" y="13891"/>
                    <a:pt x="33196" y="13859"/>
                  </a:cubicBezTo>
                  <a:lnTo>
                    <a:pt x="33196" y="13859"/>
                  </a:lnTo>
                  <a:cubicBezTo>
                    <a:pt x="33176" y="13900"/>
                    <a:pt x="33158" y="13934"/>
                    <a:pt x="33143" y="13965"/>
                  </a:cubicBezTo>
                  <a:cubicBezTo>
                    <a:pt x="33286" y="13835"/>
                    <a:pt x="33289" y="13835"/>
                    <a:pt x="33411" y="13640"/>
                  </a:cubicBezTo>
                  <a:cubicBezTo>
                    <a:pt x="33435" y="13616"/>
                    <a:pt x="33457" y="13594"/>
                    <a:pt x="33479" y="13572"/>
                  </a:cubicBezTo>
                  <a:cubicBezTo>
                    <a:pt x="33616" y="13362"/>
                    <a:pt x="33614" y="13362"/>
                    <a:pt x="33785" y="13145"/>
                  </a:cubicBezTo>
                  <a:cubicBezTo>
                    <a:pt x="33792" y="13135"/>
                    <a:pt x="33805" y="13107"/>
                    <a:pt x="33814" y="13089"/>
                  </a:cubicBezTo>
                  <a:lnTo>
                    <a:pt x="33814" y="13089"/>
                  </a:lnTo>
                  <a:cubicBezTo>
                    <a:pt x="33797" y="13107"/>
                    <a:pt x="33778" y="13126"/>
                    <a:pt x="33744" y="13160"/>
                  </a:cubicBezTo>
                  <a:cubicBezTo>
                    <a:pt x="33788" y="13094"/>
                    <a:pt x="33817" y="13051"/>
                    <a:pt x="33844" y="13013"/>
                  </a:cubicBezTo>
                  <a:cubicBezTo>
                    <a:pt x="33864" y="13001"/>
                    <a:pt x="33880" y="12994"/>
                    <a:pt x="33897" y="12986"/>
                  </a:cubicBezTo>
                  <a:cubicBezTo>
                    <a:pt x="33911" y="12956"/>
                    <a:pt x="33922" y="12929"/>
                    <a:pt x="33932" y="12916"/>
                  </a:cubicBezTo>
                  <a:cubicBezTo>
                    <a:pt x="34085" y="12702"/>
                    <a:pt x="34192" y="12457"/>
                    <a:pt x="34362" y="12251"/>
                  </a:cubicBezTo>
                  <a:cubicBezTo>
                    <a:pt x="34384" y="12223"/>
                    <a:pt x="34429" y="12133"/>
                    <a:pt x="34465" y="12071"/>
                  </a:cubicBezTo>
                  <a:cubicBezTo>
                    <a:pt x="34581" y="11868"/>
                    <a:pt x="34694" y="11665"/>
                    <a:pt x="34824" y="11484"/>
                  </a:cubicBezTo>
                  <a:cubicBezTo>
                    <a:pt x="34846" y="11430"/>
                    <a:pt x="34871" y="11368"/>
                    <a:pt x="34887" y="11330"/>
                  </a:cubicBezTo>
                  <a:cubicBezTo>
                    <a:pt x="34959" y="11192"/>
                    <a:pt x="35016" y="11081"/>
                    <a:pt x="35082" y="10956"/>
                  </a:cubicBezTo>
                  <a:cubicBezTo>
                    <a:pt x="35115" y="10906"/>
                    <a:pt x="35162" y="10834"/>
                    <a:pt x="35231" y="10730"/>
                  </a:cubicBezTo>
                  <a:cubicBezTo>
                    <a:pt x="35275" y="10650"/>
                    <a:pt x="35343" y="10503"/>
                    <a:pt x="35399" y="10415"/>
                  </a:cubicBezTo>
                  <a:cubicBezTo>
                    <a:pt x="35478" y="10291"/>
                    <a:pt x="35515" y="10181"/>
                    <a:pt x="35572" y="10067"/>
                  </a:cubicBezTo>
                  <a:cubicBezTo>
                    <a:pt x="35633" y="9945"/>
                    <a:pt x="35693" y="9820"/>
                    <a:pt x="35753" y="9698"/>
                  </a:cubicBezTo>
                  <a:cubicBezTo>
                    <a:pt x="35821" y="9561"/>
                    <a:pt x="35871" y="9436"/>
                    <a:pt x="35921" y="9304"/>
                  </a:cubicBezTo>
                  <a:cubicBezTo>
                    <a:pt x="35965" y="9195"/>
                    <a:pt x="36017" y="9070"/>
                    <a:pt x="36076" y="8926"/>
                  </a:cubicBezTo>
                  <a:cubicBezTo>
                    <a:pt x="36083" y="8911"/>
                    <a:pt x="36112" y="8871"/>
                    <a:pt x="36129" y="8830"/>
                  </a:cubicBezTo>
                  <a:cubicBezTo>
                    <a:pt x="36287" y="8445"/>
                    <a:pt x="36426" y="8052"/>
                    <a:pt x="36573" y="7659"/>
                  </a:cubicBezTo>
                  <a:cubicBezTo>
                    <a:pt x="36586" y="7621"/>
                    <a:pt x="36593" y="7575"/>
                    <a:pt x="36604" y="7537"/>
                  </a:cubicBezTo>
                  <a:cubicBezTo>
                    <a:pt x="36620" y="7508"/>
                    <a:pt x="36630" y="7490"/>
                    <a:pt x="36638" y="7475"/>
                  </a:cubicBezTo>
                  <a:cubicBezTo>
                    <a:pt x="36648" y="7427"/>
                    <a:pt x="36658" y="7381"/>
                    <a:pt x="36668" y="7330"/>
                  </a:cubicBezTo>
                  <a:cubicBezTo>
                    <a:pt x="36693" y="7277"/>
                    <a:pt x="36716" y="7241"/>
                    <a:pt x="36732" y="7194"/>
                  </a:cubicBezTo>
                  <a:cubicBezTo>
                    <a:pt x="36747" y="7152"/>
                    <a:pt x="36761" y="7108"/>
                    <a:pt x="36776" y="7064"/>
                  </a:cubicBezTo>
                  <a:lnTo>
                    <a:pt x="36776" y="7064"/>
                  </a:lnTo>
                  <a:cubicBezTo>
                    <a:pt x="36776" y="7064"/>
                    <a:pt x="36777" y="7064"/>
                    <a:pt x="36777" y="7063"/>
                  </a:cubicBezTo>
                  <a:cubicBezTo>
                    <a:pt x="36886" y="7003"/>
                    <a:pt x="36964" y="6951"/>
                    <a:pt x="37060" y="6897"/>
                  </a:cubicBezTo>
                  <a:cubicBezTo>
                    <a:pt x="37147" y="6848"/>
                    <a:pt x="37244" y="6800"/>
                    <a:pt x="37338" y="6756"/>
                  </a:cubicBezTo>
                  <a:cubicBezTo>
                    <a:pt x="37432" y="6709"/>
                    <a:pt x="37534" y="6663"/>
                    <a:pt x="37617" y="6616"/>
                  </a:cubicBezTo>
                  <a:cubicBezTo>
                    <a:pt x="37700" y="6572"/>
                    <a:pt x="37807" y="6526"/>
                    <a:pt x="37851" y="6497"/>
                  </a:cubicBezTo>
                  <a:cubicBezTo>
                    <a:pt x="37972" y="6422"/>
                    <a:pt x="38013" y="6429"/>
                    <a:pt x="38124" y="6382"/>
                  </a:cubicBezTo>
                  <a:cubicBezTo>
                    <a:pt x="38147" y="6369"/>
                    <a:pt x="38187" y="6345"/>
                    <a:pt x="38234" y="6317"/>
                  </a:cubicBezTo>
                  <a:cubicBezTo>
                    <a:pt x="38347" y="6266"/>
                    <a:pt x="38469" y="6210"/>
                    <a:pt x="38593" y="6161"/>
                  </a:cubicBezTo>
                  <a:cubicBezTo>
                    <a:pt x="38716" y="6111"/>
                    <a:pt x="38821" y="6058"/>
                    <a:pt x="38933" y="6005"/>
                  </a:cubicBezTo>
                  <a:cubicBezTo>
                    <a:pt x="39037" y="5957"/>
                    <a:pt x="39159" y="5907"/>
                    <a:pt x="39290" y="5851"/>
                  </a:cubicBezTo>
                  <a:cubicBezTo>
                    <a:pt x="39411" y="5827"/>
                    <a:pt x="39595" y="5758"/>
                    <a:pt x="39730" y="5698"/>
                  </a:cubicBezTo>
                  <a:cubicBezTo>
                    <a:pt x="39842" y="5648"/>
                    <a:pt x="39941" y="5614"/>
                    <a:pt x="40045" y="5579"/>
                  </a:cubicBezTo>
                  <a:cubicBezTo>
                    <a:pt x="40419" y="5454"/>
                    <a:pt x="40785" y="5315"/>
                    <a:pt x="41170" y="5221"/>
                  </a:cubicBezTo>
                  <a:cubicBezTo>
                    <a:pt x="41197" y="5215"/>
                    <a:pt x="41232" y="5196"/>
                    <a:pt x="41265" y="5183"/>
                  </a:cubicBezTo>
                  <a:cubicBezTo>
                    <a:pt x="41294" y="5180"/>
                    <a:pt x="41325" y="5177"/>
                    <a:pt x="41365" y="5173"/>
                  </a:cubicBezTo>
                  <a:cubicBezTo>
                    <a:pt x="41496" y="5127"/>
                    <a:pt x="41631" y="5084"/>
                    <a:pt x="41775" y="5045"/>
                  </a:cubicBezTo>
                  <a:cubicBezTo>
                    <a:pt x="41927" y="5001"/>
                    <a:pt x="42094" y="4968"/>
                    <a:pt x="42247" y="4939"/>
                  </a:cubicBezTo>
                  <a:cubicBezTo>
                    <a:pt x="42390" y="4912"/>
                    <a:pt x="42527" y="4865"/>
                    <a:pt x="42673" y="4855"/>
                  </a:cubicBezTo>
                  <a:cubicBezTo>
                    <a:pt x="42727" y="4837"/>
                    <a:pt x="42792" y="4817"/>
                    <a:pt x="42843" y="4800"/>
                  </a:cubicBezTo>
                  <a:cubicBezTo>
                    <a:pt x="42999" y="4783"/>
                    <a:pt x="43146" y="4761"/>
                    <a:pt x="43348" y="4742"/>
                  </a:cubicBezTo>
                  <a:cubicBezTo>
                    <a:pt x="43386" y="4727"/>
                    <a:pt x="43426" y="4709"/>
                    <a:pt x="43455" y="4696"/>
                  </a:cubicBezTo>
                  <a:cubicBezTo>
                    <a:pt x="43648" y="4690"/>
                    <a:pt x="43832" y="4662"/>
                    <a:pt x="44001" y="4649"/>
                  </a:cubicBezTo>
                  <a:cubicBezTo>
                    <a:pt x="44095" y="4620"/>
                    <a:pt x="44186" y="4616"/>
                    <a:pt x="44286" y="4616"/>
                  </a:cubicBezTo>
                  <a:cubicBezTo>
                    <a:pt x="44326" y="4616"/>
                    <a:pt x="44369" y="4616"/>
                    <a:pt x="44413" y="4616"/>
                  </a:cubicBezTo>
                  <a:cubicBezTo>
                    <a:pt x="44441" y="4616"/>
                    <a:pt x="44469" y="4616"/>
                    <a:pt x="44498" y="4615"/>
                  </a:cubicBezTo>
                  <a:cubicBezTo>
                    <a:pt x="44538" y="4602"/>
                    <a:pt x="44582" y="4587"/>
                    <a:pt x="44606" y="4578"/>
                  </a:cubicBezTo>
                  <a:cubicBezTo>
                    <a:pt x="44688" y="4580"/>
                    <a:pt x="44737" y="4583"/>
                    <a:pt x="44781" y="4583"/>
                  </a:cubicBezTo>
                  <a:cubicBezTo>
                    <a:pt x="44789" y="4583"/>
                    <a:pt x="44796" y="4583"/>
                    <a:pt x="44803" y="4583"/>
                  </a:cubicBezTo>
                  <a:cubicBezTo>
                    <a:pt x="45012" y="4572"/>
                    <a:pt x="45222" y="4571"/>
                    <a:pt x="45430" y="4571"/>
                  </a:cubicBezTo>
                  <a:cubicBezTo>
                    <a:pt x="45446" y="4571"/>
                    <a:pt x="45461" y="4577"/>
                    <a:pt x="45464" y="4577"/>
                  </a:cubicBezTo>
                  <a:cubicBezTo>
                    <a:pt x="45431" y="4589"/>
                    <a:pt x="45402" y="4599"/>
                    <a:pt x="45374" y="4608"/>
                  </a:cubicBezTo>
                  <a:cubicBezTo>
                    <a:pt x="45390" y="4611"/>
                    <a:pt x="45405" y="4612"/>
                    <a:pt x="45421" y="4614"/>
                  </a:cubicBezTo>
                  <a:cubicBezTo>
                    <a:pt x="45519" y="4600"/>
                    <a:pt x="45617" y="4593"/>
                    <a:pt x="45765" y="4580"/>
                  </a:cubicBezTo>
                  <a:cubicBezTo>
                    <a:pt x="45809" y="4580"/>
                    <a:pt x="45874" y="4578"/>
                    <a:pt x="45952" y="4578"/>
                  </a:cubicBezTo>
                  <a:cubicBezTo>
                    <a:pt x="46017" y="4578"/>
                    <a:pt x="46091" y="4579"/>
                    <a:pt x="46170" y="4583"/>
                  </a:cubicBezTo>
                  <a:cubicBezTo>
                    <a:pt x="46389" y="4614"/>
                    <a:pt x="46387" y="4612"/>
                    <a:pt x="46670" y="4621"/>
                  </a:cubicBezTo>
                  <a:cubicBezTo>
                    <a:pt x="46942" y="4625"/>
                    <a:pt x="47217" y="4643"/>
                    <a:pt x="47420" y="4689"/>
                  </a:cubicBezTo>
                  <a:cubicBezTo>
                    <a:pt x="47632" y="4708"/>
                    <a:pt x="47798" y="4723"/>
                    <a:pt x="47959" y="4737"/>
                  </a:cubicBezTo>
                  <a:cubicBezTo>
                    <a:pt x="48059" y="4742"/>
                    <a:pt x="48157" y="4740"/>
                    <a:pt x="48266" y="4750"/>
                  </a:cubicBezTo>
                  <a:cubicBezTo>
                    <a:pt x="48269" y="4759"/>
                    <a:pt x="48271" y="4767"/>
                    <a:pt x="48272" y="4773"/>
                  </a:cubicBezTo>
                  <a:cubicBezTo>
                    <a:pt x="48236" y="4771"/>
                    <a:pt x="48148" y="4761"/>
                    <a:pt x="48104" y="4761"/>
                  </a:cubicBezTo>
                  <a:cubicBezTo>
                    <a:pt x="48069" y="4761"/>
                    <a:pt x="48060" y="4767"/>
                    <a:pt x="48123" y="4787"/>
                  </a:cubicBezTo>
                  <a:cubicBezTo>
                    <a:pt x="48456" y="4817"/>
                    <a:pt x="48478" y="4827"/>
                    <a:pt x="48814" y="4893"/>
                  </a:cubicBezTo>
                  <a:cubicBezTo>
                    <a:pt x="48986" y="4930"/>
                    <a:pt x="49175" y="4961"/>
                    <a:pt x="49353" y="4981"/>
                  </a:cubicBezTo>
                  <a:cubicBezTo>
                    <a:pt x="49361" y="4983"/>
                    <a:pt x="49389" y="4993"/>
                    <a:pt x="49411" y="4999"/>
                  </a:cubicBezTo>
                  <a:cubicBezTo>
                    <a:pt x="49374" y="5006"/>
                    <a:pt x="49336" y="5015"/>
                    <a:pt x="49284" y="5026"/>
                  </a:cubicBezTo>
                  <a:cubicBezTo>
                    <a:pt x="49381" y="5037"/>
                    <a:pt x="49430" y="5043"/>
                    <a:pt x="49478" y="5049"/>
                  </a:cubicBezTo>
                  <a:cubicBezTo>
                    <a:pt x="49509" y="5051"/>
                    <a:pt x="49540" y="5051"/>
                    <a:pt x="49596" y="5052"/>
                  </a:cubicBezTo>
                  <a:cubicBezTo>
                    <a:pt x="49659" y="5083"/>
                    <a:pt x="49702" y="5105"/>
                    <a:pt x="49743" y="5124"/>
                  </a:cubicBezTo>
                  <a:cubicBezTo>
                    <a:pt x="49815" y="5132"/>
                    <a:pt x="49860" y="5136"/>
                    <a:pt x="49905" y="5140"/>
                  </a:cubicBezTo>
                  <a:cubicBezTo>
                    <a:pt x="49971" y="5161"/>
                    <a:pt x="50026" y="5179"/>
                    <a:pt x="50077" y="5193"/>
                  </a:cubicBez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77" y="5193"/>
                    <a:pt x="50077" y="5193"/>
                    <a:pt x="50077" y="5193"/>
                  </a:cubicBezTo>
                  <a:lnTo>
                    <a:pt x="50077" y="5193"/>
                  </a:lnTo>
                  <a:cubicBezTo>
                    <a:pt x="50096" y="5195"/>
                    <a:pt x="50118" y="5195"/>
                    <a:pt x="50141" y="5195"/>
                  </a:cubicBezTo>
                  <a:lnTo>
                    <a:pt x="50166" y="5205"/>
                  </a:lnTo>
                  <a:lnTo>
                    <a:pt x="50092" y="5198"/>
                  </a:lnTo>
                  <a:lnTo>
                    <a:pt x="50092" y="5198"/>
                  </a:lnTo>
                  <a:cubicBezTo>
                    <a:pt x="50168" y="5223"/>
                    <a:pt x="50387" y="5303"/>
                    <a:pt x="50498" y="5330"/>
                  </a:cubicBezTo>
                  <a:cubicBezTo>
                    <a:pt x="50498" y="5330"/>
                    <a:pt x="50498" y="5330"/>
                    <a:pt x="50499" y="5330"/>
                  </a:cubicBezTo>
                  <a:lnTo>
                    <a:pt x="50499" y="5330"/>
                  </a:lnTo>
                  <a:cubicBezTo>
                    <a:pt x="50499" y="5330"/>
                    <a:pt x="50499" y="5329"/>
                    <a:pt x="50499" y="5329"/>
                  </a:cubicBezTo>
                  <a:lnTo>
                    <a:pt x="50499" y="5329"/>
                  </a:lnTo>
                  <a:cubicBezTo>
                    <a:pt x="50499" y="5330"/>
                    <a:pt x="50500" y="5330"/>
                    <a:pt x="50500" y="5330"/>
                  </a:cubicBezTo>
                  <a:lnTo>
                    <a:pt x="50500" y="5330"/>
                  </a:lnTo>
                  <a:cubicBezTo>
                    <a:pt x="50558" y="5339"/>
                    <a:pt x="50612" y="5352"/>
                    <a:pt x="50667" y="5367"/>
                  </a:cubicBezTo>
                  <a:lnTo>
                    <a:pt x="50669" y="5377"/>
                  </a:lnTo>
                  <a:lnTo>
                    <a:pt x="50512" y="5339"/>
                  </a:lnTo>
                  <a:lnTo>
                    <a:pt x="50512" y="5339"/>
                  </a:lnTo>
                  <a:cubicBezTo>
                    <a:pt x="50570" y="5379"/>
                    <a:pt x="50705" y="5414"/>
                    <a:pt x="50860" y="5474"/>
                  </a:cubicBezTo>
                  <a:cubicBezTo>
                    <a:pt x="50798" y="5436"/>
                    <a:pt x="50781" y="5424"/>
                    <a:pt x="50756" y="5408"/>
                  </a:cubicBezTo>
                  <a:lnTo>
                    <a:pt x="50756" y="5408"/>
                  </a:lnTo>
                  <a:cubicBezTo>
                    <a:pt x="50814" y="5424"/>
                    <a:pt x="50863" y="5438"/>
                    <a:pt x="50907" y="5449"/>
                  </a:cubicBezTo>
                  <a:cubicBezTo>
                    <a:pt x="50922" y="5464"/>
                    <a:pt x="50934" y="5476"/>
                    <a:pt x="50936" y="5479"/>
                  </a:cubicBezTo>
                  <a:cubicBezTo>
                    <a:pt x="51104" y="5530"/>
                    <a:pt x="51237" y="5591"/>
                    <a:pt x="51375" y="5639"/>
                  </a:cubicBezTo>
                  <a:cubicBezTo>
                    <a:pt x="51409" y="5652"/>
                    <a:pt x="51451" y="5663"/>
                    <a:pt x="51484" y="5673"/>
                  </a:cubicBezTo>
                  <a:cubicBezTo>
                    <a:pt x="51500" y="5669"/>
                    <a:pt x="51513" y="5666"/>
                    <a:pt x="51528" y="5663"/>
                  </a:cubicBezTo>
                  <a:cubicBezTo>
                    <a:pt x="51672" y="5732"/>
                    <a:pt x="51803" y="5739"/>
                    <a:pt x="51981" y="5817"/>
                  </a:cubicBezTo>
                  <a:cubicBezTo>
                    <a:pt x="51931" y="5777"/>
                    <a:pt x="51906" y="5757"/>
                    <a:pt x="51860" y="5726"/>
                  </a:cubicBezTo>
                  <a:lnTo>
                    <a:pt x="51860" y="5726"/>
                  </a:lnTo>
                  <a:cubicBezTo>
                    <a:pt x="51983" y="5771"/>
                    <a:pt x="52074" y="5816"/>
                    <a:pt x="52202" y="5869"/>
                  </a:cubicBezTo>
                  <a:cubicBezTo>
                    <a:pt x="52218" y="5874"/>
                    <a:pt x="52284" y="5897"/>
                    <a:pt x="52394" y="5933"/>
                  </a:cubicBezTo>
                  <a:cubicBezTo>
                    <a:pt x="52333" y="5926"/>
                    <a:pt x="52308" y="5922"/>
                    <a:pt x="52237" y="5911"/>
                  </a:cubicBezTo>
                  <a:lnTo>
                    <a:pt x="52237" y="5911"/>
                  </a:lnTo>
                  <a:cubicBezTo>
                    <a:pt x="52374" y="5957"/>
                    <a:pt x="52442" y="5977"/>
                    <a:pt x="52518" y="6002"/>
                  </a:cubicBezTo>
                  <a:cubicBezTo>
                    <a:pt x="52656" y="6064"/>
                    <a:pt x="52801" y="6141"/>
                    <a:pt x="52936" y="6217"/>
                  </a:cubicBezTo>
                  <a:cubicBezTo>
                    <a:pt x="53070" y="6267"/>
                    <a:pt x="53186" y="6301"/>
                    <a:pt x="53332" y="6372"/>
                  </a:cubicBezTo>
                  <a:cubicBezTo>
                    <a:pt x="53329" y="6381"/>
                    <a:pt x="53323" y="6386"/>
                    <a:pt x="53311" y="6400"/>
                  </a:cubicBezTo>
                  <a:cubicBezTo>
                    <a:pt x="53418" y="6439"/>
                    <a:pt x="53485" y="6469"/>
                    <a:pt x="53544" y="6497"/>
                  </a:cubicBezTo>
                  <a:cubicBezTo>
                    <a:pt x="53639" y="6556"/>
                    <a:pt x="53735" y="6613"/>
                    <a:pt x="53830" y="6672"/>
                  </a:cubicBezTo>
                  <a:cubicBezTo>
                    <a:pt x="53870" y="6673"/>
                    <a:pt x="53897" y="6673"/>
                    <a:pt x="53941" y="6675"/>
                  </a:cubicBezTo>
                  <a:cubicBezTo>
                    <a:pt x="53960" y="6706"/>
                    <a:pt x="53969" y="6719"/>
                    <a:pt x="53976" y="6732"/>
                  </a:cubicBezTo>
                  <a:cubicBezTo>
                    <a:pt x="54038" y="6759"/>
                    <a:pt x="54094" y="6784"/>
                    <a:pt x="54148" y="6807"/>
                  </a:cubicBezTo>
                  <a:cubicBezTo>
                    <a:pt x="54178" y="6843"/>
                    <a:pt x="54200" y="6868"/>
                    <a:pt x="54238" y="6913"/>
                  </a:cubicBezTo>
                  <a:cubicBezTo>
                    <a:pt x="54307" y="6935"/>
                    <a:pt x="54345" y="6948"/>
                    <a:pt x="54387" y="6960"/>
                  </a:cubicBezTo>
                  <a:cubicBezTo>
                    <a:pt x="54469" y="7021"/>
                    <a:pt x="54551" y="7079"/>
                    <a:pt x="54650" y="7150"/>
                  </a:cubicBezTo>
                  <a:cubicBezTo>
                    <a:pt x="54703" y="7171"/>
                    <a:pt x="54751" y="7188"/>
                    <a:pt x="54797" y="7206"/>
                  </a:cubicBezTo>
                  <a:cubicBezTo>
                    <a:pt x="54776" y="7188"/>
                    <a:pt x="54759" y="7174"/>
                    <a:pt x="54740" y="7159"/>
                  </a:cubicBezTo>
                  <a:lnTo>
                    <a:pt x="54740" y="7159"/>
                  </a:lnTo>
                  <a:lnTo>
                    <a:pt x="54768" y="7171"/>
                  </a:lnTo>
                  <a:lnTo>
                    <a:pt x="54809" y="7210"/>
                  </a:lnTo>
                  <a:cubicBezTo>
                    <a:pt x="54804" y="7209"/>
                    <a:pt x="54798" y="7206"/>
                    <a:pt x="54797" y="7206"/>
                  </a:cubicBezTo>
                  <a:lnTo>
                    <a:pt x="54797" y="7206"/>
                  </a:lnTo>
                  <a:cubicBezTo>
                    <a:pt x="54871" y="7249"/>
                    <a:pt x="54938" y="7294"/>
                    <a:pt x="55028" y="7350"/>
                  </a:cubicBezTo>
                  <a:cubicBezTo>
                    <a:pt x="54978" y="7335"/>
                    <a:pt x="54947" y="7327"/>
                    <a:pt x="54893" y="7312"/>
                  </a:cubicBezTo>
                  <a:lnTo>
                    <a:pt x="54893" y="7312"/>
                  </a:lnTo>
                  <a:cubicBezTo>
                    <a:pt x="55029" y="7396"/>
                    <a:pt x="55116" y="7449"/>
                    <a:pt x="55144" y="7465"/>
                  </a:cubicBezTo>
                  <a:cubicBezTo>
                    <a:pt x="55274" y="7562"/>
                    <a:pt x="55352" y="7622"/>
                    <a:pt x="55433" y="7683"/>
                  </a:cubicBezTo>
                  <a:cubicBezTo>
                    <a:pt x="55444" y="7675"/>
                    <a:pt x="55450" y="7671"/>
                    <a:pt x="55453" y="7665"/>
                  </a:cubicBezTo>
                  <a:cubicBezTo>
                    <a:pt x="55433" y="7646"/>
                    <a:pt x="55416" y="7630"/>
                    <a:pt x="55400" y="7613"/>
                  </a:cubicBezTo>
                  <a:lnTo>
                    <a:pt x="55400" y="7612"/>
                  </a:lnTo>
                  <a:lnTo>
                    <a:pt x="55427" y="7625"/>
                  </a:lnTo>
                  <a:cubicBezTo>
                    <a:pt x="55440" y="7640"/>
                    <a:pt x="55452" y="7655"/>
                    <a:pt x="55465" y="7671"/>
                  </a:cubicBezTo>
                  <a:cubicBezTo>
                    <a:pt x="55459" y="7668"/>
                    <a:pt x="55455" y="7665"/>
                    <a:pt x="55453" y="7664"/>
                  </a:cubicBezTo>
                  <a:lnTo>
                    <a:pt x="55453" y="7664"/>
                  </a:lnTo>
                  <a:cubicBezTo>
                    <a:pt x="55487" y="7699"/>
                    <a:pt x="55521" y="7731"/>
                    <a:pt x="55541" y="7752"/>
                  </a:cubicBezTo>
                  <a:cubicBezTo>
                    <a:pt x="55621" y="7805"/>
                    <a:pt x="55697" y="7856"/>
                    <a:pt x="55794" y="7921"/>
                  </a:cubicBezTo>
                  <a:cubicBezTo>
                    <a:pt x="55792" y="7945"/>
                    <a:pt x="55789" y="7961"/>
                    <a:pt x="55786" y="7972"/>
                  </a:cubicBezTo>
                  <a:cubicBezTo>
                    <a:pt x="55983" y="8150"/>
                    <a:pt x="56095" y="8190"/>
                    <a:pt x="56292" y="8381"/>
                  </a:cubicBezTo>
                  <a:cubicBezTo>
                    <a:pt x="56299" y="8396"/>
                    <a:pt x="56314" y="8424"/>
                    <a:pt x="56349" y="8489"/>
                  </a:cubicBezTo>
                  <a:cubicBezTo>
                    <a:pt x="56420" y="8527"/>
                    <a:pt x="56458" y="8548"/>
                    <a:pt x="56493" y="8567"/>
                  </a:cubicBezTo>
                  <a:cubicBezTo>
                    <a:pt x="56526" y="8604"/>
                    <a:pt x="56539" y="8624"/>
                    <a:pt x="56561" y="8655"/>
                  </a:cubicBezTo>
                  <a:cubicBezTo>
                    <a:pt x="56589" y="8660"/>
                    <a:pt x="56610" y="8662"/>
                    <a:pt x="56635" y="8667"/>
                  </a:cubicBezTo>
                  <a:cubicBezTo>
                    <a:pt x="56668" y="8717"/>
                    <a:pt x="56690" y="8751"/>
                    <a:pt x="56713" y="8785"/>
                  </a:cubicBezTo>
                  <a:cubicBezTo>
                    <a:pt x="56688" y="8767"/>
                    <a:pt x="56664" y="8751"/>
                    <a:pt x="56626" y="8723"/>
                  </a:cubicBezTo>
                  <a:lnTo>
                    <a:pt x="56626" y="8723"/>
                  </a:lnTo>
                  <a:cubicBezTo>
                    <a:pt x="56705" y="8807"/>
                    <a:pt x="56751" y="8857"/>
                    <a:pt x="56796" y="8905"/>
                  </a:cubicBezTo>
                  <a:cubicBezTo>
                    <a:pt x="56820" y="8917"/>
                    <a:pt x="56841" y="8927"/>
                    <a:pt x="56863" y="8938"/>
                  </a:cubicBezTo>
                  <a:cubicBezTo>
                    <a:pt x="56894" y="8971"/>
                    <a:pt x="56920" y="9002"/>
                    <a:pt x="56954" y="9039"/>
                  </a:cubicBezTo>
                  <a:cubicBezTo>
                    <a:pt x="56927" y="9024"/>
                    <a:pt x="56908" y="9013"/>
                    <a:pt x="56864" y="8986"/>
                  </a:cubicBezTo>
                  <a:lnTo>
                    <a:pt x="56864" y="8986"/>
                  </a:lnTo>
                  <a:cubicBezTo>
                    <a:pt x="57014" y="9126"/>
                    <a:pt x="57120" y="9258"/>
                    <a:pt x="57222" y="9372"/>
                  </a:cubicBezTo>
                  <a:cubicBezTo>
                    <a:pt x="57245" y="9385"/>
                    <a:pt x="57263" y="9394"/>
                    <a:pt x="57273" y="9400"/>
                  </a:cubicBezTo>
                  <a:cubicBezTo>
                    <a:pt x="57320" y="9466"/>
                    <a:pt x="57354" y="9513"/>
                    <a:pt x="57388" y="9560"/>
                  </a:cubicBezTo>
                  <a:cubicBezTo>
                    <a:pt x="57419" y="9578"/>
                    <a:pt x="57439" y="9589"/>
                    <a:pt x="57463" y="9603"/>
                  </a:cubicBezTo>
                  <a:cubicBezTo>
                    <a:pt x="57492" y="9661"/>
                    <a:pt x="57519" y="9714"/>
                    <a:pt x="57553" y="9781"/>
                  </a:cubicBezTo>
                  <a:cubicBezTo>
                    <a:pt x="57581" y="9791"/>
                    <a:pt x="57604" y="9801"/>
                    <a:pt x="57632" y="9811"/>
                  </a:cubicBezTo>
                  <a:cubicBezTo>
                    <a:pt x="57687" y="9920"/>
                    <a:pt x="57734" y="10006"/>
                    <a:pt x="57816" y="10072"/>
                  </a:cubicBezTo>
                  <a:cubicBezTo>
                    <a:pt x="57803" y="10048"/>
                    <a:pt x="57792" y="10028"/>
                    <a:pt x="57781" y="10007"/>
                  </a:cubicBezTo>
                  <a:lnTo>
                    <a:pt x="57781" y="10007"/>
                  </a:lnTo>
                  <a:lnTo>
                    <a:pt x="57803" y="10028"/>
                  </a:lnTo>
                  <a:lnTo>
                    <a:pt x="57826" y="10082"/>
                  </a:lnTo>
                  <a:cubicBezTo>
                    <a:pt x="57822" y="10078"/>
                    <a:pt x="57817" y="10073"/>
                    <a:pt x="57816" y="10072"/>
                  </a:cubicBezTo>
                  <a:lnTo>
                    <a:pt x="57816" y="10072"/>
                  </a:lnTo>
                  <a:cubicBezTo>
                    <a:pt x="57869" y="10137"/>
                    <a:pt x="57915" y="10200"/>
                    <a:pt x="57963" y="10273"/>
                  </a:cubicBezTo>
                  <a:cubicBezTo>
                    <a:pt x="57987" y="10347"/>
                    <a:pt x="58072" y="10462"/>
                    <a:pt x="58181" y="10640"/>
                  </a:cubicBezTo>
                  <a:cubicBezTo>
                    <a:pt x="58191" y="10647"/>
                    <a:pt x="58221" y="10669"/>
                    <a:pt x="58249" y="10690"/>
                  </a:cubicBezTo>
                  <a:cubicBezTo>
                    <a:pt x="58268" y="10756"/>
                    <a:pt x="58276" y="10805"/>
                    <a:pt x="58288" y="10855"/>
                  </a:cubicBezTo>
                  <a:cubicBezTo>
                    <a:pt x="58335" y="10918"/>
                    <a:pt x="58375" y="10971"/>
                    <a:pt x="58425" y="11039"/>
                  </a:cubicBezTo>
                  <a:cubicBezTo>
                    <a:pt x="58465" y="11111"/>
                    <a:pt x="58512" y="11196"/>
                    <a:pt x="58556" y="11278"/>
                  </a:cubicBezTo>
                  <a:cubicBezTo>
                    <a:pt x="58572" y="11289"/>
                    <a:pt x="58582" y="11294"/>
                    <a:pt x="58594" y="11302"/>
                  </a:cubicBezTo>
                  <a:cubicBezTo>
                    <a:pt x="58644" y="11397"/>
                    <a:pt x="58693" y="11489"/>
                    <a:pt x="58786" y="11668"/>
                  </a:cubicBezTo>
                  <a:cubicBezTo>
                    <a:pt x="58786" y="11671"/>
                    <a:pt x="58781" y="11695"/>
                    <a:pt x="58774" y="11727"/>
                  </a:cubicBezTo>
                  <a:cubicBezTo>
                    <a:pt x="58837" y="11802"/>
                    <a:pt x="58871" y="11843"/>
                    <a:pt x="58905" y="11884"/>
                  </a:cubicBezTo>
                  <a:cubicBezTo>
                    <a:pt x="58919" y="11952"/>
                    <a:pt x="58936" y="12020"/>
                    <a:pt x="58953" y="12095"/>
                  </a:cubicBezTo>
                  <a:cubicBezTo>
                    <a:pt x="59003" y="12183"/>
                    <a:pt x="59042" y="12249"/>
                    <a:pt x="59083" y="12321"/>
                  </a:cubicBezTo>
                  <a:cubicBezTo>
                    <a:pt x="59102" y="12386"/>
                    <a:pt x="59121" y="12441"/>
                    <a:pt x="59142" y="12522"/>
                  </a:cubicBezTo>
                  <a:cubicBezTo>
                    <a:pt x="59218" y="12670"/>
                    <a:pt x="59298" y="12867"/>
                    <a:pt x="59377" y="13125"/>
                  </a:cubicBezTo>
                  <a:cubicBezTo>
                    <a:pt x="59383" y="13081"/>
                    <a:pt x="59386" y="13056"/>
                    <a:pt x="59392" y="13011"/>
                  </a:cubicBezTo>
                  <a:cubicBezTo>
                    <a:pt x="59433" y="13167"/>
                    <a:pt x="59452" y="13294"/>
                    <a:pt x="59478" y="13416"/>
                  </a:cubicBezTo>
                  <a:cubicBezTo>
                    <a:pt x="59502" y="13456"/>
                    <a:pt x="59523" y="13438"/>
                    <a:pt x="59552" y="13598"/>
                  </a:cubicBezTo>
                  <a:cubicBezTo>
                    <a:pt x="59543" y="13610"/>
                    <a:pt x="59533" y="13622"/>
                    <a:pt x="59520" y="13637"/>
                  </a:cubicBezTo>
                  <a:cubicBezTo>
                    <a:pt x="59551" y="13696"/>
                    <a:pt x="59573" y="13741"/>
                    <a:pt x="59592" y="13787"/>
                  </a:cubicBezTo>
                  <a:cubicBezTo>
                    <a:pt x="59606" y="13831"/>
                    <a:pt x="59621" y="13874"/>
                    <a:pt x="59639" y="13924"/>
                  </a:cubicBezTo>
                  <a:cubicBezTo>
                    <a:pt x="59633" y="13957"/>
                    <a:pt x="59629" y="13977"/>
                    <a:pt x="59618" y="14030"/>
                  </a:cubicBezTo>
                  <a:cubicBezTo>
                    <a:pt x="59656" y="14049"/>
                    <a:pt x="59677" y="14059"/>
                    <a:pt x="59702" y="14071"/>
                  </a:cubicBezTo>
                  <a:cubicBezTo>
                    <a:pt x="59707" y="14125"/>
                    <a:pt x="59708" y="14156"/>
                    <a:pt x="59714" y="14234"/>
                  </a:cubicBezTo>
                  <a:cubicBezTo>
                    <a:pt x="59734" y="14272"/>
                    <a:pt x="59759" y="14311"/>
                    <a:pt x="59792" y="14380"/>
                  </a:cubicBezTo>
                  <a:cubicBezTo>
                    <a:pt x="59770" y="14399"/>
                    <a:pt x="59758" y="14408"/>
                    <a:pt x="59748" y="14416"/>
                  </a:cubicBezTo>
                  <a:cubicBezTo>
                    <a:pt x="59768" y="14478"/>
                    <a:pt x="59789" y="14539"/>
                    <a:pt x="59808" y="14596"/>
                  </a:cubicBezTo>
                  <a:cubicBezTo>
                    <a:pt x="59809" y="14683"/>
                    <a:pt x="59809" y="14742"/>
                    <a:pt x="59811" y="14803"/>
                  </a:cubicBezTo>
                  <a:cubicBezTo>
                    <a:pt x="59827" y="14836"/>
                    <a:pt x="59842" y="14867"/>
                    <a:pt x="59860" y="14900"/>
                  </a:cubicBezTo>
                  <a:cubicBezTo>
                    <a:pt x="59873" y="15087"/>
                    <a:pt x="59883" y="15271"/>
                    <a:pt x="59923" y="15486"/>
                  </a:cubicBezTo>
                  <a:cubicBezTo>
                    <a:pt x="59935" y="15449"/>
                    <a:pt x="59942" y="15426"/>
                    <a:pt x="59955" y="15385"/>
                  </a:cubicBezTo>
                  <a:cubicBezTo>
                    <a:pt x="59961" y="15523"/>
                    <a:pt x="59968" y="15605"/>
                    <a:pt x="59965" y="15708"/>
                  </a:cubicBezTo>
                  <a:cubicBezTo>
                    <a:pt x="59986" y="15736"/>
                    <a:pt x="60002" y="15760"/>
                    <a:pt x="60018" y="15782"/>
                  </a:cubicBezTo>
                  <a:cubicBezTo>
                    <a:pt x="60023" y="15922"/>
                    <a:pt x="60024" y="16036"/>
                    <a:pt x="60027" y="16150"/>
                  </a:cubicBezTo>
                  <a:cubicBezTo>
                    <a:pt x="60043" y="16188"/>
                    <a:pt x="60054" y="16211"/>
                    <a:pt x="60064" y="16235"/>
                  </a:cubicBezTo>
                  <a:cubicBezTo>
                    <a:pt x="60058" y="16335"/>
                    <a:pt x="60045" y="16429"/>
                    <a:pt x="60068" y="16554"/>
                  </a:cubicBezTo>
                  <a:cubicBezTo>
                    <a:pt x="60073" y="16526"/>
                    <a:pt x="60077" y="16504"/>
                    <a:pt x="60085" y="16467"/>
                  </a:cubicBezTo>
                  <a:lnTo>
                    <a:pt x="60085" y="16467"/>
                  </a:lnTo>
                  <a:cubicBezTo>
                    <a:pt x="60092" y="16613"/>
                    <a:pt x="60080" y="16723"/>
                    <a:pt x="60096" y="16863"/>
                  </a:cubicBezTo>
                  <a:cubicBezTo>
                    <a:pt x="60105" y="16976"/>
                    <a:pt x="60098" y="17132"/>
                    <a:pt x="60098" y="17269"/>
                  </a:cubicBezTo>
                  <a:cubicBezTo>
                    <a:pt x="60101" y="17252"/>
                    <a:pt x="60102" y="17234"/>
                    <a:pt x="60105" y="17216"/>
                  </a:cubicBezTo>
                  <a:cubicBezTo>
                    <a:pt x="60105" y="17278"/>
                    <a:pt x="60107" y="17340"/>
                    <a:pt x="60107" y="17366"/>
                  </a:cubicBezTo>
                  <a:cubicBezTo>
                    <a:pt x="60132" y="17310"/>
                    <a:pt x="60152" y="17265"/>
                    <a:pt x="60176" y="17210"/>
                  </a:cubicBezTo>
                  <a:lnTo>
                    <a:pt x="60176" y="17210"/>
                  </a:lnTo>
                  <a:cubicBezTo>
                    <a:pt x="60174" y="17297"/>
                    <a:pt x="60174" y="17338"/>
                    <a:pt x="60173" y="17372"/>
                  </a:cubicBezTo>
                  <a:cubicBezTo>
                    <a:pt x="60154" y="17410"/>
                    <a:pt x="60133" y="17446"/>
                    <a:pt x="60118" y="17475"/>
                  </a:cubicBezTo>
                  <a:cubicBezTo>
                    <a:pt x="60116" y="17622"/>
                    <a:pt x="60114" y="17728"/>
                    <a:pt x="60113" y="17834"/>
                  </a:cubicBezTo>
                  <a:cubicBezTo>
                    <a:pt x="60120" y="17855"/>
                    <a:pt x="60127" y="17875"/>
                    <a:pt x="60129" y="17883"/>
                  </a:cubicBezTo>
                  <a:cubicBezTo>
                    <a:pt x="60127" y="18067"/>
                    <a:pt x="60117" y="18221"/>
                    <a:pt x="60107" y="18373"/>
                  </a:cubicBezTo>
                  <a:cubicBezTo>
                    <a:pt x="60096" y="18518"/>
                    <a:pt x="60093" y="18634"/>
                    <a:pt x="60105" y="18742"/>
                  </a:cubicBezTo>
                  <a:cubicBezTo>
                    <a:pt x="60110" y="18814"/>
                    <a:pt x="60079" y="19018"/>
                    <a:pt x="60061" y="19176"/>
                  </a:cubicBezTo>
                  <a:cubicBezTo>
                    <a:pt x="60098" y="19195"/>
                    <a:pt x="60130" y="19213"/>
                    <a:pt x="60164" y="19230"/>
                  </a:cubicBezTo>
                  <a:cubicBezTo>
                    <a:pt x="60138" y="19330"/>
                    <a:pt x="60113" y="19414"/>
                    <a:pt x="60085" y="19497"/>
                  </a:cubicBezTo>
                  <a:cubicBezTo>
                    <a:pt x="60087" y="19495"/>
                    <a:pt x="60089" y="19494"/>
                    <a:pt x="60091" y="19494"/>
                  </a:cubicBezTo>
                  <a:cubicBezTo>
                    <a:pt x="60128" y="19494"/>
                    <a:pt x="60086" y="19791"/>
                    <a:pt x="60122" y="19791"/>
                  </a:cubicBezTo>
                  <a:cubicBezTo>
                    <a:pt x="60129" y="19791"/>
                    <a:pt x="60139" y="19779"/>
                    <a:pt x="60154" y="19751"/>
                  </a:cubicBezTo>
                  <a:cubicBezTo>
                    <a:pt x="60161" y="19729"/>
                    <a:pt x="60182" y="19663"/>
                    <a:pt x="60205" y="19589"/>
                  </a:cubicBezTo>
                  <a:cubicBezTo>
                    <a:pt x="60201" y="19542"/>
                    <a:pt x="60198" y="19508"/>
                    <a:pt x="60192" y="19448"/>
                  </a:cubicBezTo>
                  <a:cubicBezTo>
                    <a:pt x="60220" y="19442"/>
                    <a:pt x="60241" y="19438"/>
                    <a:pt x="60266" y="19433"/>
                  </a:cubicBezTo>
                  <a:cubicBezTo>
                    <a:pt x="60269" y="19367"/>
                    <a:pt x="60270" y="19317"/>
                    <a:pt x="60267" y="19301"/>
                  </a:cubicBezTo>
                  <a:cubicBezTo>
                    <a:pt x="60261" y="19272"/>
                    <a:pt x="60249" y="19269"/>
                    <a:pt x="60242" y="19247"/>
                  </a:cubicBezTo>
                  <a:cubicBezTo>
                    <a:pt x="60241" y="19242"/>
                    <a:pt x="60245" y="19205"/>
                    <a:pt x="60249" y="19148"/>
                  </a:cubicBezTo>
                  <a:cubicBezTo>
                    <a:pt x="60269" y="19158"/>
                    <a:pt x="60285" y="19167"/>
                    <a:pt x="60301" y="19176"/>
                  </a:cubicBezTo>
                  <a:cubicBezTo>
                    <a:pt x="60314" y="19102"/>
                    <a:pt x="60323" y="19061"/>
                    <a:pt x="60332" y="19011"/>
                  </a:cubicBezTo>
                  <a:lnTo>
                    <a:pt x="60386" y="19011"/>
                  </a:lnTo>
                  <a:lnTo>
                    <a:pt x="60395" y="18963"/>
                  </a:lnTo>
                  <a:cubicBezTo>
                    <a:pt x="60383" y="18938"/>
                    <a:pt x="60373" y="18913"/>
                    <a:pt x="60351" y="18860"/>
                  </a:cubicBezTo>
                  <a:cubicBezTo>
                    <a:pt x="60383" y="18839"/>
                    <a:pt x="60398" y="18830"/>
                    <a:pt x="60417" y="18818"/>
                  </a:cubicBezTo>
                  <a:cubicBezTo>
                    <a:pt x="60441" y="18701"/>
                    <a:pt x="60466" y="18570"/>
                    <a:pt x="60491" y="18436"/>
                  </a:cubicBezTo>
                  <a:cubicBezTo>
                    <a:pt x="60482" y="18392"/>
                    <a:pt x="60476" y="18362"/>
                    <a:pt x="60470" y="18337"/>
                  </a:cubicBezTo>
                  <a:cubicBezTo>
                    <a:pt x="60504" y="18077"/>
                    <a:pt x="60527" y="18153"/>
                    <a:pt x="60552" y="18092"/>
                  </a:cubicBezTo>
                  <a:cubicBezTo>
                    <a:pt x="60555" y="18046"/>
                    <a:pt x="60557" y="18015"/>
                    <a:pt x="60560" y="17967"/>
                  </a:cubicBezTo>
                  <a:cubicBezTo>
                    <a:pt x="60548" y="17943"/>
                    <a:pt x="60535" y="17918"/>
                    <a:pt x="60520" y="17889"/>
                  </a:cubicBezTo>
                  <a:cubicBezTo>
                    <a:pt x="60536" y="17818"/>
                    <a:pt x="60548" y="17766"/>
                    <a:pt x="60566" y="17693"/>
                  </a:cubicBezTo>
                  <a:cubicBezTo>
                    <a:pt x="60572" y="17574"/>
                    <a:pt x="60572" y="17437"/>
                    <a:pt x="60570" y="17293"/>
                  </a:cubicBezTo>
                  <a:cubicBezTo>
                    <a:pt x="60572" y="17279"/>
                    <a:pt x="60576" y="17259"/>
                    <a:pt x="60579" y="17238"/>
                  </a:cubicBezTo>
                  <a:lnTo>
                    <a:pt x="60554" y="17029"/>
                  </a:lnTo>
                  <a:cubicBezTo>
                    <a:pt x="60557" y="16935"/>
                    <a:pt x="60558" y="16843"/>
                    <a:pt x="60554" y="16742"/>
                  </a:cubicBezTo>
                  <a:cubicBezTo>
                    <a:pt x="60544" y="16698"/>
                    <a:pt x="60533" y="16654"/>
                    <a:pt x="60523" y="16614"/>
                  </a:cubicBezTo>
                  <a:cubicBezTo>
                    <a:pt x="60520" y="16642"/>
                    <a:pt x="60519" y="16667"/>
                    <a:pt x="60516" y="16692"/>
                  </a:cubicBezTo>
                  <a:lnTo>
                    <a:pt x="60511" y="16662"/>
                  </a:lnTo>
                  <a:cubicBezTo>
                    <a:pt x="60514" y="16641"/>
                    <a:pt x="60517" y="16620"/>
                    <a:pt x="60520" y="16600"/>
                  </a:cubicBezTo>
                  <a:cubicBezTo>
                    <a:pt x="60522" y="16607"/>
                    <a:pt x="60523" y="16613"/>
                    <a:pt x="60523" y="16614"/>
                  </a:cubicBezTo>
                  <a:cubicBezTo>
                    <a:pt x="60526" y="16494"/>
                    <a:pt x="60542" y="16395"/>
                    <a:pt x="60522" y="16258"/>
                  </a:cubicBezTo>
                  <a:cubicBezTo>
                    <a:pt x="60513" y="16236"/>
                    <a:pt x="60505" y="16217"/>
                    <a:pt x="60492" y="16191"/>
                  </a:cubicBezTo>
                  <a:cubicBezTo>
                    <a:pt x="60504" y="16151"/>
                    <a:pt x="60511" y="16126"/>
                    <a:pt x="60519" y="16101"/>
                  </a:cubicBezTo>
                  <a:cubicBezTo>
                    <a:pt x="60497" y="15929"/>
                    <a:pt x="60476" y="15780"/>
                    <a:pt x="60460" y="15648"/>
                  </a:cubicBezTo>
                  <a:cubicBezTo>
                    <a:pt x="60458" y="15549"/>
                    <a:pt x="60448" y="15457"/>
                    <a:pt x="60439" y="15327"/>
                  </a:cubicBezTo>
                  <a:cubicBezTo>
                    <a:pt x="60420" y="15273"/>
                    <a:pt x="60401" y="15218"/>
                    <a:pt x="60385" y="15171"/>
                  </a:cubicBezTo>
                  <a:cubicBezTo>
                    <a:pt x="60363" y="14965"/>
                    <a:pt x="60333" y="14784"/>
                    <a:pt x="60298" y="14587"/>
                  </a:cubicBezTo>
                  <a:cubicBezTo>
                    <a:pt x="60274" y="14534"/>
                    <a:pt x="60252" y="14480"/>
                    <a:pt x="60229" y="14424"/>
                  </a:cubicBezTo>
                  <a:cubicBezTo>
                    <a:pt x="60214" y="14230"/>
                    <a:pt x="60143" y="13946"/>
                    <a:pt x="60096" y="13760"/>
                  </a:cubicBezTo>
                  <a:cubicBezTo>
                    <a:pt x="59976" y="13351"/>
                    <a:pt x="59845" y="12939"/>
                    <a:pt x="59671" y="12473"/>
                  </a:cubicBezTo>
                  <a:cubicBezTo>
                    <a:pt x="59656" y="12451"/>
                    <a:pt x="59629" y="12407"/>
                    <a:pt x="59602" y="12363"/>
                  </a:cubicBezTo>
                  <a:cubicBezTo>
                    <a:pt x="59579" y="12270"/>
                    <a:pt x="59556" y="12213"/>
                    <a:pt x="59537" y="12146"/>
                  </a:cubicBezTo>
                  <a:cubicBezTo>
                    <a:pt x="59443" y="11983"/>
                    <a:pt x="59380" y="11776"/>
                    <a:pt x="59303" y="11617"/>
                  </a:cubicBezTo>
                  <a:cubicBezTo>
                    <a:pt x="59239" y="11506"/>
                    <a:pt x="59167" y="11396"/>
                    <a:pt x="59142" y="11334"/>
                  </a:cubicBezTo>
                  <a:cubicBezTo>
                    <a:pt x="59081" y="11186"/>
                    <a:pt x="59012" y="11072"/>
                    <a:pt x="58939" y="10938"/>
                  </a:cubicBezTo>
                  <a:cubicBezTo>
                    <a:pt x="58869" y="10805"/>
                    <a:pt x="58781" y="10666"/>
                    <a:pt x="58700" y="10529"/>
                  </a:cubicBezTo>
                  <a:cubicBezTo>
                    <a:pt x="58610" y="10379"/>
                    <a:pt x="58509" y="10237"/>
                    <a:pt x="58413" y="10093"/>
                  </a:cubicBezTo>
                  <a:cubicBezTo>
                    <a:pt x="58328" y="9959"/>
                    <a:pt x="58229" y="9829"/>
                    <a:pt x="58140" y="9706"/>
                  </a:cubicBezTo>
                  <a:cubicBezTo>
                    <a:pt x="58072" y="9610"/>
                    <a:pt x="58001" y="9550"/>
                    <a:pt x="57931" y="9422"/>
                  </a:cubicBezTo>
                  <a:cubicBezTo>
                    <a:pt x="57897" y="9352"/>
                    <a:pt x="57757" y="9204"/>
                    <a:pt x="57664" y="9102"/>
                  </a:cubicBezTo>
                  <a:cubicBezTo>
                    <a:pt x="57507" y="8927"/>
                    <a:pt x="57350" y="8751"/>
                    <a:pt x="57195" y="8576"/>
                  </a:cubicBezTo>
                  <a:cubicBezTo>
                    <a:pt x="57116" y="8486"/>
                    <a:pt x="57019" y="8426"/>
                    <a:pt x="56963" y="8330"/>
                  </a:cubicBezTo>
                  <a:cubicBezTo>
                    <a:pt x="56779" y="8173"/>
                    <a:pt x="56593" y="7989"/>
                    <a:pt x="56412" y="7815"/>
                  </a:cubicBezTo>
                  <a:cubicBezTo>
                    <a:pt x="56226" y="7643"/>
                    <a:pt x="56025" y="7484"/>
                    <a:pt x="55833" y="7318"/>
                  </a:cubicBezTo>
                  <a:cubicBezTo>
                    <a:pt x="55808" y="7296"/>
                    <a:pt x="55781" y="7275"/>
                    <a:pt x="55758" y="7254"/>
                  </a:cubicBezTo>
                  <a:cubicBezTo>
                    <a:pt x="55568" y="7124"/>
                    <a:pt x="55380" y="6994"/>
                    <a:pt x="55174" y="6851"/>
                  </a:cubicBezTo>
                  <a:cubicBezTo>
                    <a:pt x="55165" y="6843"/>
                    <a:pt x="55141" y="6820"/>
                    <a:pt x="55107" y="6787"/>
                  </a:cubicBezTo>
                  <a:cubicBezTo>
                    <a:pt x="54994" y="6722"/>
                    <a:pt x="54854" y="6666"/>
                    <a:pt x="54747" y="6564"/>
                  </a:cubicBezTo>
                  <a:cubicBezTo>
                    <a:pt x="54634" y="6500"/>
                    <a:pt x="54510" y="6442"/>
                    <a:pt x="54428" y="6360"/>
                  </a:cubicBezTo>
                  <a:cubicBezTo>
                    <a:pt x="54282" y="6304"/>
                    <a:pt x="54166" y="6232"/>
                    <a:pt x="54067" y="6161"/>
                  </a:cubicBezTo>
                  <a:cubicBezTo>
                    <a:pt x="53969" y="6111"/>
                    <a:pt x="53880" y="6072"/>
                    <a:pt x="53795" y="6026"/>
                  </a:cubicBezTo>
                  <a:cubicBezTo>
                    <a:pt x="53672" y="5954"/>
                    <a:pt x="53524" y="5899"/>
                    <a:pt x="53430" y="5832"/>
                  </a:cubicBezTo>
                  <a:cubicBezTo>
                    <a:pt x="53290" y="5794"/>
                    <a:pt x="53137" y="5702"/>
                    <a:pt x="52993" y="5641"/>
                  </a:cubicBezTo>
                  <a:cubicBezTo>
                    <a:pt x="52840" y="5574"/>
                    <a:pt x="52681" y="5530"/>
                    <a:pt x="52524" y="5471"/>
                  </a:cubicBezTo>
                  <a:cubicBezTo>
                    <a:pt x="52274" y="5382"/>
                    <a:pt x="52031" y="5283"/>
                    <a:pt x="51794" y="5192"/>
                  </a:cubicBezTo>
                  <a:cubicBezTo>
                    <a:pt x="51504" y="5130"/>
                    <a:pt x="51160" y="4959"/>
                    <a:pt x="50860" y="4930"/>
                  </a:cubicBezTo>
                  <a:cubicBezTo>
                    <a:pt x="50817" y="4912"/>
                    <a:pt x="50794" y="4898"/>
                    <a:pt x="50758" y="4887"/>
                  </a:cubicBezTo>
                  <a:cubicBezTo>
                    <a:pt x="50572" y="4831"/>
                    <a:pt x="50376" y="4774"/>
                    <a:pt x="50179" y="4731"/>
                  </a:cubicBezTo>
                  <a:cubicBezTo>
                    <a:pt x="49980" y="4690"/>
                    <a:pt x="49785" y="4647"/>
                    <a:pt x="49602" y="4593"/>
                  </a:cubicBezTo>
                  <a:cubicBezTo>
                    <a:pt x="49584" y="4589"/>
                    <a:pt x="49537" y="4589"/>
                    <a:pt x="49502" y="4583"/>
                  </a:cubicBezTo>
                  <a:cubicBezTo>
                    <a:pt x="49405" y="4561"/>
                    <a:pt x="49111" y="4506"/>
                    <a:pt x="48809" y="4458"/>
                  </a:cubicBezTo>
                  <a:cubicBezTo>
                    <a:pt x="48507" y="4408"/>
                    <a:pt x="48200" y="4349"/>
                    <a:pt x="48078" y="4337"/>
                  </a:cubicBezTo>
                  <a:cubicBezTo>
                    <a:pt x="47835" y="4303"/>
                    <a:pt x="47588" y="4271"/>
                    <a:pt x="47411" y="4268"/>
                  </a:cubicBezTo>
                  <a:cubicBezTo>
                    <a:pt x="47230" y="4241"/>
                    <a:pt x="47107" y="4225"/>
                    <a:pt x="46980" y="4218"/>
                  </a:cubicBezTo>
                  <a:cubicBezTo>
                    <a:pt x="46614" y="4190"/>
                    <a:pt x="46236" y="4172"/>
                    <a:pt x="45878" y="4135"/>
                  </a:cubicBezTo>
                  <a:cubicBezTo>
                    <a:pt x="45850" y="4133"/>
                    <a:pt x="45814" y="4132"/>
                    <a:pt x="45775" y="4132"/>
                  </a:cubicBezTo>
                  <a:cubicBezTo>
                    <a:pt x="45712" y="4132"/>
                    <a:pt x="45639" y="4134"/>
                    <a:pt x="45565" y="4134"/>
                  </a:cubicBezTo>
                  <a:cubicBezTo>
                    <a:pt x="45541" y="4125"/>
                    <a:pt x="45500" y="4122"/>
                    <a:pt x="45450" y="4122"/>
                  </a:cubicBezTo>
                  <a:cubicBezTo>
                    <a:pt x="45385" y="4122"/>
                    <a:pt x="45307" y="4127"/>
                    <a:pt x="45237" y="4127"/>
                  </a:cubicBezTo>
                  <a:cubicBezTo>
                    <a:pt x="45231" y="4127"/>
                    <a:pt x="45225" y="4127"/>
                    <a:pt x="45219" y="4127"/>
                  </a:cubicBezTo>
                  <a:cubicBezTo>
                    <a:pt x="45211" y="4127"/>
                    <a:pt x="45203" y="4127"/>
                    <a:pt x="45195" y="4127"/>
                  </a:cubicBezTo>
                  <a:cubicBezTo>
                    <a:pt x="45079" y="4127"/>
                    <a:pt x="44954" y="4136"/>
                    <a:pt x="44756" y="4147"/>
                  </a:cubicBezTo>
                  <a:cubicBezTo>
                    <a:pt x="44754" y="4147"/>
                    <a:pt x="44709" y="4162"/>
                    <a:pt x="44637" y="4184"/>
                  </a:cubicBezTo>
                  <a:cubicBezTo>
                    <a:pt x="44578" y="4173"/>
                    <a:pt x="44519" y="4169"/>
                    <a:pt x="44460" y="4169"/>
                  </a:cubicBezTo>
                  <a:cubicBezTo>
                    <a:pt x="44314" y="4169"/>
                    <a:pt x="44169" y="4195"/>
                    <a:pt x="44045" y="4212"/>
                  </a:cubicBezTo>
                  <a:cubicBezTo>
                    <a:pt x="43975" y="4212"/>
                    <a:pt x="43945" y="4211"/>
                    <a:pt x="43936" y="4211"/>
                  </a:cubicBezTo>
                  <a:cubicBezTo>
                    <a:pt x="43516" y="4258"/>
                    <a:pt x="43160" y="4319"/>
                    <a:pt x="42811" y="4383"/>
                  </a:cubicBezTo>
                  <a:cubicBezTo>
                    <a:pt x="42786" y="4397"/>
                    <a:pt x="42767" y="4408"/>
                    <a:pt x="42745" y="4421"/>
                  </a:cubicBezTo>
                  <a:cubicBezTo>
                    <a:pt x="42696" y="4428"/>
                    <a:pt x="42656" y="4436"/>
                    <a:pt x="42612" y="4442"/>
                  </a:cubicBezTo>
                  <a:cubicBezTo>
                    <a:pt x="42646" y="4424"/>
                    <a:pt x="42676" y="4406"/>
                    <a:pt x="42728" y="4377"/>
                  </a:cubicBezTo>
                  <a:lnTo>
                    <a:pt x="42728" y="4377"/>
                  </a:lnTo>
                  <a:cubicBezTo>
                    <a:pt x="42567" y="4412"/>
                    <a:pt x="42464" y="4433"/>
                    <a:pt x="42340" y="4459"/>
                  </a:cubicBezTo>
                  <a:cubicBezTo>
                    <a:pt x="42312" y="4461"/>
                    <a:pt x="42261" y="4462"/>
                    <a:pt x="42208" y="4464"/>
                  </a:cubicBezTo>
                  <a:cubicBezTo>
                    <a:pt x="42162" y="4477"/>
                    <a:pt x="42118" y="4493"/>
                    <a:pt x="42068" y="4505"/>
                  </a:cubicBezTo>
                  <a:cubicBezTo>
                    <a:pt x="41943" y="4537"/>
                    <a:pt x="41803" y="4552"/>
                    <a:pt x="41687" y="4599"/>
                  </a:cubicBezTo>
                  <a:cubicBezTo>
                    <a:pt x="41532" y="4659"/>
                    <a:pt x="41429" y="4646"/>
                    <a:pt x="41291" y="4686"/>
                  </a:cubicBezTo>
                  <a:cubicBezTo>
                    <a:pt x="41184" y="4718"/>
                    <a:pt x="41076" y="4750"/>
                    <a:pt x="40982" y="4780"/>
                  </a:cubicBezTo>
                  <a:cubicBezTo>
                    <a:pt x="40885" y="4799"/>
                    <a:pt x="40797" y="4821"/>
                    <a:pt x="40685" y="4846"/>
                  </a:cubicBezTo>
                  <a:cubicBezTo>
                    <a:pt x="40629" y="4876"/>
                    <a:pt x="40579" y="4903"/>
                    <a:pt x="40528" y="4930"/>
                  </a:cubicBezTo>
                  <a:cubicBezTo>
                    <a:pt x="40472" y="4939"/>
                    <a:pt x="40442" y="4943"/>
                    <a:pt x="40411" y="4946"/>
                  </a:cubicBezTo>
                  <a:cubicBezTo>
                    <a:pt x="40380" y="4962"/>
                    <a:pt x="40350" y="4977"/>
                    <a:pt x="40302" y="4999"/>
                  </a:cubicBezTo>
                  <a:cubicBezTo>
                    <a:pt x="40249" y="5011"/>
                    <a:pt x="40194" y="5023"/>
                    <a:pt x="40141" y="5034"/>
                  </a:cubicBezTo>
                  <a:cubicBezTo>
                    <a:pt x="40108" y="5051"/>
                    <a:pt x="40076" y="5065"/>
                    <a:pt x="40038" y="5081"/>
                  </a:cubicBezTo>
                  <a:cubicBezTo>
                    <a:pt x="39963" y="5101"/>
                    <a:pt x="39892" y="5118"/>
                    <a:pt x="39802" y="5142"/>
                  </a:cubicBezTo>
                  <a:cubicBezTo>
                    <a:pt x="39739" y="5182"/>
                    <a:pt x="39682" y="5215"/>
                    <a:pt x="39646" y="5237"/>
                  </a:cubicBezTo>
                  <a:cubicBezTo>
                    <a:pt x="39409" y="5315"/>
                    <a:pt x="39186" y="5390"/>
                    <a:pt x="38984" y="5464"/>
                  </a:cubicBezTo>
                  <a:cubicBezTo>
                    <a:pt x="38746" y="5563"/>
                    <a:pt x="38509" y="5661"/>
                    <a:pt x="38303" y="5763"/>
                  </a:cubicBezTo>
                  <a:cubicBezTo>
                    <a:pt x="38069" y="5880"/>
                    <a:pt x="37803" y="5969"/>
                    <a:pt x="37595" y="6103"/>
                  </a:cubicBezTo>
                  <a:cubicBezTo>
                    <a:pt x="37559" y="6114"/>
                    <a:pt x="37516" y="6129"/>
                    <a:pt x="37463" y="6147"/>
                  </a:cubicBezTo>
                  <a:cubicBezTo>
                    <a:pt x="37391" y="6194"/>
                    <a:pt x="37326" y="6236"/>
                    <a:pt x="37257" y="6282"/>
                  </a:cubicBezTo>
                  <a:cubicBezTo>
                    <a:pt x="37233" y="6283"/>
                    <a:pt x="37214" y="6283"/>
                    <a:pt x="37191" y="6283"/>
                  </a:cubicBezTo>
                  <a:cubicBezTo>
                    <a:pt x="37116" y="6338"/>
                    <a:pt x="37040" y="6377"/>
                    <a:pt x="36966" y="6409"/>
                  </a:cubicBezTo>
                  <a:lnTo>
                    <a:pt x="36966" y="6409"/>
                  </a:lnTo>
                  <a:cubicBezTo>
                    <a:pt x="36972" y="6382"/>
                    <a:pt x="36976" y="6353"/>
                    <a:pt x="36980" y="6319"/>
                  </a:cubicBezTo>
                  <a:cubicBezTo>
                    <a:pt x="36985" y="6285"/>
                    <a:pt x="37008" y="6200"/>
                    <a:pt x="37023" y="6147"/>
                  </a:cubicBezTo>
                  <a:cubicBezTo>
                    <a:pt x="37035" y="6107"/>
                    <a:pt x="37050" y="6078"/>
                    <a:pt x="37067" y="6035"/>
                  </a:cubicBezTo>
                  <a:cubicBezTo>
                    <a:pt x="37061" y="6001"/>
                    <a:pt x="37058" y="5980"/>
                    <a:pt x="37055" y="5960"/>
                  </a:cubicBezTo>
                  <a:cubicBezTo>
                    <a:pt x="37086" y="5880"/>
                    <a:pt x="37113" y="5810"/>
                    <a:pt x="37144" y="5726"/>
                  </a:cubicBezTo>
                  <a:cubicBezTo>
                    <a:pt x="37142" y="5663"/>
                    <a:pt x="37141" y="5620"/>
                    <a:pt x="37139" y="5568"/>
                  </a:cubicBezTo>
                  <a:cubicBezTo>
                    <a:pt x="37207" y="5373"/>
                    <a:pt x="37239" y="5136"/>
                    <a:pt x="37276" y="4920"/>
                  </a:cubicBezTo>
                  <a:cubicBezTo>
                    <a:pt x="37314" y="4690"/>
                    <a:pt x="37329" y="4478"/>
                    <a:pt x="37323" y="4290"/>
                  </a:cubicBezTo>
                  <a:cubicBezTo>
                    <a:pt x="37336" y="4237"/>
                    <a:pt x="37348" y="4186"/>
                    <a:pt x="37357" y="4150"/>
                  </a:cubicBezTo>
                  <a:cubicBezTo>
                    <a:pt x="37367" y="3932"/>
                    <a:pt x="37366" y="3724"/>
                    <a:pt x="37360" y="3543"/>
                  </a:cubicBezTo>
                  <a:cubicBezTo>
                    <a:pt x="37364" y="3472"/>
                    <a:pt x="37366" y="3419"/>
                    <a:pt x="37369" y="3363"/>
                  </a:cubicBezTo>
                  <a:cubicBezTo>
                    <a:pt x="37357" y="3322"/>
                    <a:pt x="37345" y="3290"/>
                    <a:pt x="37331" y="3247"/>
                  </a:cubicBezTo>
                  <a:cubicBezTo>
                    <a:pt x="37341" y="3223"/>
                    <a:pt x="37348" y="3207"/>
                    <a:pt x="37360" y="3179"/>
                  </a:cubicBezTo>
                  <a:cubicBezTo>
                    <a:pt x="37350" y="3014"/>
                    <a:pt x="37328" y="2842"/>
                    <a:pt x="37301" y="2661"/>
                  </a:cubicBezTo>
                  <a:cubicBezTo>
                    <a:pt x="37303" y="2654"/>
                    <a:pt x="37308" y="2633"/>
                    <a:pt x="37316" y="2607"/>
                  </a:cubicBezTo>
                  <a:cubicBezTo>
                    <a:pt x="37295" y="2505"/>
                    <a:pt x="37278" y="2407"/>
                    <a:pt x="37257" y="2335"/>
                  </a:cubicBezTo>
                  <a:cubicBezTo>
                    <a:pt x="37235" y="2223"/>
                    <a:pt x="37219" y="2126"/>
                    <a:pt x="37189" y="2027"/>
                  </a:cubicBezTo>
                  <a:cubicBezTo>
                    <a:pt x="37161" y="1918"/>
                    <a:pt x="37128" y="1807"/>
                    <a:pt x="37085" y="1701"/>
                  </a:cubicBezTo>
                  <a:cubicBezTo>
                    <a:pt x="37054" y="1617"/>
                    <a:pt x="37013" y="1542"/>
                    <a:pt x="36973" y="1462"/>
                  </a:cubicBezTo>
                  <a:cubicBezTo>
                    <a:pt x="36927" y="1358"/>
                    <a:pt x="36873" y="1250"/>
                    <a:pt x="36816" y="1152"/>
                  </a:cubicBezTo>
                  <a:cubicBezTo>
                    <a:pt x="36766" y="1058"/>
                    <a:pt x="36699" y="980"/>
                    <a:pt x="36701" y="980"/>
                  </a:cubicBezTo>
                  <a:lnTo>
                    <a:pt x="36701" y="980"/>
                  </a:lnTo>
                  <a:cubicBezTo>
                    <a:pt x="36701" y="980"/>
                    <a:pt x="36701" y="980"/>
                    <a:pt x="36701" y="980"/>
                  </a:cubicBezTo>
                  <a:cubicBezTo>
                    <a:pt x="36558" y="749"/>
                    <a:pt x="36427" y="584"/>
                    <a:pt x="36317" y="485"/>
                  </a:cubicBezTo>
                  <a:cubicBezTo>
                    <a:pt x="36130" y="331"/>
                    <a:pt x="35939" y="204"/>
                    <a:pt x="35722" y="123"/>
                  </a:cubicBezTo>
                  <a:cubicBezTo>
                    <a:pt x="35539" y="54"/>
                    <a:pt x="35325" y="3"/>
                    <a:pt x="35160" y="3"/>
                  </a:cubicBezTo>
                  <a:cubicBezTo>
                    <a:pt x="35153" y="3"/>
                    <a:pt x="35146" y="3"/>
                    <a:pt x="35140" y="3"/>
                  </a:cubicBezTo>
                  <a:cubicBezTo>
                    <a:pt x="35051" y="3"/>
                    <a:pt x="34972" y="1"/>
                    <a:pt x="34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938400" y="4200150"/>
              <a:ext cx="3300" cy="10175"/>
            </a:xfrm>
            <a:custGeom>
              <a:avLst/>
              <a:gdLst/>
              <a:ahLst/>
              <a:cxnLst/>
              <a:rect l="l" t="t" r="r" b="b"/>
              <a:pathLst>
                <a:path w="132" h="407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88"/>
                    <a:pt x="17" y="139"/>
                    <a:pt x="23" y="179"/>
                  </a:cubicBezTo>
                  <a:cubicBezTo>
                    <a:pt x="64" y="264"/>
                    <a:pt x="96" y="335"/>
                    <a:pt x="131" y="407"/>
                  </a:cubicBezTo>
                  <a:cubicBezTo>
                    <a:pt x="126" y="375"/>
                    <a:pt x="121" y="342"/>
                    <a:pt x="114" y="297"/>
                  </a:cubicBezTo>
                  <a:cubicBezTo>
                    <a:pt x="86" y="232"/>
                    <a:pt x="49" y="1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7220550" y="4522950"/>
              <a:ext cx="2300" cy="7775"/>
            </a:xfrm>
            <a:custGeom>
              <a:avLst/>
              <a:gdLst/>
              <a:ahLst/>
              <a:cxnLst/>
              <a:rect l="l" t="t" r="r" b="b"/>
              <a:pathLst>
                <a:path w="92" h="311" extrusionOk="0">
                  <a:moveTo>
                    <a:pt x="90" y="0"/>
                  </a:moveTo>
                  <a:cubicBezTo>
                    <a:pt x="55" y="61"/>
                    <a:pt x="30" y="103"/>
                    <a:pt x="2" y="150"/>
                  </a:cubicBezTo>
                  <a:cubicBezTo>
                    <a:pt x="0" y="245"/>
                    <a:pt x="46" y="150"/>
                    <a:pt x="22" y="311"/>
                  </a:cubicBezTo>
                  <a:cubicBezTo>
                    <a:pt x="25" y="302"/>
                    <a:pt x="30" y="292"/>
                    <a:pt x="36" y="275"/>
                  </a:cubicBezTo>
                  <a:cubicBezTo>
                    <a:pt x="49" y="212"/>
                    <a:pt x="62" y="143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15275" y="4518200"/>
              <a:ext cx="2350" cy="8000"/>
            </a:xfrm>
            <a:custGeom>
              <a:avLst/>
              <a:gdLst/>
              <a:ahLst/>
              <a:cxnLst/>
              <a:rect l="l" t="t" r="r" b="b"/>
              <a:pathLst>
                <a:path w="94" h="320" extrusionOk="0">
                  <a:moveTo>
                    <a:pt x="93" y="1"/>
                  </a:moveTo>
                  <a:cubicBezTo>
                    <a:pt x="76" y="9"/>
                    <a:pt x="68" y="14"/>
                    <a:pt x="58" y="21"/>
                  </a:cubicBezTo>
                  <a:cubicBezTo>
                    <a:pt x="42" y="109"/>
                    <a:pt x="26" y="189"/>
                    <a:pt x="1" y="320"/>
                  </a:cubicBezTo>
                  <a:cubicBezTo>
                    <a:pt x="38" y="195"/>
                    <a:pt x="58" y="120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7204475" y="4379150"/>
              <a:ext cx="1075" cy="2275"/>
            </a:xfrm>
            <a:custGeom>
              <a:avLst/>
              <a:gdLst/>
              <a:ahLst/>
              <a:cxnLst/>
              <a:rect l="l" t="t" r="r" b="b"/>
              <a:pathLst>
                <a:path w="43" h="91" extrusionOk="0">
                  <a:moveTo>
                    <a:pt x="11" y="1"/>
                  </a:moveTo>
                  <a:cubicBezTo>
                    <a:pt x="4" y="1"/>
                    <a:pt x="1" y="14"/>
                    <a:pt x="16" y="88"/>
                  </a:cubicBezTo>
                  <a:cubicBezTo>
                    <a:pt x="17" y="87"/>
                    <a:pt x="19" y="86"/>
                    <a:pt x="20" y="86"/>
                  </a:cubicBezTo>
                  <a:cubicBezTo>
                    <a:pt x="24" y="86"/>
                    <a:pt x="29" y="91"/>
                    <a:pt x="33" y="91"/>
                  </a:cubicBezTo>
                  <a:cubicBezTo>
                    <a:pt x="40" y="91"/>
                    <a:pt x="43" y="77"/>
                    <a:pt x="27" y="3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0" y="5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5815075" y="4447425"/>
              <a:ext cx="3625" cy="2650"/>
            </a:xfrm>
            <a:custGeom>
              <a:avLst/>
              <a:gdLst/>
              <a:ahLst/>
              <a:cxnLst/>
              <a:rect l="l" t="t" r="r" b="b"/>
              <a:pathLst>
                <a:path w="145" h="106" extrusionOk="0">
                  <a:moveTo>
                    <a:pt x="145" y="1"/>
                  </a:moveTo>
                  <a:lnTo>
                    <a:pt x="86" y="26"/>
                  </a:lnTo>
                  <a:lnTo>
                    <a:pt x="0" y="105"/>
                  </a:lnTo>
                  <a:cubicBezTo>
                    <a:pt x="49" y="70"/>
                    <a:pt x="98" y="3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7216950" y="4492525"/>
              <a:ext cx="825" cy="1450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4" y="1"/>
                  </a:moveTo>
                  <a:cubicBezTo>
                    <a:pt x="3" y="17"/>
                    <a:pt x="1" y="30"/>
                    <a:pt x="0" y="45"/>
                  </a:cubicBezTo>
                  <a:lnTo>
                    <a:pt x="28" y="58"/>
                  </a:lnTo>
                  <a:cubicBezTo>
                    <a:pt x="29" y="43"/>
                    <a:pt x="31" y="27"/>
                    <a:pt x="32" y="1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5900875" y="4356325"/>
              <a:ext cx="2750" cy="3675"/>
            </a:xfrm>
            <a:custGeom>
              <a:avLst/>
              <a:gdLst/>
              <a:ahLst/>
              <a:cxnLst/>
              <a:rect l="l" t="t" r="r" b="b"/>
              <a:pathLst>
                <a:path w="110" h="147" extrusionOk="0">
                  <a:moveTo>
                    <a:pt x="99" y="1"/>
                  </a:moveTo>
                  <a:cubicBezTo>
                    <a:pt x="67" y="46"/>
                    <a:pt x="33" y="93"/>
                    <a:pt x="2" y="139"/>
                  </a:cubicBezTo>
                  <a:lnTo>
                    <a:pt x="1" y="139"/>
                  </a:lnTo>
                  <a:cubicBezTo>
                    <a:pt x="4" y="142"/>
                    <a:pt x="8" y="145"/>
                    <a:pt x="11" y="146"/>
                  </a:cubicBezTo>
                  <a:lnTo>
                    <a:pt x="110" y="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145625" y="431332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cubicBezTo>
                    <a:pt x="33" y="32"/>
                    <a:pt x="0" y="46"/>
                    <a:pt x="0" y="46"/>
                  </a:cubicBezTo>
                  <a:cubicBezTo>
                    <a:pt x="6" y="51"/>
                    <a:pt x="24" y="52"/>
                    <a:pt x="39" y="55"/>
                  </a:cubicBezTo>
                  <a:cubicBezTo>
                    <a:pt x="53" y="42"/>
                    <a:pt x="70" y="29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983525" y="4237975"/>
              <a:ext cx="1600" cy="4550"/>
            </a:xfrm>
            <a:custGeom>
              <a:avLst/>
              <a:gdLst/>
              <a:ahLst/>
              <a:cxnLst/>
              <a:rect l="l" t="t" r="r" b="b"/>
              <a:pathLst>
                <a:path w="64" h="182" extrusionOk="0">
                  <a:moveTo>
                    <a:pt x="58" y="0"/>
                  </a:moveTo>
                  <a:cubicBezTo>
                    <a:pt x="39" y="59"/>
                    <a:pt x="20" y="118"/>
                    <a:pt x="1" y="177"/>
                  </a:cubicBezTo>
                  <a:cubicBezTo>
                    <a:pt x="2" y="178"/>
                    <a:pt x="4" y="180"/>
                    <a:pt x="7" y="181"/>
                  </a:cubicBezTo>
                  <a:lnTo>
                    <a:pt x="64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585975" y="4284050"/>
              <a:ext cx="1075" cy="1525"/>
            </a:xfrm>
            <a:custGeom>
              <a:avLst/>
              <a:gdLst/>
              <a:ahLst/>
              <a:cxnLst/>
              <a:rect l="l" t="t" r="r" b="b"/>
              <a:pathLst>
                <a:path w="43" h="61" extrusionOk="0">
                  <a:moveTo>
                    <a:pt x="21" y="1"/>
                  </a:moveTo>
                  <a:cubicBezTo>
                    <a:pt x="13" y="14"/>
                    <a:pt x="7" y="26"/>
                    <a:pt x="0" y="40"/>
                  </a:cubicBezTo>
                  <a:lnTo>
                    <a:pt x="22" y="61"/>
                  </a:lnTo>
                  <a:lnTo>
                    <a:pt x="43" y="2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451900" y="4346775"/>
              <a:ext cx="2750" cy="3775"/>
            </a:xfrm>
            <a:custGeom>
              <a:avLst/>
              <a:gdLst/>
              <a:ahLst/>
              <a:cxnLst/>
              <a:rect l="l" t="t" r="r" b="b"/>
              <a:pathLst>
                <a:path w="110" h="151" extrusionOk="0">
                  <a:moveTo>
                    <a:pt x="109" y="0"/>
                  </a:moveTo>
                  <a:lnTo>
                    <a:pt x="59" y="44"/>
                  </a:lnTo>
                  <a:cubicBezTo>
                    <a:pt x="40" y="80"/>
                    <a:pt x="20" y="115"/>
                    <a:pt x="0" y="150"/>
                  </a:cubicBezTo>
                  <a:cubicBezTo>
                    <a:pt x="36" y="100"/>
                    <a:pt x="74" y="5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975150" y="4168075"/>
              <a:ext cx="5175" cy="1700"/>
            </a:xfrm>
            <a:custGeom>
              <a:avLst/>
              <a:gdLst/>
              <a:ahLst/>
              <a:cxnLst/>
              <a:rect l="l" t="t" r="r" b="b"/>
              <a:pathLst>
                <a:path w="207" h="68" extrusionOk="0">
                  <a:moveTo>
                    <a:pt x="0" y="1"/>
                  </a:moveTo>
                  <a:cubicBezTo>
                    <a:pt x="49" y="17"/>
                    <a:pt x="100" y="33"/>
                    <a:pt x="206" y="67"/>
                  </a:cubicBezTo>
                  <a:cubicBezTo>
                    <a:pt x="150" y="41"/>
                    <a:pt x="135" y="32"/>
                    <a:pt x="124" y="27"/>
                  </a:cubicBezTo>
                  <a:cubicBezTo>
                    <a:pt x="81" y="19"/>
                    <a:pt x="40" y="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761975" y="4493075"/>
              <a:ext cx="2025" cy="1200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1" y="1"/>
                  </a:moveTo>
                  <a:lnTo>
                    <a:pt x="81" y="1"/>
                  </a:lnTo>
                  <a:cubicBezTo>
                    <a:pt x="77" y="2"/>
                    <a:pt x="69" y="4"/>
                    <a:pt x="65" y="5"/>
                  </a:cubicBezTo>
                  <a:cubicBezTo>
                    <a:pt x="43" y="20"/>
                    <a:pt x="22" y="35"/>
                    <a:pt x="0" y="48"/>
                  </a:cubicBezTo>
                  <a:cubicBezTo>
                    <a:pt x="7" y="46"/>
                    <a:pt x="16" y="43"/>
                    <a:pt x="25" y="40"/>
                  </a:cubicBezTo>
                  <a:cubicBezTo>
                    <a:pt x="44" y="27"/>
                    <a:pt x="63" y="14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825825" y="443975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4" y="0"/>
                  </a:moveTo>
                  <a:cubicBezTo>
                    <a:pt x="15" y="6"/>
                    <a:pt x="7" y="12"/>
                    <a:pt x="0" y="18"/>
                  </a:cubicBezTo>
                  <a:lnTo>
                    <a:pt x="4" y="33"/>
                  </a:lnTo>
                  <a:lnTo>
                    <a:pt x="28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5869575" y="4398850"/>
              <a:ext cx="725" cy="875"/>
            </a:xfrm>
            <a:custGeom>
              <a:avLst/>
              <a:gdLst/>
              <a:ahLst/>
              <a:cxnLst/>
              <a:rect l="l" t="t" r="r" b="b"/>
              <a:pathLst>
                <a:path w="29" h="35" extrusionOk="0">
                  <a:moveTo>
                    <a:pt x="21" y="0"/>
                  </a:moveTo>
                  <a:lnTo>
                    <a:pt x="1" y="21"/>
                  </a:lnTo>
                  <a:lnTo>
                    <a:pt x="8" y="34"/>
                  </a:lnTo>
                  <a:lnTo>
                    <a:pt x="29" y="14"/>
                  </a:lnTo>
                  <a:cubicBezTo>
                    <a:pt x="26" y="9"/>
                    <a:pt x="24" y="3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5886125" y="4377225"/>
              <a:ext cx="1550" cy="1575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0"/>
                  </a:moveTo>
                  <a:lnTo>
                    <a:pt x="16" y="37"/>
                  </a:lnTo>
                  <a:cubicBezTo>
                    <a:pt x="11" y="44"/>
                    <a:pt x="7" y="53"/>
                    <a:pt x="1" y="62"/>
                  </a:cubicBezTo>
                  <a:cubicBezTo>
                    <a:pt x="19" y="46"/>
                    <a:pt x="36" y="31"/>
                    <a:pt x="52" y="1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5913900" y="4368800"/>
              <a:ext cx="1425" cy="2000"/>
            </a:xfrm>
            <a:custGeom>
              <a:avLst/>
              <a:gdLst/>
              <a:ahLst/>
              <a:cxnLst/>
              <a:rect l="l" t="t" r="r" b="b"/>
              <a:pathLst>
                <a:path w="57" h="80" extrusionOk="0">
                  <a:moveTo>
                    <a:pt x="54" y="0"/>
                  </a:moveTo>
                  <a:cubicBezTo>
                    <a:pt x="36" y="25"/>
                    <a:pt x="18" y="50"/>
                    <a:pt x="1" y="75"/>
                  </a:cubicBezTo>
                  <a:lnTo>
                    <a:pt x="4" y="80"/>
                  </a:lnTo>
                  <a:lnTo>
                    <a:pt x="57" y="5"/>
                  </a:lnTo>
                  <a:cubicBezTo>
                    <a:pt x="57" y="3"/>
                    <a:pt x="55" y="2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952450" y="4264850"/>
              <a:ext cx="975" cy="1975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39" y="1"/>
                  </a:moveTo>
                  <a:lnTo>
                    <a:pt x="6" y="49"/>
                  </a:lnTo>
                  <a:cubicBezTo>
                    <a:pt x="5" y="60"/>
                    <a:pt x="2" y="70"/>
                    <a:pt x="1" y="79"/>
                  </a:cubicBezTo>
                  <a:lnTo>
                    <a:pt x="34" y="18"/>
                  </a:lnTo>
                  <a:cubicBezTo>
                    <a:pt x="36" y="12"/>
                    <a:pt x="37" y="7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991650" y="4195850"/>
              <a:ext cx="650" cy="2200"/>
            </a:xfrm>
            <a:custGeom>
              <a:avLst/>
              <a:gdLst/>
              <a:ahLst/>
              <a:cxnLst/>
              <a:rect l="l" t="t" r="r" b="b"/>
              <a:pathLst>
                <a:path w="26" h="88" extrusionOk="0">
                  <a:moveTo>
                    <a:pt x="26" y="1"/>
                  </a:moveTo>
                  <a:cubicBezTo>
                    <a:pt x="19" y="24"/>
                    <a:pt x="10" y="46"/>
                    <a:pt x="2" y="68"/>
                  </a:cubicBezTo>
                  <a:lnTo>
                    <a:pt x="1" y="87"/>
                  </a:lnTo>
                  <a:cubicBezTo>
                    <a:pt x="8" y="70"/>
                    <a:pt x="17" y="51"/>
                    <a:pt x="24" y="32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887375" y="4376050"/>
              <a:ext cx="1550" cy="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1" y="0"/>
                  </a:moveTo>
                  <a:lnTo>
                    <a:pt x="11" y="47"/>
                  </a:lnTo>
                  <a:cubicBezTo>
                    <a:pt x="8" y="53"/>
                    <a:pt x="4" y="58"/>
                    <a:pt x="1" y="64"/>
                  </a:cubicBezTo>
                  <a:lnTo>
                    <a:pt x="47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978125" y="4074100"/>
              <a:ext cx="2750" cy="1950"/>
            </a:xfrm>
            <a:custGeom>
              <a:avLst/>
              <a:gdLst/>
              <a:ahLst/>
              <a:cxnLst/>
              <a:rect l="l" t="t" r="r" b="b"/>
              <a:pathLst>
                <a:path w="110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23"/>
                    <a:pt x="74" y="51"/>
                    <a:pt x="109" y="77"/>
                  </a:cubicBezTo>
                  <a:lnTo>
                    <a:pt x="87" y="45"/>
                  </a:lnTo>
                  <a:cubicBezTo>
                    <a:pt x="61" y="29"/>
                    <a:pt x="33" y="1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956900" y="4242150"/>
              <a:ext cx="1375" cy="2050"/>
            </a:xfrm>
            <a:custGeom>
              <a:avLst/>
              <a:gdLst/>
              <a:ahLst/>
              <a:cxnLst/>
              <a:rect l="l" t="t" r="r" b="b"/>
              <a:pathLst>
                <a:path w="55" h="82" extrusionOk="0">
                  <a:moveTo>
                    <a:pt x="5" y="1"/>
                  </a:moveTo>
                  <a:lnTo>
                    <a:pt x="1" y="2"/>
                  </a:lnTo>
                  <a:lnTo>
                    <a:pt x="51" y="82"/>
                  </a:lnTo>
                  <a:cubicBezTo>
                    <a:pt x="52" y="80"/>
                    <a:pt x="54" y="80"/>
                    <a:pt x="55" y="80"/>
                  </a:cubicBezTo>
                  <a:cubicBezTo>
                    <a:pt x="39" y="54"/>
                    <a:pt x="23" y="27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6497025" y="4433300"/>
              <a:ext cx="750" cy="875"/>
            </a:xfrm>
            <a:custGeom>
              <a:avLst/>
              <a:gdLst/>
              <a:ahLst/>
              <a:cxnLst/>
              <a:rect l="l" t="t" r="r" b="b"/>
              <a:pathLst>
                <a:path w="30" h="35" extrusionOk="0">
                  <a:moveTo>
                    <a:pt x="26" y="1"/>
                  </a:moveTo>
                  <a:lnTo>
                    <a:pt x="1" y="20"/>
                  </a:lnTo>
                  <a:lnTo>
                    <a:pt x="6" y="35"/>
                  </a:lnTo>
                  <a:cubicBezTo>
                    <a:pt x="14" y="29"/>
                    <a:pt x="23" y="22"/>
                    <a:pt x="30" y="16"/>
                  </a:cubicBezTo>
                  <a:cubicBezTo>
                    <a:pt x="29" y="10"/>
                    <a:pt x="27" y="5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6434050" y="4446675"/>
              <a:ext cx="1125" cy="850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4" y="0"/>
                  </a:moveTo>
                  <a:cubicBezTo>
                    <a:pt x="11" y="4"/>
                    <a:pt x="7" y="6"/>
                    <a:pt x="1" y="7"/>
                  </a:cubicBezTo>
                  <a:cubicBezTo>
                    <a:pt x="11" y="16"/>
                    <a:pt x="21" y="26"/>
                    <a:pt x="32" y="34"/>
                  </a:cubicBezTo>
                  <a:lnTo>
                    <a:pt x="45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6422475" y="4417825"/>
              <a:ext cx="250" cy="2750"/>
            </a:xfrm>
            <a:custGeom>
              <a:avLst/>
              <a:gdLst/>
              <a:ahLst/>
              <a:cxnLst/>
              <a:rect l="l" t="t" r="r" b="b"/>
              <a:pathLst>
                <a:path w="10" h="110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34"/>
                    <a:pt x="3" y="71"/>
                    <a:pt x="5" y="106"/>
                  </a:cubicBezTo>
                  <a:cubicBezTo>
                    <a:pt x="6" y="108"/>
                    <a:pt x="8" y="108"/>
                    <a:pt x="9" y="109"/>
                  </a:cubicBezTo>
                  <a:cubicBezTo>
                    <a:pt x="8" y="74"/>
                    <a:pt x="5" y="37"/>
                    <a:pt x="8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422650" y="4409775"/>
              <a:ext cx="575" cy="2525"/>
            </a:xfrm>
            <a:custGeom>
              <a:avLst/>
              <a:gdLst/>
              <a:ahLst/>
              <a:cxnLst/>
              <a:rect l="l" t="t" r="r" b="b"/>
              <a:pathLst>
                <a:path w="23" h="101" extrusionOk="0">
                  <a:moveTo>
                    <a:pt x="23" y="0"/>
                  </a:moveTo>
                  <a:cubicBezTo>
                    <a:pt x="15" y="22"/>
                    <a:pt x="8" y="43"/>
                    <a:pt x="1" y="65"/>
                  </a:cubicBezTo>
                  <a:lnTo>
                    <a:pt x="1" y="100"/>
                  </a:lnTo>
                  <a:lnTo>
                    <a:pt x="23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612600" y="4223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77" y="0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78" y="6"/>
                  </a:lnTo>
                  <a:cubicBezTo>
                    <a:pt x="77" y="5"/>
                    <a:pt x="77" y="2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52250" y="4163775"/>
              <a:ext cx="2200" cy="700"/>
            </a:xfrm>
            <a:custGeom>
              <a:avLst/>
              <a:gdLst/>
              <a:ahLst/>
              <a:cxnLst/>
              <a:rect l="l" t="t" r="r" b="b"/>
              <a:pathLst>
                <a:path w="88" h="28" extrusionOk="0">
                  <a:moveTo>
                    <a:pt x="87" y="1"/>
                  </a:moveTo>
                  <a:lnTo>
                    <a:pt x="0" y="21"/>
                  </a:lnTo>
                  <a:cubicBezTo>
                    <a:pt x="0" y="23"/>
                    <a:pt x="0" y="24"/>
                    <a:pt x="0" y="27"/>
                  </a:cubicBezTo>
                  <a:cubicBezTo>
                    <a:pt x="30" y="20"/>
                    <a:pt x="59" y="13"/>
                    <a:pt x="87" y="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952050" y="4160725"/>
              <a:ext cx="2125" cy="700"/>
            </a:xfrm>
            <a:custGeom>
              <a:avLst/>
              <a:gdLst/>
              <a:ahLst/>
              <a:cxnLst/>
              <a:rect l="l" t="t" r="r" b="b"/>
              <a:pathLst>
                <a:path w="85" h="28" extrusionOk="0">
                  <a:moveTo>
                    <a:pt x="0" y="1"/>
                  </a:moveTo>
                  <a:lnTo>
                    <a:pt x="55" y="24"/>
                  </a:lnTo>
                  <a:cubicBezTo>
                    <a:pt x="65" y="26"/>
                    <a:pt x="75" y="26"/>
                    <a:pt x="84" y="27"/>
                  </a:cubicBezTo>
                  <a:lnTo>
                    <a:pt x="18" y="2"/>
                  </a:lnTo>
                  <a:cubicBezTo>
                    <a:pt x="12" y="2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973375" y="4167200"/>
              <a:ext cx="2075" cy="800"/>
            </a:xfrm>
            <a:custGeom>
              <a:avLst/>
              <a:gdLst/>
              <a:ahLst/>
              <a:cxnLst/>
              <a:rect l="l" t="t" r="r" b="b"/>
              <a:pathLst>
                <a:path w="83" h="32" extrusionOk="0">
                  <a:moveTo>
                    <a:pt x="1" y="1"/>
                  </a:moveTo>
                  <a:cubicBezTo>
                    <a:pt x="23" y="9"/>
                    <a:pt x="43" y="20"/>
                    <a:pt x="65" y="29"/>
                  </a:cubicBezTo>
                  <a:lnTo>
                    <a:pt x="83" y="31"/>
                  </a:lnTo>
                  <a:lnTo>
                    <a:pt x="3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028475" y="4185475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9" y="1"/>
                  </a:moveTo>
                  <a:lnTo>
                    <a:pt x="0" y="14"/>
                  </a:lnTo>
                  <a:cubicBezTo>
                    <a:pt x="9" y="17"/>
                    <a:pt x="20" y="21"/>
                    <a:pt x="28" y="24"/>
                  </a:cubicBezTo>
                  <a:lnTo>
                    <a:pt x="37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7129100" y="4251475"/>
              <a:ext cx="1650" cy="1675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5" y="0"/>
                  </a:moveTo>
                  <a:lnTo>
                    <a:pt x="1" y="2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7164150" y="429265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6" y="1"/>
                  </a:moveTo>
                  <a:lnTo>
                    <a:pt x="1" y="5"/>
                  </a:lnTo>
                  <a:lnTo>
                    <a:pt x="1" y="7"/>
                  </a:lnTo>
                  <a:cubicBezTo>
                    <a:pt x="7" y="14"/>
                    <a:pt x="11" y="23"/>
                    <a:pt x="17" y="30"/>
                  </a:cubicBezTo>
                  <a:cubicBezTo>
                    <a:pt x="21" y="29"/>
                    <a:pt x="27" y="29"/>
                    <a:pt x="32" y="27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6143450" y="4314975"/>
              <a:ext cx="2350" cy="875"/>
            </a:xfrm>
            <a:custGeom>
              <a:avLst/>
              <a:gdLst/>
              <a:ahLst/>
              <a:cxnLst/>
              <a:rect l="l" t="t" r="r" b="b"/>
              <a:pathLst>
                <a:path w="94" h="35" extrusionOk="0">
                  <a:moveTo>
                    <a:pt x="93" y="1"/>
                  </a:moveTo>
                  <a:cubicBezTo>
                    <a:pt x="87" y="1"/>
                    <a:pt x="82" y="2"/>
                    <a:pt x="76" y="2"/>
                  </a:cubicBezTo>
                  <a:lnTo>
                    <a:pt x="1" y="35"/>
                  </a:lnTo>
                  <a:cubicBezTo>
                    <a:pt x="11" y="35"/>
                    <a:pt x="20" y="33"/>
                    <a:pt x="29" y="3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204875" y="4381350"/>
              <a:ext cx="125" cy="2175"/>
            </a:xfrm>
            <a:custGeom>
              <a:avLst/>
              <a:gdLst/>
              <a:ahLst/>
              <a:cxnLst/>
              <a:rect l="l" t="t" r="r" b="b"/>
              <a:pathLst>
                <a:path w="5" h="87" extrusionOk="0">
                  <a:moveTo>
                    <a:pt x="5" y="8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204900" y="4383250"/>
              <a:ext cx="325" cy="2225"/>
            </a:xfrm>
            <a:custGeom>
              <a:avLst/>
              <a:gdLst/>
              <a:ahLst/>
              <a:cxnLst/>
              <a:rect l="l" t="t" r="r" b="b"/>
              <a:pathLst>
                <a:path w="13" h="89" extrusionOk="0">
                  <a:moveTo>
                    <a:pt x="1" y="1"/>
                  </a:moveTo>
                  <a:lnTo>
                    <a:pt x="2" y="61"/>
                  </a:lnTo>
                  <a:cubicBezTo>
                    <a:pt x="5" y="70"/>
                    <a:pt x="10" y="80"/>
                    <a:pt x="13" y="89"/>
                  </a:cubicBezTo>
                  <a:lnTo>
                    <a:pt x="7" y="18"/>
                  </a:lnTo>
                  <a:lnTo>
                    <a:pt x="8" y="18"/>
                  </a:lnTo>
                  <a:cubicBezTo>
                    <a:pt x="5" y="12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208250" y="4396650"/>
              <a:ext cx="550" cy="2225"/>
            </a:xfrm>
            <a:custGeom>
              <a:avLst/>
              <a:gdLst/>
              <a:ahLst/>
              <a:cxnLst/>
              <a:rect l="l" t="t" r="r" b="b"/>
              <a:pathLst>
                <a:path w="22" h="89" extrusionOk="0">
                  <a:moveTo>
                    <a:pt x="1" y="0"/>
                  </a:moveTo>
                  <a:cubicBezTo>
                    <a:pt x="7" y="28"/>
                    <a:pt x="11" y="58"/>
                    <a:pt x="17" y="87"/>
                  </a:cubicBezTo>
                  <a:cubicBezTo>
                    <a:pt x="18" y="87"/>
                    <a:pt x="20" y="87"/>
                    <a:pt x="21" y="88"/>
                  </a:cubicBezTo>
                  <a:cubicBezTo>
                    <a:pt x="17" y="59"/>
                    <a:pt x="11" y="3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210175" y="4405475"/>
              <a:ext cx="525" cy="2250"/>
            </a:xfrm>
            <a:custGeom>
              <a:avLst/>
              <a:gdLst/>
              <a:ahLst/>
              <a:cxnLst/>
              <a:rect l="l" t="t" r="r" b="b"/>
              <a:pathLst>
                <a:path w="21" h="90" extrusionOk="0">
                  <a:moveTo>
                    <a:pt x="0" y="0"/>
                  </a:moveTo>
                  <a:lnTo>
                    <a:pt x="15" y="88"/>
                  </a:lnTo>
                  <a:cubicBezTo>
                    <a:pt x="16" y="89"/>
                    <a:pt x="17" y="89"/>
                    <a:pt x="18" y="89"/>
                  </a:cubicBezTo>
                  <a:cubicBezTo>
                    <a:pt x="19" y="89"/>
                    <a:pt x="20" y="88"/>
                    <a:pt x="21" y="88"/>
                  </a:cubicBezTo>
                  <a:cubicBezTo>
                    <a:pt x="15" y="59"/>
                    <a:pt x="11" y="30"/>
                    <a:pt x="5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217050" y="4458250"/>
              <a:ext cx="400" cy="900"/>
            </a:xfrm>
            <a:custGeom>
              <a:avLst/>
              <a:gdLst/>
              <a:ahLst/>
              <a:cxnLst/>
              <a:rect l="l" t="t" r="r" b="b"/>
              <a:pathLst>
                <a:path w="16" h="36" extrusionOk="0">
                  <a:moveTo>
                    <a:pt x="0" y="0"/>
                  </a:moveTo>
                  <a:lnTo>
                    <a:pt x="0" y="31"/>
                  </a:lnTo>
                  <a:lnTo>
                    <a:pt x="15" y="36"/>
                  </a:lnTo>
                  <a:lnTo>
                    <a:pt x="1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6633075" y="4143525"/>
              <a:ext cx="400" cy="2175"/>
            </a:xfrm>
            <a:custGeom>
              <a:avLst/>
              <a:gdLst/>
              <a:ahLst/>
              <a:cxnLst/>
              <a:rect l="l" t="t" r="r" b="b"/>
              <a:pathLst>
                <a:path w="16" h="87" extrusionOk="0">
                  <a:moveTo>
                    <a:pt x="15" y="0"/>
                  </a:moveTo>
                  <a:lnTo>
                    <a:pt x="1" y="25"/>
                  </a:lnTo>
                  <a:cubicBezTo>
                    <a:pt x="2" y="46"/>
                    <a:pt x="4" y="66"/>
                    <a:pt x="5" y="8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215950" y="4508225"/>
              <a:ext cx="500" cy="2325"/>
            </a:xfrm>
            <a:custGeom>
              <a:avLst/>
              <a:gdLst/>
              <a:ahLst/>
              <a:cxnLst/>
              <a:rect l="l" t="t" r="r" b="b"/>
              <a:pathLst>
                <a:path w="20" h="93" extrusionOk="0">
                  <a:moveTo>
                    <a:pt x="15" y="1"/>
                  </a:moveTo>
                  <a:cubicBezTo>
                    <a:pt x="11" y="30"/>
                    <a:pt x="6" y="60"/>
                    <a:pt x="2" y="91"/>
                  </a:cubicBezTo>
                  <a:lnTo>
                    <a:pt x="0" y="91"/>
                  </a:lnTo>
                  <a:cubicBezTo>
                    <a:pt x="3" y="91"/>
                    <a:pt x="3" y="92"/>
                    <a:pt x="6" y="92"/>
                  </a:cubicBezTo>
                  <a:lnTo>
                    <a:pt x="19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222650" y="4516625"/>
              <a:ext cx="500" cy="2375"/>
            </a:xfrm>
            <a:custGeom>
              <a:avLst/>
              <a:gdLst/>
              <a:ahLst/>
              <a:cxnLst/>
              <a:rect l="l" t="t" r="r" b="b"/>
              <a:pathLst>
                <a:path w="20" h="95" extrusionOk="0">
                  <a:moveTo>
                    <a:pt x="15" y="0"/>
                  </a:moveTo>
                  <a:cubicBezTo>
                    <a:pt x="9" y="31"/>
                    <a:pt x="4" y="61"/>
                    <a:pt x="0" y="92"/>
                  </a:cubicBezTo>
                  <a:cubicBezTo>
                    <a:pt x="2" y="92"/>
                    <a:pt x="3" y="94"/>
                    <a:pt x="4" y="94"/>
                  </a:cubicBezTo>
                  <a:lnTo>
                    <a:pt x="19" y="2"/>
                  </a:lnTo>
                  <a:cubicBezTo>
                    <a:pt x="18" y="2"/>
                    <a:pt x="1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214075" y="4527500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6" y="1"/>
                  </a:moveTo>
                  <a:lnTo>
                    <a:pt x="0" y="32"/>
                  </a:lnTo>
                  <a:lnTo>
                    <a:pt x="13" y="39"/>
                  </a:lnTo>
                  <a:lnTo>
                    <a:pt x="19" y="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7214475" y="45327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6" y="1"/>
                  </a:moveTo>
                  <a:cubicBezTo>
                    <a:pt x="5" y="11"/>
                    <a:pt x="3" y="21"/>
                    <a:pt x="0" y="32"/>
                  </a:cubicBezTo>
                  <a:cubicBezTo>
                    <a:pt x="5" y="35"/>
                    <a:pt x="9" y="37"/>
                    <a:pt x="14" y="39"/>
                  </a:cubicBezTo>
                  <a:cubicBezTo>
                    <a:pt x="15" y="30"/>
                    <a:pt x="18" y="20"/>
                    <a:pt x="20" y="1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31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75" y="1372125"/>
            <a:ext cx="2816213" cy="2816213"/>
          </a:xfrm>
          <a:prstGeom prst="rect">
            <a:avLst/>
          </a:prstGeom>
        </p:spPr>
      </p:pic>
      <p:sp>
        <p:nvSpPr>
          <p:cNvPr id="53" name="Google Shape;413;p31"/>
          <p:cNvSpPr txBox="1">
            <a:spLocks noGrp="1"/>
          </p:cNvSpPr>
          <p:nvPr>
            <p:ph type="body" idx="1"/>
          </p:nvPr>
        </p:nvSpPr>
        <p:spPr>
          <a:xfrm>
            <a:off x="285505" y="706895"/>
            <a:ext cx="5116812" cy="3896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Анна Качанова</a:t>
            </a: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89504721630</a:t>
            </a:r>
          </a:p>
          <a:p>
            <a:pPr marL="25400" lvl="0" indent="0" algn="ctr">
              <a:buClr>
                <a:schemeClr val="dk1"/>
              </a:buClr>
              <a:buNone/>
            </a:pPr>
            <a:endParaRPr lang="ru-RU" sz="3200" dirty="0" smtClean="0">
              <a:solidFill>
                <a:schemeClr val="dk1"/>
              </a:solidFill>
            </a:endParaRPr>
          </a:p>
          <a:p>
            <a:pPr marL="25400" lvl="0" indent="0" algn="ctr">
              <a:buClr>
                <a:schemeClr val="dk1"/>
              </a:buClr>
              <a:buNone/>
            </a:pPr>
            <a:r>
              <a:rPr lang="ru-RU" sz="4000" dirty="0" smtClean="0">
                <a:solidFill>
                  <a:schemeClr val="dk1"/>
                </a:solidFill>
              </a:rPr>
              <a:t>КВН</a:t>
            </a:r>
          </a:p>
          <a:p>
            <a:pPr marL="25400" lvl="0" indent="0">
              <a:buClr>
                <a:schemeClr val="dk1"/>
              </a:buClr>
              <a:buNone/>
            </a:pPr>
            <a:endParaRPr lang="ru-RU" sz="11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552" y="767256"/>
            <a:ext cx="4519448" cy="4172606"/>
          </a:xfrm>
        </p:spPr>
        <p:txBody>
          <a:bodyPr/>
          <a:lstStyle/>
          <a:p>
            <a:r>
              <a:rPr lang="ru-RU" sz="4400" dirty="0" smtClean="0">
                <a:solidFill>
                  <a:srgbClr val="764FAF"/>
                </a:solidFill>
              </a:rPr>
              <a:t>Подписывайтесь на Молодёжный центр «КРЫЛЬЯ»</a:t>
            </a:r>
            <a:br>
              <a:rPr lang="ru-RU" sz="4400" dirty="0" smtClean="0">
                <a:solidFill>
                  <a:srgbClr val="764FAF"/>
                </a:solidFill>
              </a:rPr>
            </a:br>
            <a:r>
              <a:rPr lang="ru-RU" sz="4400" dirty="0" smtClean="0">
                <a:solidFill>
                  <a:srgbClr val="764FAF"/>
                </a:solidFill>
              </a:rPr>
              <a:t>ВКонтакте</a:t>
            </a:r>
            <a:endParaRPr lang="ru-RU" sz="4400" dirty="0">
              <a:solidFill>
                <a:srgbClr val="764FA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" y="1634836"/>
            <a:ext cx="3172691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557700" y="1393142"/>
            <a:ext cx="4889325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/>
              <a:t>Распахни свои крылья</a:t>
            </a:r>
            <a:endParaRPr sz="5400" dirty="0">
              <a:solidFill>
                <a:schemeClr val="lt2"/>
              </a:solidFill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61550" y="3883088"/>
            <a:ext cx="964050" cy="87200"/>
          </a:xfrm>
          <a:custGeom>
            <a:avLst/>
            <a:gdLst/>
            <a:ahLst/>
            <a:cxnLst/>
            <a:rect l="l" t="t" r="r" b="b"/>
            <a:pathLst>
              <a:path w="38562" h="3488" extrusionOk="0">
                <a:moveTo>
                  <a:pt x="25881" y="208"/>
                </a:moveTo>
                <a:cubicBezTo>
                  <a:pt x="25883" y="227"/>
                  <a:pt x="25884" y="246"/>
                  <a:pt x="25886" y="265"/>
                </a:cubicBezTo>
                <a:lnTo>
                  <a:pt x="25877" y="265"/>
                </a:lnTo>
                <a:cubicBezTo>
                  <a:pt x="25876" y="246"/>
                  <a:pt x="25874" y="227"/>
                  <a:pt x="25873" y="208"/>
                </a:cubicBezTo>
                <a:close/>
                <a:moveTo>
                  <a:pt x="20163" y="181"/>
                </a:moveTo>
                <a:cubicBezTo>
                  <a:pt x="20169" y="212"/>
                  <a:pt x="20174" y="243"/>
                  <a:pt x="20180" y="274"/>
                </a:cubicBezTo>
                <a:cubicBezTo>
                  <a:pt x="20173" y="275"/>
                  <a:pt x="20164" y="278"/>
                  <a:pt x="20157" y="280"/>
                </a:cubicBezTo>
                <a:cubicBezTo>
                  <a:pt x="20154" y="249"/>
                  <a:pt x="20152" y="217"/>
                  <a:pt x="20151" y="186"/>
                </a:cubicBezTo>
                <a:cubicBezTo>
                  <a:pt x="20154" y="184"/>
                  <a:pt x="20158" y="183"/>
                  <a:pt x="20163" y="181"/>
                </a:cubicBezTo>
                <a:close/>
                <a:moveTo>
                  <a:pt x="18637" y="295"/>
                </a:moveTo>
                <a:cubicBezTo>
                  <a:pt x="18639" y="314"/>
                  <a:pt x="18640" y="333"/>
                  <a:pt x="18641" y="352"/>
                </a:cubicBezTo>
                <a:lnTo>
                  <a:pt x="18633" y="352"/>
                </a:lnTo>
                <a:cubicBezTo>
                  <a:pt x="18631" y="333"/>
                  <a:pt x="18630" y="314"/>
                  <a:pt x="18628" y="295"/>
                </a:cubicBezTo>
                <a:close/>
                <a:moveTo>
                  <a:pt x="17509" y="408"/>
                </a:moveTo>
                <a:cubicBezTo>
                  <a:pt x="17510" y="410"/>
                  <a:pt x="17511" y="412"/>
                  <a:pt x="17512" y="414"/>
                </a:cubicBezTo>
                <a:lnTo>
                  <a:pt x="17512" y="414"/>
                </a:lnTo>
                <a:cubicBezTo>
                  <a:pt x="17512" y="414"/>
                  <a:pt x="17512" y="414"/>
                  <a:pt x="17512" y="414"/>
                </a:cubicBezTo>
                <a:cubicBezTo>
                  <a:pt x="17510" y="434"/>
                  <a:pt x="17504" y="451"/>
                  <a:pt x="17498" y="465"/>
                </a:cubicBezTo>
                <a:cubicBezTo>
                  <a:pt x="17495" y="459"/>
                  <a:pt x="17492" y="453"/>
                  <a:pt x="17488" y="448"/>
                </a:cubicBezTo>
                <a:cubicBezTo>
                  <a:pt x="17495" y="434"/>
                  <a:pt x="17503" y="421"/>
                  <a:pt x="17509" y="408"/>
                </a:cubicBezTo>
                <a:close/>
                <a:moveTo>
                  <a:pt x="17528" y="367"/>
                </a:moveTo>
                <a:cubicBezTo>
                  <a:pt x="17531" y="383"/>
                  <a:pt x="17535" y="398"/>
                  <a:pt x="17540" y="414"/>
                </a:cubicBezTo>
                <a:cubicBezTo>
                  <a:pt x="17556" y="414"/>
                  <a:pt x="17573" y="417"/>
                  <a:pt x="17592" y="420"/>
                </a:cubicBezTo>
                <a:cubicBezTo>
                  <a:pt x="17595" y="453"/>
                  <a:pt x="17598" y="478"/>
                  <a:pt x="17603" y="515"/>
                </a:cubicBezTo>
                <a:cubicBezTo>
                  <a:pt x="17585" y="520"/>
                  <a:pt x="17570" y="523"/>
                  <a:pt x="17551" y="527"/>
                </a:cubicBezTo>
                <a:cubicBezTo>
                  <a:pt x="17545" y="481"/>
                  <a:pt x="17542" y="448"/>
                  <a:pt x="17538" y="412"/>
                </a:cubicBezTo>
                <a:cubicBezTo>
                  <a:pt x="17532" y="414"/>
                  <a:pt x="17524" y="414"/>
                  <a:pt x="17515" y="414"/>
                </a:cubicBezTo>
                <a:lnTo>
                  <a:pt x="17515" y="414"/>
                </a:lnTo>
                <a:cubicBezTo>
                  <a:pt x="17518" y="395"/>
                  <a:pt x="17522" y="382"/>
                  <a:pt x="17528" y="367"/>
                </a:cubicBezTo>
                <a:close/>
                <a:moveTo>
                  <a:pt x="15365" y="534"/>
                </a:moveTo>
                <a:cubicBezTo>
                  <a:pt x="15368" y="573"/>
                  <a:pt x="15371" y="609"/>
                  <a:pt x="15372" y="648"/>
                </a:cubicBezTo>
                <a:lnTo>
                  <a:pt x="15359" y="648"/>
                </a:lnTo>
                <a:cubicBezTo>
                  <a:pt x="15356" y="611"/>
                  <a:pt x="15355" y="573"/>
                  <a:pt x="15352" y="534"/>
                </a:cubicBezTo>
                <a:close/>
                <a:moveTo>
                  <a:pt x="10029" y="689"/>
                </a:moveTo>
                <a:cubicBezTo>
                  <a:pt x="10029" y="695"/>
                  <a:pt x="10029" y="701"/>
                  <a:pt x="10029" y="708"/>
                </a:cubicBezTo>
                <a:lnTo>
                  <a:pt x="10001" y="708"/>
                </a:lnTo>
                <a:cubicBezTo>
                  <a:pt x="10001" y="701"/>
                  <a:pt x="10001" y="695"/>
                  <a:pt x="10001" y="689"/>
                </a:cubicBezTo>
                <a:close/>
                <a:moveTo>
                  <a:pt x="9573" y="626"/>
                </a:moveTo>
                <a:cubicBezTo>
                  <a:pt x="9576" y="657"/>
                  <a:pt x="9577" y="689"/>
                  <a:pt x="9580" y="720"/>
                </a:cubicBezTo>
                <a:cubicBezTo>
                  <a:pt x="9576" y="721"/>
                  <a:pt x="9571" y="723"/>
                  <a:pt x="9565" y="723"/>
                </a:cubicBezTo>
                <a:cubicBezTo>
                  <a:pt x="9561" y="692"/>
                  <a:pt x="9555" y="661"/>
                  <a:pt x="9549" y="629"/>
                </a:cubicBezTo>
                <a:cubicBezTo>
                  <a:pt x="9558" y="629"/>
                  <a:pt x="9565" y="627"/>
                  <a:pt x="9573" y="626"/>
                </a:cubicBezTo>
                <a:close/>
                <a:moveTo>
                  <a:pt x="34248" y="632"/>
                </a:moveTo>
                <a:cubicBezTo>
                  <a:pt x="34253" y="662"/>
                  <a:pt x="34259" y="693"/>
                  <a:pt x="34264" y="724"/>
                </a:cubicBezTo>
                <a:cubicBezTo>
                  <a:pt x="34257" y="726"/>
                  <a:pt x="34248" y="727"/>
                  <a:pt x="34241" y="730"/>
                </a:cubicBezTo>
                <a:cubicBezTo>
                  <a:pt x="34239" y="699"/>
                  <a:pt x="34237" y="667"/>
                  <a:pt x="34235" y="636"/>
                </a:cubicBezTo>
                <a:cubicBezTo>
                  <a:pt x="34239" y="634"/>
                  <a:pt x="34244" y="633"/>
                  <a:pt x="34248" y="632"/>
                </a:cubicBezTo>
                <a:close/>
                <a:moveTo>
                  <a:pt x="9726" y="746"/>
                </a:moveTo>
                <a:cubicBezTo>
                  <a:pt x="9726" y="752"/>
                  <a:pt x="9726" y="760"/>
                  <a:pt x="9727" y="765"/>
                </a:cubicBezTo>
                <a:lnTo>
                  <a:pt x="9699" y="765"/>
                </a:lnTo>
                <a:cubicBezTo>
                  <a:pt x="9698" y="760"/>
                  <a:pt x="9698" y="752"/>
                  <a:pt x="9698" y="746"/>
                </a:cubicBezTo>
                <a:close/>
                <a:moveTo>
                  <a:pt x="8418" y="793"/>
                </a:moveTo>
                <a:lnTo>
                  <a:pt x="8418" y="793"/>
                </a:lnTo>
                <a:cubicBezTo>
                  <a:pt x="8418" y="794"/>
                  <a:pt x="8419" y="795"/>
                  <a:pt x="8419" y="796"/>
                </a:cubicBezTo>
                <a:cubicBezTo>
                  <a:pt x="8419" y="796"/>
                  <a:pt x="8419" y="794"/>
                  <a:pt x="8418" y="793"/>
                </a:cubicBezTo>
                <a:close/>
                <a:moveTo>
                  <a:pt x="14932" y="762"/>
                </a:moveTo>
                <a:cubicBezTo>
                  <a:pt x="14932" y="782"/>
                  <a:pt x="14934" y="799"/>
                  <a:pt x="14935" y="818"/>
                </a:cubicBezTo>
                <a:lnTo>
                  <a:pt x="14927" y="818"/>
                </a:lnTo>
                <a:cubicBezTo>
                  <a:pt x="14925" y="799"/>
                  <a:pt x="14924" y="782"/>
                  <a:pt x="14922" y="762"/>
                </a:cubicBezTo>
                <a:close/>
                <a:moveTo>
                  <a:pt x="9276" y="843"/>
                </a:moveTo>
                <a:cubicBezTo>
                  <a:pt x="9277" y="861"/>
                  <a:pt x="9279" y="880"/>
                  <a:pt x="9280" y="899"/>
                </a:cubicBezTo>
                <a:lnTo>
                  <a:pt x="9271" y="899"/>
                </a:lnTo>
                <a:cubicBezTo>
                  <a:pt x="9270" y="880"/>
                  <a:pt x="9268" y="861"/>
                  <a:pt x="9267" y="843"/>
                </a:cubicBezTo>
                <a:close/>
                <a:moveTo>
                  <a:pt x="8325" y="907"/>
                </a:moveTo>
                <a:lnTo>
                  <a:pt x="8325" y="907"/>
                </a:lnTo>
                <a:cubicBezTo>
                  <a:pt x="8323" y="907"/>
                  <a:pt x="8317" y="907"/>
                  <a:pt x="8312" y="908"/>
                </a:cubicBezTo>
                <a:cubicBezTo>
                  <a:pt x="8312" y="909"/>
                  <a:pt x="8312" y="911"/>
                  <a:pt x="8313" y="912"/>
                </a:cubicBezTo>
                <a:lnTo>
                  <a:pt x="8313" y="912"/>
                </a:lnTo>
                <a:cubicBezTo>
                  <a:pt x="8317" y="911"/>
                  <a:pt x="8321" y="909"/>
                  <a:pt x="8325" y="907"/>
                </a:cubicBezTo>
                <a:close/>
                <a:moveTo>
                  <a:pt x="11646" y="826"/>
                </a:moveTo>
                <a:lnTo>
                  <a:pt x="11646" y="826"/>
                </a:lnTo>
                <a:cubicBezTo>
                  <a:pt x="11632" y="857"/>
                  <a:pt x="11621" y="883"/>
                  <a:pt x="11610" y="908"/>
                </a:cubicBezTo>
                <a:lnTo>
                  <a:pt x="11610" y="908"/>
                </a:lnTo>
                <a:cubicBezTo>
                  <a:pt x="11597" y="914"/>
                  <a:pt x="11586" y="916"/>
                  <a:pt x="11578" y="916"/>
                </a:cubicBezTo>
                <a:cubicBezTo>
                  <a:pt x="11550" y="916"/>
                  <a:pt x="11548" y="886"/>
                  <a:pt x="11546" y="846"/>
                </a:cubicBezTo>
                <a:cubicBezTo>
                  <a:pt x="11568" y="842"/>
                  <a:pt x="11593" y="837"/>
                  <a:pt x="11646" y="826"/>
                </a:cubicBezTo>
                <a:close/>
                <a:moveTo>
                  <a:pt x="12577" y="729"/>
                </a:moveTo>
                <a:cubicBezTo>
                  <a:pt x="12583" y="733"/>
                  <a:pt x="12592" y="733"/>
                  <a:pt x="12596" y="742"/>
                </a:cubicBezTo>
                <a:cubicBezTo>
                  <a:pt x="12618" y="801"/>
                  <a:pt x="12639" y="862"/>
                  <a:pt x="12665" y="940"/>
                </a:cubicBezTo>
                <a:lnTo>
                  <a:pt x="12598" y="940"/>
                </a:lnTo>
                <a:cubicBezTo>
                  <a:pt x="12583" y="893"/>
                  <a:pt x="12567" y="842"/>
                  <a:pt x="12551" y="792"/>
                </a:cubicBezTo>
                <a:cubicBezTo>
                  <a:pt x="12558" y="771"/>
                  <a:pt x="12567" y="752"/>
                  <a:pt x="12577" y="729"/>
                </a:cubicBezTo>
                <a:close/>
                <a:moveTo>
                  <a:pt x="5713" y="932"/>
                </a:moveTo>
                <a:cubicBezTo>
                  <a:pt x="5716" y="932"/>
                  <a:pt x="5719" y="933"/>
                  <a:pt x="5723" y="933"/>
                </a:cubicBezTo>
                <a:cubicBezTo>
                  <a:pt x="5723" y="939"/>
                  <a:pt x="5723" y="945"/>
                  <a:pt x="5724" y="951"/>
                </a:cubicBezTo>
                <a:lnTo>
                  <a:pt x="5696" y="951"/>
                </a:lnTo>
                <a:cubicBezTo>
                  <a:pt x="5695" y="945"/>
                  <a:pt x="5695" y="939"/>
                  <a:pt x="5695" y="933"/>
                </a:cubicBezTo>
                <a:cubicBezTo>
                  <a:pt x="5701" y="933"/>
                  <a:pt x="5706" y="932"/>
                  <a:pt x="5713" y="932"/>
                </a:cubicBezTo>
                <a:close/>
                <a:moveTo>
                  <a:pt x="10323" y="605"/>
                </a:moveTo>
                <a:cubicBezTo>
                  <a:pt x="10328" y="620"/>
                  <a:pt x="10332" y="634"/>
                  <a:pt x="10336" y="648"/>
                </a:cubicBezTo>
                <a:cubicBezTo>
                  <a:pt x="10322" y="664"/>
                  <a:pt x="10305" y="679"/>
                  <a:pt x="10291" y="693"/>
                </a:cubicBezTo>
                <a:cubicBezTo>
                  <a:pt x="10295" y="702"/>
                  <a:pt x="10300" y="712"/>
                  <a:pt x="10303" y="721"/>
                </a:cubicBezTo>
                <a:lnTo>
                  <a:pt x="10183" y="721"/>
                </a:lnTo>
                <a:cubicBezTo>
                  <a:pt x="10170" y="801"/>
                  <a:pt x="10158" y="873"/>
                  <a:pt x="10144" y="974"/>
                </a:cubicBezTo>
                <a:cubicBezTo>
                  <a:pt x="10132" y="902"/>
                  <a:pt x="10124" y="857"/>
                  <a:pt x="10116" y="802"/>
                </a:cubicBezTo>
                <a:cubicBezTo>
                  <a:pt x="10104" y="793"/>
                  <a:pt x="10086" y="783"/>
                  <a:pt x="10069" y="770"/>
                </a:cubicBezTo>
                <a:cubicBezTo>
                  <a:pt x="10069" y="758"/>
                  <a:pt x="10069" y="743"/>
                  <a:pt x="10072" y="732"/>
                </a:cubicBezTo>
                <a:cubicBezTo>
                  <a:pt x="10076" y="717"/>
                  <a:pt x="10080" y="696"/>
                  <a:pt x="10088" y="693"/>
                </a:cubicBezTo>
                <a:cubicBezTo>
                  <a:pt x="10166" y="662"/>
                  <a:pt x="10245" y="634"/>
                  <a:pt x="10323" y="605"/>
                </a:cubicBezTo>
                <a:close/>
                <a:moveTo>
                  <a:pt x="18622" y="923"/>
                </a:moveTo>
                <a:cubicBezTo>
                  <a:pt x="18625" y="929"/>
                  <a:pt x="18628" y="935"/>
                  <a:pt x="18633" y="940"/>
                </a:cubicBezTo>
                <a:cubicBezTo>
                  <a:pt x="18625" y="954"/>
                  <a:pt x="18619" y="967"/>
                  <a:pt x="18612" y="980"/>
                </a:cubicBezTo>
                <a:cubicBezTo>
                  <a:pt x="18609" y="976"/>
                  <a:pt x="18608" y="973"/>
                  <a:pt x="18606" y="968"/>
                </a:cubicBezTo>
                <a:lnTo>
                  <a:pt x="18606" y="968"/>
                </a:lnTo>
                <a:cubicBezTo>
                  <a:pt x="18608" y="971"/>
                  <a:pt x="18611" y="976"/>
                  <a:pt x="18612" y="979"/>
                </a:cubicBezTo>
                <a:cubicBezTo>
                  <a:pt x="18612" y="954"/>
                  <a:pt x="18616" y="938"/>
                  <a:pt x="18622" y="923"/>
                </a:cubicBezTo>
                <a:close/>
                <a:moveTo>
                  <a:pt x="12111" y="963"/>
                </a:moveTo>
                <a:cubicBezTo>
                  <a:pt x="12111" y="968"/>
                  <a:pt x="12111" y="974"/>
                  <a:pt x="12112" y="982"/>
                </a:cubicBezTo>
                <a:lnTo>
                  <a:pt x="12084" y="982"/>
                </a:lnTo>
                <a:cubicBezTo>
                  <a:pt x="12083" y="974"/>
                  <a:pt x="12083" y="968"/>
                  <a:pt x="12083" y="963"/>
                </a:cubicBezTo>
                <a:close/>
                <a:moveTo>
                  <a:pt x="11999" y="958"/>
                </a:moveTo>
                <a:cubicBezTo>
                  <a:pt x="11999" y="967"/>
                  <a:pt x="12000" y="977"/>
                  <a:pt x="12000" y="986"/>
                </a:cubicBezTo>
                <a:cubicBezTo>
                  <a:pt x="11981" y="986"/>
                  <a:pt x="11964" y="986"/>
                  <a:pt x="11944" y="988"/>
                </a:cubicBezTo>
                <a:cubicBezTo>
                  <a:pt x="11944" y="977"/>
                  <a:pt x="11943" y="968"/>
                  <a:pt x="11943" y="958"/>
                </a:cubicBezTo>
                <a:close/>
                <a:moveTo>
                  <a:pt x="11712" y="898"/>
                </a:moveTo>
                <a:cubicBezTo>
                  <a:pt x="11715" y="930"/>
                  <a:pt x="11718" y="954"/>
                  <a:pt x="11722" y="990"/>
                </a:cubicBezTo>
                <a:cubicBezTo>
                  <a:pt x="11696" y="990"/>
                  <a:pt x="11671" y="992"/>
                  <a:pt x="11641" y="992"/>
                </a:cubicBezTo>
                <a:cubicBezTo>
                  <a:pt x="11639" y="974"/>
                  <a:pt x="11637" y="955"/>
                  <a:pt x="11635" y="938"/>
                </a:cubicBezTo>
                <a:lnTo>
                  <a:pt x="11635" y="938"/>
                </a:lnTo>
                <a:cubicBezTo>
                  <a:pt x="11675" y="898"/>
                  <a:pt x="11693" y="898"/>
                  <a:pt x="11712" y="898"/>
                </a:cubicBezTo>
                <a:close/>
                <a:moveTo>
                  <a:pt x="10089" y="901"/>
                </a:moveTo>
                <a:cubicBezTo>
                  <a:pt x="10094" y="932"/>
                  <a:pt x="10099" y="963"/>
                  <a:pt x="10105" y="993"/>
                </a:cubicBezTo>
                <a:lnTo>
                  <a:pt x="10082" y="999"/>
                </a:lnTo>
                <a:cubicBezTo>
                  <a:pt x="10080" y="968"/>
                  <a:pt x="10077" y="938"/>
                  <a:pt x="10076" y="907"/>
                </a:cubicBezTo>
                <a:cubicBezTo>
                  <a:pt x="10080" y="905"/>
                  <a:pt x="10085" y="904"/>
                  <a:pt x="10089" y="901"/>
                </a:cubicBezTo>
                <a:close/>
                <a:moveTo>
                  <a:pt x="9614" y="904"/>
                </a:moveTo>
                <a:cubicBezTo>
                  <a:pt x="9620" y="935"/>
                  <a:pt x="9626" y="965"/>
                  <a:pt x="9632" y="996"/>
                </a:cubicBezTo>
                <a:cubicBezTo>
                  <a:pt x="9624" y="998"/>
                  <a:pt x="9615" y="999"/>
                  <a:pt x="9608" y="1002"/>
                </a:cubicBezTo>
                <a:cubicBezTo>
                  <a:pt x="9605" y="970"/>
                  <a:pt x="9604" y="939"/>
                  <a:pt x="9602" y="908"/>
                </a:cubicBezTo>
                <a:cubicBezTo>
                  <a:pt x="9607" y="907"/>
                  <a:pt x="9611" y="905"/>
                  <a:pt x="9614" y="904"/>
                </a:cubicBezTo>
                <a:close/>
                <a:moveTo>
                  <a:pt x="9955" y="896"/>
                </a:moveTo>
                <a:cubicBezTo>
                  <a:pt x="9959" y="939"/>
                  <a:pt x="9963" y="971"/>
                  <a:pt x="9966" y="1004"/>
                </a:cubicBezTo>
                <a:lnTo>
                  <a:pt x="9966" y="1004"/>
                </a:lnTo>
                <a:cubicBezTo>
                  <a:pt x="9959" y="1006"/>
                  <a:pt x="9952" y="1007"/>
                  <a:pt x="9945" y="1007"/>
                </a:cubicBezTo>
                <a:cubicBezTo>
                  <a:pt x="9935" y="1007"/>
                  <a:pt x="9925" y="1005"/>
                  <a:pt x="9914" y="1004"/>
                </a:cubicBezTo>
                <a:cubicBezTo>
                  <a:pt x="9910" y="970"/>
                  <a:pt x="9908" y="945"/>
                  <a:pt x="9904" y="908"/>
                </a:cubicBezTo>
                <a:cubicBezTo>
                  <a:pt x="9920" y="904"/>
                  <a:pt x="9935" y="901"/>
                  <a:pt x="9955" y="896"/>
                </a:cubicBezTo>
                <a:close/>
                <a:moveTo>
                  <a:pt x="18606" y="968"/>
                </a:moveTo>
                <a:cubicBezTo>
                  <a:pt x="18606" y="995"/>
                  <a:pt x="18602" y="1010"/>
                  <a:pt x="18596" y="1026"/>
                </a:cubicBezTo>
                <a:cubicBezTo>
                  <a:pt x="18593" y="1020"/>
                  <a:pt x="18588" y="1014"/>
                  <a:pt x="18586" y="1008"/>
                </a:cubicBezTo>
                <a:cubicBezTo>
                  <a:pt x="18593" y="995"/>
                  <a:pt x="18599" y="982"/>
                  <a:pt x="18606" y="968"/>
                </a:cubicBezTo>
                <a:close/>
                <a:moveTo>
                  <a:pt x="12940" y="996"/>
                </a:moveTo>
                <a:cubicBezTo>
                  <a:pt x="12942" y="1015"/>
                  <a:pt x="12942" y="1035"/>
                  <a:pt x="12943" y="1054"/>
                </a:cubicBezTo>
                <a:lnTo>
                  <a:pt x="12935" y="1054"/>
                </a:lnTo>
                <a:cubicBezTo>
                  <a:pt x="12933" y="1035"/>
                  <a:pt x="12932" y="1015"/>
                  <a:pt x="12930" y="996"/>
                </a:cubicBezTo>
                <a:close/>
                <a:moveTo>
                  <a:pt x="9517" y="847"/>
                </a:moveTo>
                <a:cubicBezTo>
                  <a:pt x="9523" y="847"/>
                  <a:pt x="9528" y="847"/>
                  <a:pt x="9535" y="848"/>
                </a:cubicBezTo>
                <a:cubicBezTo>
                  <a:pt x="9524" y="907"/>
                  <a:pt x="9517" y="957"/>
                  <a:pt x="9499" y="1057"/>
                </a:cubicBezTo>
                <a:cubicBezTo>
                  <a:pt x="9493" y="952"/>
                  <a:pt x="9490" y="902"/>
                  <a:pt x="9486" y="848"/>
                </a:cubicBezTo>
                <a:cubicBezTo>
                  <a:pt x="9498" y="848"/>
                  <a:pt x="9507" y="847"/>
                  <a:pt x="9517" y="847"/>
                </a:cubicBezTo>
                <a:close/>
                <a:moveTo>
                  <a:pt x="6677" y="1042"/>
                </a:moveTo>
                <a:cubicBezTo>
                  <a:pt x="6677" y="1048"/>
                  <a:pt x="6679" y="1054"/>
                  <a:pt x="6679" y="1061"/>
                </a:cubicBezTo>
                <a:lnTo>
                  <a:pt x="6651" y="1061"/>
                </a:lnTo>
                <a:cubicBezTo>
                  <a:pt x="6651" y="1054"/>
                  <a:pt x="6649" y="1048"/>
                  <a:pt x="6649" y="1042"/>
                </a:cubicBezTo>
                <a:close/>
                <a:moveTo>
                  <a:pt x="9967" y="1009"/>
                </a:moveTo>
                <a:cubicBezTo>
                  <a:pt x="9967" y="1010"/>
                  <a:pt x="9967" y="1011"/>
                  <a:pt x="9967" y="1013"/>
                </a:cubicBezTo>
                <a:cubicBezTo>
                  <a:pt x="9977" y="1017"/>
                  <a:pt x="9985" y="1030"/>
                  <a:pt x="9994" y="1043"/>
                </a:cubicBezTo>
                <a:cubicBezTo>
                  <a:pt x="9992" y="1049"/>
                  <a:pt x="9989" y="1055"/>
                  <a:pt x="9986" y="1061"/>
                </a:cubicBezTo>
                <a:cubicBezTo>
                  <a:pt x="9979" y="1046"/>
                  <a:pt x="9971" y="1030"/>
                  <a:pt x="9964" y="1015"/>
                </a:cubicBezTo>
                <a:cubicBezTo>
                  <a:pt x="9965" y="1013"/>
                  <a:pt x="9966" y="1011"/>
                  <a:pt x="9967" y="1009"/>
                </a:cubicBezTo>
                <a:close/>
                <a:moveTo>
                  <a:pt x="6036" y="1043"/>
                </a:moveTo>
                <a:cubicBezTo>
                  <a:pt x="6037" y="1051"/>
                  <a:pt x="6037" y="1057"/>
                  <a:pt x="6037" y="1063"/>
                </a:cubicBezTo>
                <a:lnTo>
                  <a:pt x="6009" y="1063"/>
                </a:lnTo>
                <a:cubicBezTo>
                  <a:pt x="6009" y="1057"/>
                  <a:pt x="6009" y="1051"/>
                  <a:pt x="6008" y="1045"/>
                </a:cubicBezTo>
                <a:cubicBezTo>
                  <a:pt x="6018" y="1045"/>
                  <a:pt x="6027" y="1043"/>
                  <a:pt x="6036" y="1043"/>
                </a:cubicBezTo>
                <a:close/>
                <a:moveTo>
                  <a:pt x="32964" y="1026"/>
                </a:moveTo>
                <a:cubicBezTo>
                  <a:pt x="32965" y="1045"/>
                  <a:pt x="32967" y="1064"/>
                  <a:pt x="32968" y="1082"/>
                </a:cubicBezTo>
                <a:lnTo>
                  <a:pt x="32968" y="1083"/>
                </a:lnTo>
                <a:lnTo>
                  <a:pt x="32958" y="1083"/>
                </a:lnTo>
                <a:cubicBezTo>
                  <a:pt x="32958" y="1064"/>
                  <a:pt x="32957" y="1045"/>
                  <a:pt x="32955" y="1026"/>
                </a:cubicBezTo>
                <a:close/>
                <a:moveTo>
                  <a:pt x="5524" y="1027"/>
                </a:moveTo>
                <a:cubicBezTo>
                  <a:pt x="5525" y="1046"/>
                  <a:pt x="5527" y="1066"/>
                  <a:pt x="5528" y="1085"/>
                </a:cubicBezTo>
                <a:lnTo>
                  <a:pt x="5518" y="1085"/>
                </a:lnTo>
                <a:cubicBezTo>
                  <a:pt x="5518" y="1066"/>
                  <a:pt x="5517" y="1046"/>
                  <a:pt x="5515" y="1027"/>
                </a:cubicBezTo>
                <a:close/>
                <a:moveTo>
                  <a:pt x="9452" y="965"/>
                </a:moveTo>
                <a:cubicBezTo>
                  <a:pt x="9464" y="1046"/>
                  <a:pt x="9468" y="1071"/>
                  <a:pt x="9474" y="1110"/>
                </a:cubicBezTo>
                <a:lnTo>
                  <a:pt x="9429" y="1110"/>
                </a:lnTo>
                <a:cubicBezTo>
                  <a:pt x="9433" y="1080"/>
                  <a:pt x="9440" y="1041"/>
                  <a:pt x="9452" y="965"/>
                </a:cubicBezTo>
                <a:close/>
                <a:moveTo>
                  <a:pt x="5109" y="1086"/>
                </a:moveTo>
                <a:cubicBezTo>
                  <a:pt x="5111" y="1104"/>
                  <a:pt x="5112" y="1123"/>
                  <a:pt x="5113" y="1142"/>
                </a:cubicBezTo>
                <a:lnTo>
                  <a:pt x="5105" y="1142"/>
                </a:lnTo>
                <a:cubicBezTo>
                  <a:pt x="5103" y="1123"/>
                  <a:pt x="5102" y="1104"/>
                  <a:pt x="5100" y="1086"/>
                </a:cubicBezTo>
                <a:close/>
                <a:moveTo>
                  <a:pt x="6491" y="1155"/>
                </a:moveTo>
                <a:cubicBezTo>
                  <a:pt x="6491" y="1161"/>
                  <a:pt x="6491" y="1169"/>
                  <a:pt x="6492" y="1174"/>
                </a:cubicBezTo>
                <a:lnTo>
                  <a:pt x="6464" y="1174"/>
                </a:lnTo>
                <a:cubicBezTo>
                  <a:pt x="6463" y="1169"/>
                  <a:pt x="6463" y="1163"/>
                  <a:pt x="6463" y="1155"/>
                </a:cubicBezTo>
                <a:close/>
                <a:moveTo>
                  <a:pt x="6936" y="1149"/>
                </a:moveTo>
                <a:cubicBezTo>
                  <a:pt x="6936" y="1158"/>
                  <a:pt x="6938" y="1167"/>
                  <a:pt x="6938" y="1177"/>
                </a:cubicBezTo>
                <a:lnTo>
                  <a:pt x="6882" y="1177"/>
                </a:lnTo>
                <a:cubicBezTo>
                  <a:pt x="6882" y="1169"/>
                  <a:pt x="6880" y="1158"/>
                  <a:pt x="6880" y="1149"/>
                </a:cubicBezTo>
                <a:close/>
                <a:moveTo>
                  <a:pt x="12459" y="1186"/>
                </a:moveTo>
                <a:cubicBezTo>
                  <a:pt x="12461" y="1194"/>
                  <a:pt x="12461" y="1199"/>
                  <a:pt x="12461" y="1205"/>
                </a:cubicBezTo>
                <a:lnTo>
                  <a:pt x="12433" y="1205"/>
                </a:lnTo>
                <a:cubicBezTo>
                  <a:pt x="12433" y="1199"/>
                  <a:pt x="12433" y="1194"/>
                  <a:pt x="12431" y="1186"/>
                </a:cubicBezTo>
                <a:close/>
                <a:moveTo>
                  <a:pt x="7331" y="1208"/>
                </a:moveTo>
                <a:cubicBezTo>
                  <a:pt x="7331" y="1214"/>
                  <a:pt x="7331" y="1221"/>
                  <a:pt x="7331" y="1227"/>
                </a:cubicBezTo>
                <a:lnTo>
                  <a:pt x="7303" y="1227"/>
                </a:lnTo>
                <a:cubicBezTo>
                  <a:pt x="7303" y="1221"/>
                  <a:pt x="7303" y="1214"/>
                  <a:pt x="7303" y="1208"/>
                </a:cubicBezTo>
                <a:close/>
                <a:moveTo>
                  <a:pt x="5322" y="1217"/>
                </a:moveTo>
                <a:cubicBezTo>
                  <a:pt x="5324" y="1223"/>
                  <a:pt x="5324" y="1229"/>
                  <a:pt x="5324" y="1236"/>
                </a:cubicBezTo>
                <a:lnTo>
                  <a:pt x="5296" y="1236"/>
                </a:lnTo>
                <a:cubicBezTo>
                  <a:pt x="5296" y="1229"/>
                  <a:pt x="5296" y="1223"/>
                  <a:pt x="5294" y="1217"/>
                </a:cubicBezTo>
                <a:close/>
                <a:moveTo>
                  <a:pt x="18224" y="1201"/>
                </a:moveTo>
                <a:cubicBezTo>
                  <a:pt x="18225" y="1220"/>
                  <a:pt x="18227" y="1238"/>
                  <a:pt x="18228" y="1257"/>
                </a:cubicBezTo>
                <a:lnTo>
                  <a:pt x="18219" y="1257"/>
                </a:lnTo>
                <a:cubicBezTo>
                  <a:pt x="18218" y="1239"/>
                  <a:pt x="18216" y="1220"/>
                  <a:pt x="18215" y="1201"/>
                </a:cubicBezTo>
                <a:close/>
                <a:moveTo>
                  <a:pt x="31749" y="1201"/>
                </a:moveTo>
                <a:cubicBezTo>
                  <a:pt x="31750" y="1219"/>
                  <a:pt x="31752" y="1238"/>
                  <a:pt x="31752" y="1257"/>
                </a:cubicBezTo>
                <a:lnTo>
                  <a:pt x="31743" y="1257"/>
                </a:lnTo>
                <a:cubicBezTo>
                  <a:pt x="31741" y="1238"/>
                  <a:pt x="31740" y="1220"/>
                  <a:pt x="31740" y="1201"/>
                </a:cubicBezTo>
                <a:close/>
                <a:moveTo>
                  <a:pt x="6176" y="1201"/>
                </a:moveTo>
                <a:cubicBezTo>
                  <a:pt x="6179" y="1207"/>
                  <a:pt x="6182" y="1213"/>
                  <a:pt x="6185" y="1219"/>
                </a:cubicBezTo>
                <a:cubicBezTo>
                  <a:pt x="6179" y="1232"/>
                  <a:pt x="6171" y="1245"/>
                  <a:pt x="6165" y="1258"/>
                </a:cubicBezTo>
                <a:cubicBezTo>
                  <a:pt x="6163" y="1254"/>
                  <a:pt x="6161" y="1251"/>
                  <a:pt x="6159" y="1248"/>
                </a:cubicBezTo>
                <a:lnTo>
                  <a:pt x="6159" y="1248"/>
                </a:lnTo>
                <a:cubicBezTo>
                  <a:pt x="6159" y="1247"/>
                  <a:pt x="6159" y="1247"/>
                  <a:pt x="6160" y="1246"/>
                </a:cubicBezTo>
                <a:cubicBezTo>
                  <a:pt x="6161" y="1249"/>
                  <a:pt x="6164" y="1254"/>
                  <a:pt x="6165" y="1257"/>
                </a:cubicBezTo>
                <a:cubicBezTo>
                  <a:pt x="6164" y="1232"/>
                  <a:pt x="6170" y="1216"/>
                  <a:pt x="6176" y="1201"/>
                </a:cubicBezTo>
                <a:close/>
                <a:moveTo>
                  <a:pt x="5756" y="1202"/>
                </a:moveTo>
                <a:cubicBezTo>
                  <a:pt x="5761" y="1208"/>
                  <a:pt x="5764" y="1214"/>
                  <a:pt x="5767" y="1220"/>
                </a:cubicBezTo>
                <a:cubicBezTo>
                  <a:pt x="5761" y="1233"/>
                  <a:pt x="5753" y="1246"/>
                  <a:pt x="5746" y="1260"/>
                </a:cubicBezTo>
                <a:cubicBezTo>
                  <a:pt x="5746" y="1258"/>
                  <a:pt x="5745" y="1256"/>
                  <a:pt x="5744" y="1255"/>
                </a:cubicBezTo>
                <a:lnTo>
                  <a:pt x="5744" y="1255"/>
                </a:lnTo>
                <a:cubicBezTo>
                  <a:pt x="5751" y="1220"/>
                  <a:pt x="5754" y="1211"/>
                  <a:pt x="5756" y="1202"/>
                </a:cubicBezTo>
                <a:close/>
                <a:moveTo>
                  <a:pt x="6265" y="1204"/>
                </a:moveTo>
                <a:cubicBezTo>
                  <a:pt x="6268" y="1213"/>
                  <a:pt x="6273" y="1221"/>
                  <a:pt x="6276" y="1230"/>
                </a:cubicBezTo>
                <a:cubicBezTo>
                  <a:pt x="6258" y="1249"/>
                  <a:pt x="6240" y="1267"/>
                  <a:pt x="6223" y="1286"/>
                </a:cubicBezTo>
                <a:cubicBezTo>
                  <a:pt x="6221" y="1264"/>
                  <a:pt x="6218" y="1239"/>
                  <a:pt x="6217" y="1204"/>
                </a:cubicBezTo>
                <a:close/>
                <a:moveTo>
                  <a:pt x="5731" y="1254"/>
                </a:moveTo>
                <a:cubicBezTo>
                  <a:pt x="5733" y="1260"/>
                  <a:pt x="5734" y="1265"/>
                  <a:pt x="5735" y="1271"/>
                </a:cubicBezTo>
                <a:lnTo>
                  <a:pt x="5735" y="1271"/>
                </a:lnTo>
                <a:cubicBezTo>
                  <a:pt x="5732" y="1286"/>
                  <a:pt x="5730" y="1292"/>
                  <a:pt x="5730" y="1292"/>
                </a:cubicBezTo>
                <a:cubicBezTo>
                  <a:pt x="5728" y="1292"/>
                  <a:pt x="5730" y="1273"/>
                  <a:pt x="5731" y="1254"/>
                </a:cubicBezTo>
                <a:close/>
                <a:moveTo>
                  <a:pt x="5047" y="1274"/>
                </a:moveTo>
                <a:cubicBezTo>
                  <a:pt x="5049" y="1280"/>
                  <a:pt x="5049" y="1286"/>
                  <a:pt x="5049" y="1294"/>
                </a:cubicBezTo>
                <a:lnTo>
                  <a:pt x="5021" y="1294"/>
                </a:lnTo>
                <a:cubicBezTo>
                  <a:pt x="5021" y="1286"/>
                  <a:pt x="5021" y="1280"/>
                  <a:pt x="5019" y="1274"/>
                </a:cubicBezTo>
                <a:close/>
                <a:moveTo>
                  <a:pt x="20907" y="1245"/>
                </a:moveTo>
                <a:cubicBezTo>
                  <a:pt x="20909" y="1261"/>
                  <a:pt x="20910" y="1277"/>
                  <a:pt x="20912" y="1294"/>
                </a:cubicBezTo>
                <a:lnTo>
                  <a:pt x="20866" y="1294"/>
                </a:lnTo>
                <a:cubicBezTo>
                  <a:pt x="20864" y="1283"/>
                  <a:pt x="20863" y="1274"/>
                  <a:pt x="20862" y="1266"/>
                </a:cubicBezTo>
                <a:cubicBezTo>
                  <a:pt x="20876" y="1258"/>
                  <a:pt x="20892" y="1251"/>
                  <a:pt x="20907" y="1245"/>
                </a:cubicBezTo>
                <a:close/>
                <a:moveTo>
                  <a:pt x="4629" y="1276"/>
                </a:moveTo>
                <a:cubicBezTo>
                  <a:pt x="4629" y="1282"/>
                  <a:pt x="4631" y="1288"/>
                  <a:pt x="4631" y="1295"/>
                </a:cubicBezTo>
                <a:lnTo>
                  <a:pt x="4603" y="1295"/>
                </a:lnTo>
                <a:cubicBezTo>
                  <a:pt x="4603" y="1288"/>
                  <a:pt x="4601" y="1282"/>
                  <a:pt x="4601" y="1276"/>
                </a:cubicBezTo>
                <a:close/>
                <a:moveTo>
                  <a:pt x="8215" y="1186"/>
                </a:moveTo>
                <a:cubicBezTo>
                  <a:pt x="8216" y="1223"/>
                  <a:pt x="8219" y="1261"/>
                  <a:pt x="8222" y="1299"/>
                </a:cubicBezTo>
                <a:lnTo>
                  <a:pt x="8207" y="1299"/>
                </a:lnTo>
                <a:cubicBezTo>
                  <a:pt x="8205" y="1261"/>
                  <a:pt x="8203" y="1224"/>
                  <a:pt x="8200" y="1186"/>
                </a:cubicBezTo>
                <a:close/>
                <a:moveTo>
                  <a:pt x="6158" y="1249"/>
                </a:moveTo>
                <a:lnTo>
                  <a:pt x="6158" y="1249"/>
                </a:lnTo>
                <a:cubicBezTo>
                  <a:pt x="6159" y="1274"/>
                  <a:pt x="6154" y="1288"/>
                  <a:pt x="6149" y="1304"/>
                </a:cubicBezTo>
                <a:cubicBezTo>
                  <a:pt x="6146" y="1298"/>
                  <a:pt x="6142" y="1292"/>
                  <a:pt x="6139" y="1286"/>
                </a:cubicBezTo>
                <a:cubicBezTo>
                  <a:pt x="6146" y="1274"/>
                  <a:pt x="6151" y="1261"/>
                  <a:pt x="6158" y="1249"/>
                </a:cubicBezTo>
                <a:close/>
                <a:moveTo>
                  <a:pt x="21656" y="1249"/>
                </a:moveTo>
                <a:cubicBezTo>
                  <a:pt x="21659" y="1255"/>
                  <a:pt x="21662" y="1261"/>
                  <a:pt x="21666" y="1267"/>
                </a:cubicBezTo>
                <a:cubicBezTo>
                  <a:pt x="21659" y="1280"/>
                  <a:pt x="21652" y="1294"/>
                  <a:pt x="21646" y="1307"/>
                </a:cubicBezTo>
                <a:cubicBezTo>
                  <a:pt x="21643" y="1302"/>
                  <a:pt x="21641" y="1299"/>
                  <a:pt x="21640" y="1295"/>
                </a:cubicBezTo>
                <a:lnTo>
                  <a:pt x="21640" y="1295"/>
                </a:lnTo>
                <a:cubicBezTo>
                  <a:pt x="21641" y="1298"/>
                  <a:pt x="21644" y="1302"/>
                  <a:pt x="21646" y="1305"/>
                </a:cubicBezTo>
                <a:cubicBezTo>
                  <a:pt x="21644" y="1280"/>
                  <a:pt x="21650" y="1264"/>
                  <a:pt x="21656" y="1249"/>
                </a:cubicBezTo>
                <a:close/>
                <a:moveTo>
                  <a:pt x="6014" y="1201"/>
                </a:moveTo>
                <a:cubicBezTo>
                  <a:pt x="6018" y="1229"/>
                  <a:pt x="6023" y="1254"/>
                  <a:pt x="6027" y="1283"/>
                </a:cubicBezTo>
                <a:cubicBezTo>
                  <a:pt x="6015" y="1300"/>
                  <a:pt x="6003" y="1310"/>
                  <a:pt x="5994" y="1310"/>
                </a:cubicBezTo>
                <a:cubicBezTo>
                  <a:pt x="5978" y="1310"/>
                  <a:pt x="5968" y="1280"/>
                  <a:pt x="5964" y="1201"/>
                </a:cubicBezTo>
                <a:close/>
                <a:moveTo>
                  <a:pt x="27860" y="1292"/>
                </a:moveTo>
                <a:cubicBezTo>
                  <a:pt x="27860" y="1298"/>
                  <a:pt x="27860" y="1305"/>
                  <a:pt x="27862" y="1311"/>
                </a:cubicBezTo>
                <a:lnTo>
                  <a:pt x="27834" y="1311"/>
                </a:lnTo>
                <a:cubicBezTo>
                  <a:pt x="27832" y="1305"/>
                  <a:pt x="27832" y="1298"/>
                  <a:pt x="27832" y="1292"/>
                </a:cubicBezTo>
                <a:close/>
                <a:moveTo>
                  <a:pt x="13575" y="1107"/>
                </a:moveTo>
                <a:lnTo>
                  <a:pt x="13575" y="1107"/>
                </a:lnTo>
                <a:cubicBezTo>
                  <a:pt x="13600" y="1201"/>
                  <a:pt x="13605" y="1242"/>
                  <a:pt x="13619" y="1266"/>
                </a:cubicBezTo>
                <a:cubicBezTo>
                  <a:pt x="13630" y="1286"/>
                  <a:pt x="13651" y="1289"/>
                  <a:pt x="13698" y="1319"/>
                </a:cubicBezTo>
                <a:cubicBezTo>
                  <a:pt x="13641" y="1320"/>
                  <a:pt x="13613" y="1320"/>
                  <a:pt x="13589" y="1320"/>
                </a:cubicBezTo>
                <a:cubicBezTo>
                  <a:pt x="13585" y="1263"/>
                  <a:pt x="13582" y="1219"/>
                  <a:pt x="13575" y="1107"/>
                </a:cubicBezTo>
                <a:close/>
                <a:moveTo>
                  <a:pt x="25909" y="1301"/>
                </a:moveTo>
                <a:lnTo>
                  <a:pt x="25909" y="1320"/>
                </a:lnTo>
                <a:lnTo>
                  <a:pt x="25881" y="1320"/>
                </a:lnTo>
                <a:cubicBezTo>
                  <a:pt x="25881" y="1313"/>
                  <a:pt x="25881" y="1307"/>
                  <a:pt x="25881" y="1301"/>
                </a:cubicBezTo>
                <a:close/>
                <a:moveTo>
                  <a:pt x="27751" y="1332"/>
                </a:moveTo>
                <a:cubicBezTo>
                  <a:pt x="27751" y="1332"/>
                  <a:pt x="27751" y="1332"/>
                  <a:pt x="27751" y="1332"/>
                </a:cubicBezTo>
                <a:lnTo>
                  <a:pt x="27751" y="1332"/>
                </a:lnTo>
                <a:cubicBezTo>
                  <a:pt x="27751" y="1332"/>
                  <a:pt x="27751" y="1332"/>
                  <a:pt x="27751" y="1332"/>
                </a:cubicBezTo>
                <a:close/>
                <a:moveTo>
                  <a:pt x="26233" y="1280"/>
                </a:moveTo>
                <a:cubicBezTo>
                  <a:pt x="26234" y="1299"/>
                  <a:pt x="26236" y="1319"/>
                  <a:pt x="26236" y="1336"/>
                </a:cubicBezTo>
                <a:lnTo>
                  <a:pt x="26227" y="1336"/>
                </a:lnTo>
                <a:cubicBezTo>
                  <a:pt x="26226" y="1319"/>
                  <a:pt x="26224" y="1299"/>
                  <a:pt x="26224" y="1280"/>
                </a:cubicBezTo>
                <a:close/>
                <a:moveTo>
                  <a:pt x="24700" y="1286"/>
                </a:moveTo>
                <a:cubicBezTo>
                  <a:pt x="24700" y="1305"/>
                  <a:pt x="24701" y="1324"/>
                  <a:pt x="24703" y="1344"/>
                </a:cubicBezTo>
                <a:lnTo>
                  <a:pt x="24694" y="1344"/>
                </a:lnTo>
                <a:cubicBezTo>
                  <a:pt x="24693" y="1324"/>
                  <a:pt x="24691" y="1305"/>
                  <a:pt x="24690" y="1286"/>
                </a:cubicBezTo>
                <a:close/>
                <a:moveTo>
                  <a:pt x="23082" y="1294"/>
                </a:moveTo>
                <a:cubicBezTo>
                  <a:pt x="23083" y="1313"/>
                  <a:pt x="23085" y="1332"/>
                  <a:pt x="23086" y="1349"/>
                </a:cubicBezTo>
                <a:lnTo>
                  <a:pt x="23077" y="1349"/>
                </a:lnTo>
                <a:cubicBezTo>
                  <a:pt x="23076" y="1332"/>
                  <a:pt x="23074" y="1313"/>
                  <a:pt x="23073" y="1294"/>
                </a:cubicBezTo>
                <a:close/>
                <a:moveTo>
                  <a:pt x="21640" y="1295"/>
                </a:moveTo>
                <a:cubicBezTo>
                  <a:pt x="21640" y="1322"/>
                  <a:pt x="21635" y="1336"/>
                  <a:pt x="21630" y="1352"/>
                </a:cubicBezTo>
                <a:cubicBezTo>
                  <a:pt x="21627" y="1347"/>
                  <a:pt x="21622" y="1341"/>
                  <a:pt x="21619" y="1335"/>
                </a:cubicBezTo>
                <a:cubicBezTo>
                  <a:pt x="21627" y="1322"/>
                  <a:pt x="21632" y="1308"/>
                  <a:pt x="21640" y="1295"/>
                </a:cubicBezTo>
                <a:close/>
                <a:moveTo>
                  <a:pt x="20825" y="1302"/>
                </a:moveTo>
                <a:cubicBezTo>
                  <a:pt x="20825" y="1322"/>
                  <a:pt x="20826" y="1341"/>
                  <a:pt x="20828" y="1360"/>
                </a:cubicBezTo>
                <a:lnTo>
                  <a:pt x="20819" y="1360"/>
                </a:lnTo>
                <a:lnTo>
                  <a:pt x="20814" y="1302"/>
                </a:lnTo>
                <a:close/>
                <a:moveTo>
                  <a:pt x="32425" y="1311"/>
                </a:moveTo>
                <a:cubicBezTo>
                  <a:pt x="32427" y="1329"/>
                  <a:pt x="32428" y="1348"/>
                  <a:pt x="32428" y="1367"/>
                </a:cubicBezTo>
                <a:lnTo>
                  <a:pt x="32420" y="1367"/>
                </a:lnTo>
                <a:cubicBezTo>
                  <a:pt x="32418" y="1348"/>
                  <a:pt x="32417" y="1329"/>
                  <a:pt x="32417" y="1311"/>
                </a:cubicBezTo>
                <a:close/>
                <a:moveTo>
                  <a:pt x="5817" y="1211"/>
                </a:moveTo>
                <a:lnTo>
                  <a:pt x="5817" y="1211"/>
                </a:lnTo>
                <a:cubicBezTo>
                  <a:pt x="5856" y="1280"/>
                  <a:pt x="5873" y="1308"/>
                  <a:pt x="5898" y="1351"/>
                </a:cubicBezTo>
                <a:cubicBezTo>
                  <a:pt x="5874" y="1360"/>
                  <a:pt x="5862" y="1364"/>
                  <a:pt x="5845" y="1372"/>
                </a:cubicBezTo>
                <a:cubicBezTo>
                  <a:pt x="5839" y="1338"/>
                  <a:pt x="5833" y="1307"/>
                  <a:pt x="5817" y="1211"/>
                </a:cubicBezTo>
                <a:close/>
                <a:moveTo>
                  <a:pt x="19264" y="1313"/>
                </a:moveTo>
                <a:cubicBezTo>
                  <a:pt x="19268" y="1339"/>
                  <a:pt x="19272" y="1365"/>
                  <a:pt x="19277" y="1391"/>
                </a:cubicBezTo>
                <a:lnTo>
                  <a:pt x="19277" y="1391"/>
                </a:lnTo>
                <a:cubicBezTo>
                  <a:pt x="19253" y="1379"/>
                  <a:pt x="19250" y="1348"/>
                  <a:pt x="19246" y="1317"/>
                </a:cubicBezTo>
                <a:cubicBezTo>
                  <a:pt x="19252" y="1316"/>
                  <a:pt x="19258" y="1314"/>
                  <a:pt x="19264" y="1313"/>
                </a:cubicBezTo>
                <a:close/>
                <a:moveTo>
                  <a:pt x="5739" y="1285"/>
                </a:moveTo>
                <a:lnTo>
                  <a:pt x="5739" y="1285"/>
                </a:lnTo>
                <a:cubicBezTo>
                  <a:pt x="5742" y="1301"/>
                  <a:pt x="5746" y="1316"/>
                  <a:pt x="5748" y="1333"/>
                </a:cubicBezTo>
                <a:cubicBezTo>
                  <a:pt x="5749" y="1341"/>
                  <a:pt x="5740" y="1352"/>
                  <a:pt x="5721" y="1394"/>
                </a:cubicBezTo>
                <a:cubicBezTo>
                  <a:pt x="5729" y="1346"/>
                  <a:pt x="5734" y="1311"/>
                  <a:pt x="5739" y="1285"/>
                </a:cubicBezTo>
                <a:close/>
                <a:moveTo>
                  <a:pt x="5194" y="1386"/>
                </a:moveTo>
                <a:cubicBezTo>
                  <a:pt x="5196" y="1392"/>
                  <a:pt x="5196" y="1399"/>
                  <a:pt x="5196" y="1405"/>
                </a:cubicBezTo>
                <a:lnTo>
                  <a:pt x="5168" y="1405"/>
                </a:lnTo>
                <a:cubicBezTo>
                  <a:pt x="5168" y="1399"/>
                  <a:pt x="5168" y="1394"/>
                  <a:pt x="5166" y="1386"/>
                </a:cubicBezTo>
                <a:close/>
                <a:moveTo>
                  <a:pt x="7934" y="1217"/>
                </a:moveTo>
                <a:cubicBezTo>
                  <a:pt x="7944" y="1301"/>
                  <a:pt x="7951" y="1349"/>
                  <a:pt x="7959" y="1407"/>
                </a:cubicBezTo>
                <a:cubicBezTo>
                  <a:pt x="7937" y="1408"/>
                  <a:pt x="7925" y="1410"/>
                  <a:pt x="7907" y="1411"/>
                </a:cubicBezTo>
                <a:cubicBezTo>
                  <a:pt x="7915" y="1355"/>
                  <a:pt x="7921" y="1305"/>
                  <a:pt x="7934" y="1217"/>
                </a:cubicBezTo>
                <a:close/>
                <a:moveTo>
                  <a:pt x="7163" y="1360"/>
                </a:moveTo>
                <a:cubicBezTo>
                  <a:pt x="7164" y="1379"/>
                  <a:pt x="7166" y="1398"/>
                  <a:pt x="7167" y="1416"/>
                </a:cubicBezTo>
                <a:lnTo>
                  <a:pt x="7158" y="1416"/>
                </a:lnTo>
                <a:cubicBezTo>
                  <a:pt x="7157" y="1398"/>
                  <a:pt x="7156" y="1379"/>
                  <a:pt x="7154" y="1360"/>
                </a:cubicBezTo>
                <a:close/>
                <a:moveTo>
                  <a:pt x="6527" y="1373"/>
                </a:moveTo>
                <a:cubicBezTo>
                  <a:pt x="6529" y="1382"/>
                  <a:pt x="6530" y="1391"/>
                  <a:pt x="6532" y="1399"/>
                </a:cubicBezTo>
                <a:cubicBezTo>
                  <a:pt x="6517" y="1407"/>
                  <a:pt x="6502" y="1414"/>
                  <a:pt x="6488" y="1422"/>
                </a:cubicBezTo>
                <a:cubicBezTo>
                  <a:pt x="6486" y="1405"/>
                  <a:pt x="6483" y="1389"/>
                  <a:pt x="6482" y="1373"/>
                </a:cubicBezTo>
                <a:close/>
                <a:moveTo>
                  <a:pt x="19282" y="1417"/>
                </a:moveTo>
                <a:cubicBezTo>
                  <a:pt x="19282" y="1419"/>
                  <a:pt x="19283" y="1421"/>
                  <a:pt x="19283" y="1423"/>
                </a:cubicBezTo>
                <a:cubicBezTo>
                  <a:pt x="19282" y="1423"/>
                  <a:pt x="19280" y="1423"/>
                  <a:pt x="19279" y="1423"/>
                </a:cubicBezTo>
                <a:lnTo>
                  <a:pt x="19279" y="1423"/>
                </a:lnTo>
                <a:cubicBezTo>
                  <a:pt x="19280" y="1421"/>
                  <a:pt x="19281" y="1419"/>
                  <a:pt x="19282" y="1417"/>
                </a:cubicBezTo>
                <a:close/>
                <a:moveTo>
                  <a:pt x="4256" y="1299"/>
                </a:moveTo>
                <a:cubicBezTo>
                  <a:pt x="4272" y="1344"/>
                  <a:pt x="4285" y="1377"/>
                  <a:pt x="4301" y="1420"/>
                </a:cubicBezTo>
                <a:cubicBezTo>
                  <a:pt x="4291" y="1424"/>
                  <a:pt x="4281" y="1428"/>
                  <a:pt x="4272" y="1428"/>
                </a:cubicBezTo>
                <a:cubicBezTo>
                  <a:pt x="4252" y="1428"/>
                  <a:pt x="4241" y="1405"/>
                  <a:pt x="4256" y="1299"/>
                </a:cubicBezTo>
                <a:close/>
                <a:moveTo>
                  <a:pt x="28135" y="1385"/>
                </a:moveTo>
                <a:cubicBezTo>
                  <a:pt x="28137" y="1404"/>
                  <a:pt x="28138" y="1423"/>
                  <a:pt x="28140" y="1442"/>
                </a:cubicBezTo>
                <a:lnTo>
                  <a:pt x="28131" y="1442"/>
                </a:lnTo>
                <a:cubicBezTo>
                  <a:pt x="28129" y="1423"/>
                  <a:pt x="28128" y="1404"/>
                  <a:pt x="28126" y="1385"/>
                </a:cubicBezTo>
                <a:close/>
                <a:moveTo>
                  <a:pt x="29501" y="1320"/>
                </a:moveTo>
                <a:cubicBezTo>
                  <a:pt x="29508" y="1358"/>
                  <a:pt x="29511" y="1383"/>
                  <a:pt x="29515" y="1408"/>
                </a:cubicBezTo>
                <a:cubicBezTo>
                  <a:pt x="29509" y="1420"/>
                  <a:pt x="29505" y="1433"/>
                  <a:pt x="29499" y="1445"/>
                </a:cubicBezTo>
                <a:cubicBezTo>
                  <a:pt x="29483" y="1420"/>
                  <a:pt x="29465" y="1395"/>
                  <a:pt x="29433" y="1348"/>
                </a:cubicBezTo>
                <a:cubicBezTo>
                  <a:pt x="29467" y="1335"/>
                  <a:pt x="29483" y="1327"/>
                  <a:pt x="29501" y="1320"/>
                </a:cubicBezTo>
                <a:close/>
                <a:moveTo>
                  <a:pt x="5222" y="1092"/>
                </a:moveTo>
                <a:cubicBezTo>
                  <a:pt x="5233" y="1145"/>
                  <a:pt x="5237" y="1201"/>
                  <a:pt x="5252" y="1246"/>
                </a:cubicBezTo>
                <a:cubicBezTo>
                  <a:pt x="5268" y="1291"/>
                  <a:pt x="5292" y="1326"/>
                  <a:pt x="5315" y="1370"/>
                </a:cubicBezTo>
                <a:cubicBezTo>
                  <a:pt x="5302" y="1399"/>
                  <a:pt x="5293" y="1416"/>
                  <a:pt x="5275" y="1452"/>
                </a:cubicBezTo>
                <a:cubicBezTo>
                  <a:pt x="5240" y="1324"/>
                  <a:pt x="5211" y="1214"/>
                  <a:pt x="5178" y="1092"/>
                </a:cubicBezTo>
                <a:close/>
                <a:moveTo>
                  <a:pt x="19811" y="1439"/>
                </a:moveTo>
                <a:cubicBezTo>
                  <a:pt x="19811" y="1445"/>
                  <a:pt x="19811" y="1451"/>
                  <a:pt x="19813" y="1458"/>
                </a:cubicBezTo>
                <a:lnTo>
                  <a:pt x="19785" y="1458"/>
                </a:lnTo>
                <a:cubicBezTo>
                  <a:pt x="19785" y="1451"/>
                  <a:pt x="19783" y="1445"/>
                  <a:pt x="19783" y="1439"/>
                </a:cubicBezTo>
                <a:close/>
                <a:moveTo>
                  <a:pt x="19170" y="1442"/>
                </a:moveTo>
                <a:cubicBezTo>
                  <a:pt x="19170" y="1448"/>
                  <a:pt x="19171" y="1454"/>
                  <a:pt x="19171" y="1460"/>
                </a:cubicBezTo>
                <a:lnTo>
                  <a:pt x="19143" y="1460"/>
                </a:lnTo>
                <a:lnTo>
                  <a:pt x="19143" y="1461"/>
                </a:lnTo>
                <a:cubicBezTo>
                  <a:pt x="19143" y="1454"/>
                  <a:pt x="19142" y="1448"/>
                  <a:pt x="19142" y="1442"/>
                </a:cubicBezTo>
                <a:close/>
                <a:moveTo>
                  <a:pt x="6327" y="1369"/>
                </a:moveTo>
                <a:cubicBezTo>
                  <a:pt x="6333" y="1399"/>
                  <a:pt x="6339" y="1432"/>
                  <a:pt x="6345" y="1463"/>
                </a:cubicBezTo>
                <a:cubicBezTo>
                  <a:pt x="6336" y="1464"/>
                  <a:pt x="6329" y="1466"/>
                  <a:pt x="6320" y="1466"/>
                </a:cubicBezTo>
                <a:cubicBezTo>
                  <a:pt x="6318" y="1435"/>
                  <a:pt x="6317" y="1404"/>
                  <a:pt x="6314" y="1373"/>
                </a:cubicBezTo>
                <a:cubicBezTo>
                  <a:pt x="6318" y="1372"/>
                  <a:pt x="6323" y="1370"/>
                  <a:pt x="6327" y="1369"/>
                </a:cubicBezTo>
                <a:close/>
                <a:moveTo>
                  <a:pt x="28240" y="1217"/>
                </a:moveTo>
                <a:cubicBezTo>
                  <a:pt x="28244" y="1251"/>
                  <a:pt x="28249" y="1282"/>
                  <a:pt x="28253" y="1323"/>
                </a:cubicBezTo>
                <a:cubicBezTo>
                  <a:pt x="28231" y="1327"/>
                  <a:pt x="28215" y="1329"/>
                  <a:pt x="28197" y="1332"/>
                </a:cubicBezTo>
                <a:cubicBezTo>
                  <a:pt x="28194" y="1342"/>
                  <a:pt x="28192" y="1350"/>
                  <a:pt x="28190" y="1356"/>
                </a:cubicBezTo>
                <a:lnTo>
                  <a:pt x="28190" y="1356"/>
                </a:lnTo>
                <a:cubicBezTo>
                  <a:pt x="28190" y="1353"/>
                  <a:pt x="28189" y="1350"/>
                  <a:pt x="28188" y="1347"/>
                </a:cubicBezTo>
                <a:lnTo>
                  <a:pt x="28188" y="1347"/>
                </a:lnTo>
                <a:cubicBezTo>
                  <a:pt x="28188" y="1353"/>
                  <a:pt x="28187" y="1360"/>
                  <a:pt x="28186" y="1367"/>
                </a:cubicBezTo>
                <a:lnTo>
                  <a:pt x="28186" y="1367"/>
                </a:lnTo>
                <a:cubicBezTo>
                  <a:pt x="28187" y="1365"/>
                  <a:pt x="28189" y="1361"/>
                  <a:pt x="28190" y="1356"/>
                </a:cubicBezTo>
                <a:lnTo>
                  <a:pt x="28190" y="1356"/>
                </a:lnTo>
                <a:cubicBezTo>
                  <a:pt x="28195" y="1373"/>
                  <a:pt x="28200" y="1391"/>
                  <a:pt x="28202" y="1410"/>
                </a:cubicBezTo>
                <a:cubicBezTo>
                  <a:pt x="28203" y="1417"/>
                  <a:pt x="28193" y="1429"/>
                  <a:pt x="28175" y="1467"/>
                </a:cubicBezTo>
                <a:cubicBezTo>
                  <a:pt x="28180" y="1427"/>
                  <a:pt x="28184" y="1394"/>
                  <a:pt x="28186" y="1367"/>
                </a:cubicBezTo>
                <a:lnTo>
                  <a:pt x="28186" y="1367"/>
                </a:lnTo>
                <a:cubicBezTo>
                  <a:pt x="28185" y="1369"/>
                  <a:pt x="28185" y="1370"/>
                  <a:pt x="28184" y="1370"/>
                </a:cubicBezTo>
                <a:cubicBezTo>
                  <a:pt x="28182" y="1370"/>
                  <a:pt x="28183" y="1350"/>
                  <a:pt x="28184" y="1330"/>
                </a:cubicBezTo>
                <a:lnTo>
                  <a:pt x="28184" y="1330"/>
                </a:lnTo>
                <a:cubicBezTo>
                  <a:pt x="28185" y="1336"/>
                  <a:pt x="28187" y="1342"/>
                  <a:pt x="28188" y="1347"/>
                </a:cubicBezTo>
                <a:lnTo>
                  <a:pt x="28188" y="1347"/>
                </a:lnTo>
                <a:cubicBezTo>
                  <a:pt x="28195" y="1276"/>
                  <a:pt x="28194" y="1251"/>
                  <a:pt x="28193" y="1224"/>
                </a:cubicBezTo>
                <a:cubicBezTo>
                  <a:pt x="28210" y="1221"/>
                  <a:pt x="28222" y="1220"/>
                  <a:pt x="28240" y="1217"/>
                </a:cubicBezTo>
                <a:close/>
                <a:moveTo>
                  <a:pt x="6892" y="1382"/>
                </a:moveTo>
                <a:lnTo>
                  <a:pt x="6892" y="1382"/>
                </a:lnTo>
                <a:cubicBezTo>
                  <a:pt x="6898" y="1420"/>
                  <a:pt x="6909" y="1469"/>
                  <a:pt x="6883" y="1469"/>
                </a:cubicBezTo>
                <a:cubicBezTo>
                  <a:pt x="6873" y="1469"/>
                  <a:pt x="6857" y="1462"/>
                  <a:pt x="6833" y="1444"/>
                </a:cubicBezTo>
                <a:cubicBezTo>
                  <a:pt x="6857" y="1419"/>
                  <a:pt x="6875" y="1399"/>
                  <a:pt x="6892" y="1382"/>
                </a:cubicBezTo>
                <a:close/>
                <a:moveTo>
                  <a:pt x="4557" y="1442"/>
                </a:moveTo>
                <a:cubicBezTo>
                  <a:pt x="4559" y="1451"/>
                  <a:pt x="4559" y="1461"/>
                  <a:pt x="4559" y="1470"/>
                </a:cubicBezTo>
                <a:lnTo>
                  <a:pt x="4475" y="1470"/>
                </a:lnTo>
                <a:cubicBezTo>
                  <a:pt x="4475" y="1461"/>
                  <a:pt x="4475" y="1451"/>
                  <a:pt x="4473" y="1442"/>
                </a:cubicBezTo>
                <a:close/>
                <a:moveTo>
                  <a:pt x="4627" y="1376"/>
                </a:moveTo>
                <a:cubicBezTo>
                  <a:pt x="4632" y="1407"/>
                  <a:pt x="4638" y="1438"/>
                  <a:pt x="4644" y="1470"/>
                </a:cubicBezTo>
                <a:cubicBezTo>
                  <a:pt x="4635" y="1472"/>
                  <a:pt x="4628" y="1472"/>
                  <a:pt x="4621" y="1473"/>
                </a:cubicBezTo>
                <a:cubicBezTo>
                  <a:pt x="4618" y="1442"/>
                  <a:pt x="4616" y="1411"/>
                  <a:pt x="4613" y="1379"/>
                </a:cubicBezTo>
                <a:cubicBezTo>
                  <a:pt x="4618" y="1379"/>
                  <a:pt x="4622" y="1377"/>
                  <a:pt x="4627" y="1376"/>
                </a:cubicBezTo>
                <a:close/>
                <a:moveTo>
                  <a:pt x="5662" y="1423"/>
                </a:moveTo>
                <a:cubicBezTo>
                  <a:pt x="5664" y="1441"/>
                  <a:pt x="5665" y="1460"/>
                  <a:pt x="5665" y="1479"/>
                </a:cubicBezTo>
                <a:lnTo>
                  <a:pt x="5656" y="1479"/>
                </a:lnTo>
                <a:cubicBezTo>
                  <a:pt x="5655" y="1460"/>
                  <a:pt x="5653" y="1441"/>
                  <a:pt x="5653" y="1423"/>
                </a:cubicBezTo>
                <a:close/>
                <a:moveTo>
                  <a:pt x="18908" y="1424"/>
                </a:moveTo>
                <a:cubicBezTo>
                  <a:pt x="18909" y="1442"/>
                  <a:pt x="18911" y="1461"/>
                  <a:pt x="18912" y="1480"/>
                </a:cubicBezTo>
                <a:lnTo>
                  <a:pt x="18903" y="1480"/>
                </a:lnTo>
                <a:cubicBezTo>
                  <a:pt x="18902" y="1462"/>
                  <a:pt x="18900" y="1443"/>
                  <a:pt x="18899" y="1424"/>
                </a:cubicBezTo>
                <a:close/>
                <a:moveTo>
                  <a:pt x="19576" y="1427"/>
                </a:moveTo>
                <a:cubicBezTo>
                  <a:pt x="19579" y="1433"/>
                  <a:pt x="19583" y="1439"/>
                  <a:pt x="19586" y="1445"/>
                </a:cubicBezTo>
                <a:cubicBezTo>
                  <a:pt x="19579" y="1458"/>
                  <a:pt x="19573" y="1472"/>
                  <a:pt x="19565" y="1485"/>
                </a:cubicBezTo>
                <a:cubicBezTo>
                  <a:pt x="19564" y="1480"/>
                  <a:pt x="19561" y="1477"/>
                  <a:pt x="19560" y="1473"/>
                </a:cubicBezTo>
                <a:lnTo>
                  <a:pt x="19560" y="1473"/>
                </a:lnTo>
                <a:lnTo>
                  <a:pt x="19565" y="1483"/>
                </a:lnTo>
                <a:cubicBezTo>
                  <a:pt x="19565" y="1458"/>
                  <a:pt x="19570" y="1442"/>
                  <a:pt x="19576" y="1427"/>
                </a:cubicBezTo>
                <a:close/>
                <a:moveTo>
                  <a:pt x="28029" y="1441"/>
                </a:moveTo>
                <a:cubicBezTo>
                  <a:pt x="28032" y="1457"/>
                  <a:pt x="28034" y="1473"/>
                  <a:pt x="28037" y="1489"/>
                </a:cubicBezTo>
                <a:lnTo>
                  <a:pt x="27990" y="1489"/>
                </a:lnTo>
                <a:cubicBezTo>
                  <a:pt x="27988" y="1480"/>
                  <a:pt x="27988" y="1472"/>
                  <a:pt x="27987" y="1463"/>
                </a:cubicBezTo>
                <a:cubicBezTo>
                  <a:pt x="28000" y="1455"/>
                  <a:pt x="28015" y="1448"/>
                  <a:pt x="28029" y="1441"/>
                </a:cubicBezTo>
                <a:close/>
                <a:moveTo>
                  <a:pt x="4115" y="1504"/>
                </a:moveTo>
                <a:cubicBezTo>
                  <a:pt x="4116" y="1510"/>
                  <a:pt x="4116" y="1517"/>
                  <a:pt x="4116" y="1523"/>
                </a:cubicBezTo>
                <a:lnTo>
                  <a:pt x="4088" y="1523"/>
                </a:lnTo>
                <a:cubicBezTo>
                  <a:pt x="4088" y="1517"/>
                  <a:pt x="4088" y="1510"/>
                  <a:pt x="4087" y="1504"/>
                </a:cubicBezTo>
                <a:close/>
                <a:moveTo>
                  <a:pt x="8291" y="1477"/>
                </a:moveTo>
                <a:cubicBezTo>
                  <a:pt x="8293" y="1486"/>
                  <a:pt x="8294" y="1495"/>
                  <a:pt x="8296" y="1505"/>
                </a:cubicBezTo>
                <a:cubicBezTo>
                  <a:pt x="8281" y="1513"/>
                  <a:pt x="8266" y="1520"/>
                  <a:pt x="8252" y="1527"/>
                </a:cubicBezTo>
                <a:cubicBezTo>
                  <a:pt x="8249" y="1511"/>
                  <a:pt x="8247" y="1495"/>
                  <a:pt x="8246" y="1477"/>
                </a:cubicBezTo>
                <a:close/>
                <a:moveTo>
                  <a:pt x="19560" y="1473"/>
                </a:moveTo>
                <a:cubicBezTo>
                  <a:pt x="19561" y="1500"/>
                  <a:pt x="19555" y="1514"/>
                  <a:pt x="19549" y="1530"/>
                </a:cubicBezTo>
                <a:cubicBezTo>
                  <a:pt x="19546" y="1525"/>
                  <a:pt x="19543" y="1519"/>
                  <a:pt x="19540" y="1513"/>
                </a:cubicBezTo>
                <a:cubicBezTo>
                  <a:pt x="19546" y="1500"/>
                  <a:pt x="19554" y="1486"/>
                  <a:pt x="19560" y="1473"/>
                </a:cubicBezTo>
                <a:close/>
                <a:moveTo>
                  <a:pt x="6446" y="1476"/>
                </a:moveTo>
                <a:cubicBezTo>
                  <a:pt x="6448" y="1495"/>
                  <a:pt x="6449" y="1513"/>
                  <a:pt x="6451" y="1532"/>
                </a:cubicBezTo>
                <a:lnTo>
                  <a:pt x="6441" y="1532"/>
                </a:lnTo>
                <a:cubicBezTo>
                  <a:pt x="6439" y="1513"/>
                  <a:pt x="6439" y="1495"/>
                  <a:pt x="6438" y="1476"/>
                </a:cubicBezTo>
                <a:close/>
                <a:moveTo>
                  <a:pt x="20027" y="1476"/>
                </a:moveTo>
                <a:cubicBezTo>
                  <a:pt x="20029" y="1495"/>
                  <a:pt x="20030" y="1513"/>
                  <a:pt x="20030" y="1532"/>
                </a:cubicBezTo>
                <a:lnTo>
                  <a:pt x="20021" y="1532"/>
                </a:lnTo>
                <a:cubicBezTo>
                  <a:pt x="20020" y="1513"/>
                  <a:pt x="20019" y="1495"/>
                  <a:pt x="20019" y="1476"/>
                </a:cubicBezTo>
                <a:close/>
                <a:moveTo>
                  <a:pt x="19279" y="1432"/>
                </a:moveTo>
                <a:cubicBezTo>
                  <a:pt x="19313" y="1448"/>
                  <a:pt x="19326" y="1484"/>
                  <a:pt x="19343" y="1527"/>
                </a:cubicBezTo>
                <a:cubicBezTo>
                  <a:pt x="19324" y="1530"/>
                  <a:pt x="19309" y="1533"/>
                  <a:pt x="19290" y="1536"/>
                </a:cubicBezTo>
                <a:cubicBezTo>
                  <a:pt x="19286" y="1494"/>
                  <a:pt x="19282" y="1462"/>
                  <a:pt x="19279" y="1432"/>
                </a:cubicBezTo>
                <a:close/>
                <a:moveTo>
                  <a:pt x="5052" y="1426"/>
                </a:moveTo>
                <a:cubicBezTo>
                  <a:pt x="5053" y="1463"/>
                  <a:pt x="5056" y="1501"/>
                  <a:pt x="5059" y="1538"/>
                </a:cubicBezTo>
                <a:lnTo>
                  <a:pt x="5044" y="1538"/>
                </a:lnTo>
                <a:cubicBezTo>
                  <a:pt x="5043" y="1501"/>
                  <a:pt x="5040" y="1463"/>
                  <a:pt x="5037" y="1426"/>
                </a:cubicBezTo>
                <a:close/>
                <a:moveTo>
                  <a:pt x="4216" y="1485"/>
                </a:moveTo>
                <a:cubicBezTo>
                  <a:pt x="4218" y="1504"/>
                  <a:pt x="4219" y="1523"/>
                  <a:pt x="4220" y="1541"/>
                </a:cubicBezTo>
                <a:lnTo>
                  <a:pt x="4210" y="1541"/>
                </a:lnTo>
                <a:cubicBezTo>
                  <a:pt x="4209" y="1523"/>
                  <a:pt x="4209" y="1504"/>
                  <a:pt x="4207" y="1485"/>
                </a:cubicBezTo>
                <a:close/>
                <a:moveTo>
                  <a:pt x="12539" y="1522"/>
                </a:moveTo>
                <a:cubicBezTo>
                  <a:pt x="12539" y="1530"/>
                  <a:pt x="12539" y="1541"/>
                  <a:pt x="12540" y="1550"/>
                </a:cubicBezTo>
                <a:lnTo>
                  <a:pt x="12484" y="1550"/>
                </a:lnTo>
                <a:cubicBezTo>
                  <a:pt x="12483" y="1541"/>
                  <a:pt x="12483" y="1530"/>
                  <a:pt x="12483" y="1522"/>
                </a:cubicBezTo>
                <a:close/>
                <a:moveTo>
                  <a:pt x="18683" y="1575"/>
                </a:moveTo>
                <a:lnTo>
                  <a:pt x="18683" y="1575"/>
                </a:lnTo>
                <a:cubicBezTo>
                  <a:pt x="18683" y="1575"/>
                  <a:pt x="18683" y="1575"/>
                  <a:pt x="18683" y="1575"/>
                </a:cubicBezTo>
                <a:cubicBezTo>
                  <a:pt x="18683" y="1575"/>
                  <a:pt x="18684" y="1576"/>
                  <a:pt x="18684" y="1576"/>
                </a:cubicBezTo>
                <a:cubicBezTo>
                  <a:pt x="18684" y="1576"/>
                  <a:pt x="18683" y="1575"/>
                  <a:pt x="18683" y="1575"/>
                </a:cubicBezTo>
                <a:close/>
                <a:moveTo>
                  <a:pt x="4927" y="1557"/>
                </a:moveTo>
                <a:cubicBezTo>
                  <a:pt x="4928" y="1564"/>
                  <a:pt x="4928" y="1570"/>
                  <a:pt x="4928" y="1576"/>
                </a:cubicBezTo>
                <a:lnTo>
                  <a:pt x="4900" y="1576"/>
                </a:lnTo>
                <a:cubicBezTo>
                  <a:pt x="4900" y="1570"/>
                  <a:pt x="4900" y="1563"/>
                  <a:pt x="4899" y="1557"/>
                </a:cubicBezTo>
                <a:close/>
                <a:moveTo>
                  <a:pt x="8736" y="1523"/>
                </a:moveTo>
                <a:cubicBezTo>
                  <a:pt x="8737" y="1542"/>
                  <a:pt x="8739" y="1560"/>
                  <a:pt x="8740" y="1579"/>
                </a:cubicBezTo>
                <a:lnTo>
                  <a:pt x="8730" y="1579"/>
                </a:lnTo>
                <a:cubicBezTo>
                  <a:pt x="8730" y="1561"/>
                  <a:pt x="8728" y="1542"/>
                  <a:pt x="8727" y="1523"/>
                </a:cubicBezTo>
                <a:close/>
                <a:moveTo>
                  <a:pt x="7934" y="1536"/>
                </a:moveTo>
                <a:cubicBezTo>
                  <a:pt x="7935" y="1545"/>
                  <a:pt x="7935" y="1554"/>
                  <a:pt x="7937" y="1564"/>
                </a:cubicBezTo>
                <a:cubicBezTo>
                  <a:pt x="7922" y="1570"/>
                  <a:pt x="7907" y="1578"/>
                  <a:pt x="7891" y="1585"/>
                </a:cubicBezTo>
                <a:cubicBezTo>
                  <a:pt x="7890" y="1569"/>
                  <a:pt x="7888" y="1552"/>
                  <a:pt x="7887" y="1536"/>
                </a:cubicBezTo>
                <a:close/>
                <a:moveTo>
                  <a:pt x="7175" y="1529"/>
                </a:moveTo>
                <a:cubicBezTo>
                  <a:pt x="7176" y="1548"/>
                  <a:pt x="7178" y="1567"/>
                  <a:pt x="7179" y="1586"/>
                </a:cubicBezTo>
                <a:lnTo>
                  <a:pt x="7169" y="1586"/>
                </a:lnTo>
                <a:cubicBezTo>
                  <a:pt x="7169" y="1567"/>
                  <a:pt x="7167" y="1548"/>
                  <a:pt x="7166" y="1529"/>
                </a:cubicBezTo>
                <a:close/>
                <a:moveTo>
                  <a:pt x="4472" y="1539"/>
                </a:moveTo>
                <a:cubicBezTo>
                  <a:pt x="4475" y="1555"/>
                  <a:pt x="4476" y="1572"/>
                  <a:pt x="4479" y="1588"/>
                </a:cubicBezTo>
                <a:lnTo>
                  <a:pt x="4432" y="1588"/>
                </a:lnTo>
                <a:cubicBezTo>
                  <a:pt x="4431" y="1579"/>
                  <a:pt x="4429" y="1570"/>
                  <a:pt x="4429" y="1561"/>
                </a:cubicBezTo>
                <a:cubicBezTo>
                  <a:pt x="4444" y="1554"/>
                  <a:pt x="4457" y="1547"/>
                  <a:pt x="4472" y="1539"/>
                </a:cubicBezTo>
                <a:close/>
                <a:moveTo>
                  <a:pt x="14678" y="1554"/>
                </a:moveTo>
                <a:cubicBezTo>
                  <a:pt x="14679" y="1573"/>
                  <a:pt x="14681" y="1592"/>
                  <a:pt x="14682" y="1611"/>
                </a:cubicBezTo>
                <a:lnTo>
                  <a:pt x="14672" y="1611"/>
                </a:lnTo>
                <a:cubicBezTo>
                  <a:pt x="14672" y="1592"/>
                  <a:pt x="14671" y="1573"/>
                  <a:pt x="14669" y="1554"/>
                </a:cubicBezTo>
                <a:close/>
                <a:moveTo>
                  <a:pt x="8527" y="1594"/>
                </a:moveTo>
                <a:cubicBezTo>
                  <a:pt x="8528" y="1604"/>
                  <a:pt x="8528" y="1613"/>
                  <a:pt x="8530" y="1623"/>
                </a:cubicBezTo>
                <a:lnTo>
                  <a:pt x="8474" y="1623"/>
                </a:lnTo>
                <a:cubicBezTo>
                  <a:pt x="8472" y="1613"/>
                  <a:pt x="8472" y="1604"/>
                  <a:pt x="8472" y="1595"/>
                </a:cubicBezTo>
                <a:cubicBezTo>
                  <a:pt x="8490" y="1595"/>
                  <a:pt x="8509" y="1595"/>
                  <a:pt x="8527" y="1594"/>
                </a:cubicBezTo>
                <a:close/>
                <a:moveTo>
                  <a:pt x="10635" y="1572"/>
                </a:moveTo>
                <a:cubicBezTo>
                  <a:pt x="10636" y="1591"/>
                  <a:pt x="10638" y="1608"/>
                  <a:pt x="10639" y="1628"/>
                </a:cubicBezTo>
                <a:lnTo>
                  <a:pt x="10631" y="1628"/>
                </a:lnTo>
                <a:cubicBezTo>
                  <a:pt x="10629" y="1608"/>
                  <a:pt x="10628" y="1591"/>
                  <a:pt x="10626" y="1572"/>
                </a:cubicBezTo>
                <a:close/>
                <a:moveTo>
                  <a:pt x="17759" y="1617"/>
                </a:moveTo>
                <a:cubicBezTo>
                  <a:pt x="17760" y="1623"/>
                  <a:pt x="17760" y="1629"/>
                  <a:pt x="17760" y="1636"/>
                </a:cubicBezTo>
                <a:lnTo>
                  <a:pt x="17732" y="1636"/>
                </a:lnTo>
                <a:cubicBezTo>
                  <a:pt x="17732" y="1629"/>
                  <a:pt x="17732" y="1623"/>
                  <a:pt x="17731" y="1617"/>
                </a:cubicBezTo>
                <a:close/>
                <a:moveTo>
                  <a:pt x="7039" y="1586"/>
                </a:moveTo>
                <a:cubicBezTo>
                  <a:pt x="7041" y="1605"/>
                  <a:pt x="7042" y="1625"/>
                  <a:pt x="7044" y="1642"/>
                </a:cubicBezTo>
                <a:lnTo>
                  <a:pt x="7033" y="1642"/>
                </a:lnTo>
                <a:cubicBezTo>
                  <a:pt x="7032" y="1625"/>
                  <a:pt x="7032" y="1605"/>
                  <a:pt x="7030" y="1586"/>
                </a:cubicBezTo>
                <a:close/>
                <a:moveTo>
                  <a:pt x="5422" y="1592"/>
                </a:moveTo>
                <a:cubicBezTo>
                  <a:pt x="5424" y="1611"/>
                  <a:pt x="5425" y="1630"/>
                  <a:pt x="5425" y="1650"/>
                </a:cubicBezTo>
                <a:lnTo>
                  <a:pt x="5417" y="1650"/>
                </a:lnTo>
                <a:cubicBezTo>
                  <a:pt x="5415" y="1630"/>
                  <a:pt x="5414" y="1611"/>
                  <a:pt x="5414" y="1592"/>
                </a:cubicBezTo>
                <a:close/>
                <a:moveTo>
                  <a:pt x="17860" y="1598"/>
                </a:moveTo>
                <a:cubicBezTo>
                  <a:pt x="17862" y="1617"/>
                  <a:pt x="17863" y="1635"/>
                  <a:pt x="17865" y="1654"/>
                </a:cubicBezTo>
                <a:lnTo>
                  <a:pt x="17854" y="1654"/>
                </a:lnTo>
                <a:cubicBezTo>
                  <a:pt x="17853" y="1636"/>
                  <a:pt x="17851" y="1617"/>
                  <a:pt x="17851" y="1598"/>
                </a:cubicBezTo>
                <a:close/>
                <a:moveTo>
                  <a:pt x="3304" y="1601"/>
                </a:moveTo>
                <a:cubicBezTo>
                  <a:pt x="3305" y="1620"/>
                  <a:pt x="3307" y="1639"/>
                  <a:pt x="3307" y="1658"/>
                </a:cubicBezTo>
                <a:lnTo>
                  <a:pt x="3298" y="1658"/>
                </a:lnTo>
                <a:cubicBezTo>
                  <a:pt x="3297" y="1639"/>
                  <a:pt x="3295" y="1620"/>
                  <a:pt x="3295" y="1601"/>
                </a:cubicBezTo>
                <a:close/>
                <a:moveTo>
                  <a:pt x="10360" y="1629"/>
                </a:moveTo>
                <a:cubicBezTo>
                  <a:pt x="10361" y="1648"/>
                  <a:pt x="10363" y="1667"/>
                  <a:pt x="10364" y="1685"/>
                </a:cubicBezTo>
                <a:lnTo>
                  <a:pt x="10355" y="1685"/>
                </a:lnTo>
                <a:cubicBezTo>
                  <a:pt x="10354" y="1667"/>
                  <a:pt x="10353" y="1648"/>
                  <a:pt x="10351" y="1629"/>
                </a:cubicBezTo>
                <a:close/>
                <a:moveTo>
                  <a:pt x="4628" y="1672"/>
                </a:moveTo>
                <a:cubicBezTo>
                  <a:pt x="4628" y="1678"/>
                  <a:pt x="4629" y="1683"/>
                  <a:pt x="4629" y="1689"/>
                </a:cubicBezTo>
                <a:lnTo>
                  <a:pt x="4601" y="1689"/>
                </a:lnTo>
                <a:lnTo>
                  <a:pt x="4601" y="1691"/>
                </a:lnTo>
                <a:cubicBezTo>
                  <a:pt x="4601" y="1683"/>
                  <a:pt x="4600" y="1678"/>
                  <a:pt x="4600" y="1672"/>
                </a:cubicBezTo>
                <a:close/>
                <a:moveTo>
                  <a:pt x="2955" y="1679"/>
                </a:moveTo>
                <a:cubicBezTo>
                  <a:pt x="2957" y="1685"/>
                  <a:pt x="2957" y="1691"/>
                  <a:pt x="2957" y="1697"/>
                </a:cubicBezTo>
                <a:lnTo>
                  <a:pt x="2929" y="1697"/>
                </a:lnTo>
                <a:cubicBezTo>
                  <a:pt x="2929" y="1691"/>
                  <a:pt x="2929" y="1685"/>
                  <a:pt x="2927" y="1679"/>
                </a:cubicBezTo>
                <a:close/>
                <a:moveTo>
                  <a:pt x="5956" y="1647"/>
                </a:moveTo>
                <a:cubicBezTo>
                  <a:pt x="5956" y="1666"/>
                  <a:pt x="5958" y="1685"/>
                  <a:pt x="5959" y="1704"/>
                </a:cubicBezTo>
                <a:lnTo>
                  <a:pt x="5951" y="1704"/>
                </a:lnTo>
                <a:cubicBezTo>
                  <a:pt x="5949" y="1685"/>
                  <a:pt x="5948" y="1666"/>
                  <a:pt x="5946" y="1647"/>
                </a:cubicBezTo>
                <a:close/>
                <a:moveTo>
                  <a:pt x="5097" y="1660"/>
                </a:moveTo>
                <a:cubicBezTo>
                  <a:pt x="5099" y="1670"/>
                  <a:pt x="5100" y="1679"/>
                  <a:pt x="5102" y="1688"/>
                </a:cubicBezTo>
                <a:cubicBezTo>
                  <a:pt x="5086" y="1695"/>
                  <a:pt x="5071" y="1703"/>
                  <a:pt x="5056" y="1708"/>
                </a:cubicBezTo>
                <a:cubicBezTo>
                  <a:pt x="5055" y="1694"/>
                  <a:pt x="5053" y="1678"/>
                  <a:pt x="5052" y="1661"/>
                </a:cubicBezTo>
                <a:cubicBezTo>
                  <a:pt x="5066" y="1661"/>
                  <a:pt x="5083" y="1660"/>
                  <a:pt x="5097" y="1660"/>
                </a:cubicBezTo>
                <a:close/>
                <a:moveTo>
                  <a:pt x="3726" y="1657"/>
                </a:moveTo>
                <a:cubicBezTo>
                  <a:pt x="3728" y="1675"/>
                  <a:pt x="3729" y="1694"/>
                  <a:pt x="3729" y="1713"/>
                </a:cubicBezTo>
                <a:lnTo>
                  <a:pt x="3720" y="1713"/>
                </a:lnTo>
                <a:cubicBezTo>
                  <a:pt x="3719" y="1694"/>
                  <a:pt x="3717" y="1676"/>
                  <a:pt x="3716" y="1657"/>
                </a:cubicBezTo>
                <a:close/>
                <a:moveTo>
                  <a:pt x="7270" y="1698"/>
                </a:moveTo>
                <a:cubicBezTo>
                  <a:pt x="7270" y="1717"/>
                  <a:pt x="7272" y="1736"/>
                  <a:pt x="7273" y="1756"/>
                </a:cubicBezTo>
                <a:lnTo>
                  <a:pt x="7264" y="1756"/>
                </a:lnTo>
                <a:cubicBezTo>
                  <a:pt x="7263" y="1736"/>
                  <a:pt x="7261" y="1717"/>
                  <a:pt x="7260" y="1698"/>
                </a:cubicBezTo>
                <a:close/>
                <a:moveTo>
                  <a:pt x="8556" y="1750"/>
                </a:moveTo>
                <a:cubicBezTo>
                  <a:pt x="8558" y="1769"/>
                  <a:pt x="8558" y="1788"/>
                  <a:pt x="8559" y="1806"/>
                </a:cubicBezTo>
                <a:cubicBezTo>
                  <a:pt x="8557" y="1806"/>
                  <a:pt x="8555" y="1806"/>
                  <a:pt x="8553" y="1806"/>
                </a:cubicBezTo>
                <a:cubicBezTo>
                  <a:pt x="8552" y="1806"/>
                  <a:pt x="8551" y="1806"/>
                  <a:pt x="8550" y="1806"/>
                </a:cubicBezTo>
                <a:cubicBezTo>
                  <a:pt x="8549" y="1788"/>
                  <a:pt x="8547" y="1769"/>
                  <a:pt x="8546" y="1750"/>
                </a:cubicBezTo>
                <a:close/>
                <a:moveTo>
                  <a:pt x="5623" y="1767"/>
                </a:moveTo>
                <a:cubicBezTo>
                  <a:pt x="5630" y="1783"/>
                  <a:pt x="5637" y="1797"/>
                  <a:pt x="5644" y="1813"/>
                </a:cubicBezTo>
                <a:lnTo>
                  <a:pt x="5644" y="1813"/>
                </a:lnTo>
                <a:cubicBezTo>
                  <a:pt x="5631" y="1811"/>
                  <a:pt x="5622" y="1798"/>
                  <a:pt x="5615" y="1786"/>
                </a:cubicBezTo>
                <a:cubicBezTo>
                  <a:pt x="5617" y="1779"/>
                  <a:pt x="5620" y="1773"/>
                  <a:pt x="5623" y="1767"/>
                </a:cubicBezTo>
                <a:close/>
                <a:moveTo>
                  <a:pt x="3186" y="1786"/>
                </a:moveTo>
                <a:cubicBezTo>
                  <a:pt x="3186" y="1795"/>
                  <a:pt x="3188" y="1806"/>
                  <a:pt x="3188" y="1814"/>
                </a:cubicBezTo>
                <a:lnTo>
                  <a:pt x="3132" y="1814"/>
                </a:lnTo>
                <a:cubicBezTo>
                  <a:pt x="3132" y="1806"/>
                  <a:pt x="3130" y="1795"/>
                  <a:pt x="3130" y="1786"/>
                </a:cubicBezTo>
                <a:close/>
                <a:moveTo>
                  <a:pt x="3929" y="1722"/>
                </a:moveTo>
                <a:cubicBezTo>
                  <a:pt x="3932" y="1753"/>
                  <a:pt x="3934" y="1783"/>
                  <a:pt x="3936" y="1814"/>
                </a:cubicBezTo>
                <a:cubicBezTo>
                  <a:pt x="3932" y="1816"/>
                  <a:pt x="3928" y="1817"/>
                  <a:pt x="3923" y="1819"/>
                </a:cubicBezTo>
                <a:cubicBezTo>
                  <a:pt x="3917" y="1788"/>
                  <a:pt x="3911" y="1758"/>
                  <a:pt x="3906" y="1728"/>
                </a:cubicBezTo>
                <a:cubicBezTo>
                  <a:pt x="3914" y="1725"/>
                  <a:pt x="3922" y="1723"/>
                  <a:pt x="3929" y="1722"/>
                </a:cubicBezTo>
                <a:close/>
                <a:moveTo>
                  <a:pt x="5434" y="1763"/>
                </a:moveTo>
                <a:cubicBezTo>
                  <a:pt x="5436" y="1781"/>
                  <a:pt x="5437" y="1800"/>
                  <a:pt x="5437" y="1819"/>
                </a:cubicBezTo>
                <a:lnTo>
                  <a:pt x="5428" y="1819"/>
                </a:lnTo>
                <a:cubicBezTo>
                  <a:pt x="5427" y="1800"/>
                  <a:pt x="5425" y="1781"/>
                  <a:pt x="5424" y="1763"/>
                </a:cubicBezTo>
                <a:close/>
                <a:moveTo>
                  <a:pt x="8135" y="1679"/>
                </a:moveTo>
                <a:lnTo>
                  <a:pt x="8135" y="1679"/>
                </a:lnTo>
                <a:cubicBezTo>
                  <a:pt x="8106" y="1750"/>
                  <a:pt x="8094" y="1779"/>
                  <a:pt x="8077" y="1822"/>
                </a:cubicBezTo>
                <a:cubicBezTo>
                  <a:pt x="8068" y="1775"/>
                  <a:pt x="8065" y="1750"/>
                  <a:pt x="8059" y="1713"/>
                </a:cubicBezTo>
                <a:cubicBezTo>
                  <a:pt x="8075" y="1706"/>
                  <a:pt x="8090" y="1698"/>
                  <a:pt x="8135" y="1679"/>
                </a:cubicBezTo>
                <a:close/>
                <a:moveTo>
                  <a:pt x="5644" y="1814"/>
                </a:moveTo>
                <a:lnTo>
                  <a:pt x="5644" y="1814"/>
                </a:lnTo>
                <a:cubicBezTo>
                  <a:pt x="5644" y="1814"/>
                  <a:pt x="5645" y="1814"/>
                  <a:pt x="5645" y="1814"/>
                </a:cubicBezTo>
                <a:cubicBezTo>
                  <a:pt x="5643" y="1817"/>
                  <a:pt x="5642" y="1822"/>
                  <a:pt x="5640" y="1825"/>
                </a:cubicBezTo>
                <a:cubicBezTo>
                  <a:pt x="5642" y="1821"/>
                  <a:pt x="5643" y="1818"/>
                  <a:pt x="5644" y="1814"/>
                </a:cubicBezTo>
                <a:close/>
                <a:moveTo>
                  <a:pt x="3508" y="1714"/>
                </a:moveTo>
                <a:cubicBezTo>
                  <a:pt x="3511" y="1751"/>
                  <a:pt x="3514" y="1789"/>
                  <a:pt x="3516" y="1826"/>
                </a:cubicBezTo>
                <a:lnTo>
                  <a:pt x="3502" y="1826"/>
                </a:lnTo>
                <a:cubicBezTo>
                  <a:pt x="3500" y="1789"/>
                  <a:pt x="3497" y="1751"/>
                  <a:pt x="3495" y="1714"/>
                </a:cubicBezTo>
                <a:close/>
                <a:moveTo>
                  <a:pt x="16201" y="1728"/>
                </a:moveTo>
                <a:cubicBezTo>
                  <a:pt x="16202" y="1760"/>
                  <a:pt x="16204" y="1791"/>
                  <a:pt x="16207" y="1822"/>
                </a:cubicBezTo>
                <a:cubicBezTo>
                  <a:pt x="16202" y="1823"/>
                  <a:pt x="16198" y="1825"/>
                  <a:pt x="16193" y="1826"/>
                </a:cubicBezTo>
                <a:cubicBezTo>
                  <a:pt x="16187" y="1794"/>
                  <a:pt x="16182" y="1763"/>
                  <a:pt x="16177" y="1732"/>
                </a:cubicBezTo>
                <a:cubicBezTo>
                  <a:pt x="16185" y="1731"/>
                  <a:pt x="16192" y="1729"/>
                  <a:pt x="16201" y="1728"/>
                </a:cubicBezTo>
                <a:close/>
                <a:moveTo>
                  <a:pt x="15753" y="1776"/>
                </a:moveTo>
                <a:cubicBezTo>
                  <a:pt x="15753" y="1795"/>
                  <a:pt x="15755" y="1813"/>
                  <a:pt x="15756" y="1832"/>
                </a:cubicBezTo>
                <a:lnTo>
                  <a:pt x="15748" y="1832"/>
                </a:lnTo>
                <a:cubicBezTo>
                  <a:pt x="15746" y="1813"/>
                  <a:pt x="15745" y="1795"/>
                  <a:pt x="15743" y="1776"/>
                </a:cubicBezTo>
                <a:close/>
                <a:moveTo>
                  <a:pt x="4612" y="1841"/>
                </a:moveTo>
                <a:cubicBezTo>
                  <a:pt x="4612" y="1847"/>
                  <a:pt x="4612" y="1854"/>
                  <a:pt x="4613" y="1860"/>
                </a:cubicBezTo>
                <a:lnTo>
                  <a:pt x="4585" y="1860"/>
                </a:lnTo>
                <a:cubicBezTo>
                  <a:pt x="4584" y="1854"/>
                  <a:pt x="4584" y="1847"/>
                  <a:pt x="4584" y="1841"/>
                </a:cubicBezTo>
                <a:close/>
                <a:moveTo>
                  <a:pt x="16632" y="1848"/>
                </a:moveTo>
                <a:cubicBezTo>
                  <a:pt x="16632" y="1854"/>
                  <a:pt x="16632" y="1860"/>
                  <a:pt x="16633" y="1867"/>
                </a:cubicBezTo>
                <a:lnTo>
                  <a:pt x="16605" y="1867"/>
                </a:lnTo>
                <a:cubicBezTo>
                  <a:pt x="16604" y="1860"/>
                  <a:pt x="16604" y="1854"/>
                  <a:pt x="16604" y="1848"/>
                </a:cubicBezTo>
                <a:close/>
                <a:moveTo>
                  <a:pt x="5640" y="1825"/>
                </a:moveTo>
                <a:cubicBezTo>
                  <a:pt x="5652" y="1826"/>
                  <a:pt x="5661" y="1839"/>
                  <a:pt x="5670" y="1853"/>
                </a:cubicBezTo>
                <a:cubicBezTo>
                  <a:pt x="5667" y="1859"/>
                  <a:pt x="5665" y="1864"/>
                  <a:pt x="5662" y="1870"/>
                </a:cubicBezTo>
                <a:cubicBezTo>
                  <a:pt x="5655" y="1856"/>
                  <a:pt x="5648" y="1839"/>
                  <a:pt x="5640" y="1825"/>
                </a:cubicBezTo>
                <a:close/>
                <a:moveTo>
                  <a:pt x="5246" y="1876"/>
                </a:moveTo>
                <a:lnTo>
                  <a:pt x="5250" y="1932"/>
                </a:lnTo>
                <a:lnTo>
                  <a:pt x="5241" y="1932"/>
                </a:lnTo>
                <a:cubicBezTo>
                  <a:pt x="5240" y="1914"/>
                  <a:pt x="5239" y="1895"/>
                  <a:pt x="5237" y="1876"/>
                </a:cubicBezTo>
                <a:close/>
                <a:moveTo>
                  <a:pt x="8828" y="1936"/>
                </a:moveTo>
                <a:cubicBezTo>
                  <a:pt x="8828" y="1944"/>
                  <a:pt x="8830" y="1950"/>
                  <a:pt x="8830" y="1956"/>
                </a:cubicBezTo>
                <a:lnTo>
                  <a:pt x="8802" y="1956"/>
                </a:lnTo>
                <a:cubicBezTo>
                  <a:pt x="8802" y="1950"/>
                  <a:pt x="8802" y="1944"/>
                  <a:pt x="8800" y="1936"/>
                </a:cubicBezTo>
                <a:close/>
                <a:moveTo>
                  <a:pt x="10073" y="1913"/>
                </a:moveTo>
                <a:cubicBezTo>
                  <a:pt x="10074" y="1932"/>
                  <a:pt x="10074" y="1951"/>
                  <a:pt x="10076" y="1969"/>
                </a:cubicBezTo>
                <a:lnTo>
                  <a:pt x="10067" y="1969"/>
                </a:lnTo>
                <a:cubicBezTo>
                  <a:pt x="10066" y="1950"/>
                  <a:pt x="10064" y="1932"/>
                  <a:pt x="10064" y="1913"/>
                </a:cubicBezTo>
                <a:close/>
                <a:moveTo>
                  <a:pt x="8205" y="1920"/>
                </a:moveTo>
                <a:cubicBezTo>
                  <a:pt x="8206" y="1939"/>
                  <a:pt x="8207" y="1959"/>
                  <a:pt x="8209" y="1978"/>
                </a:cubicBezTo>
                <a:lnTo>
                  <a:pt x="8199" y="1978"/>
                </a:lnTo>
                <a:cubicBezTo>
                  <a:pt x="8197" y="1959"/>
                  <a:pt x="8197" y="1939"/>
                  <a:pt x="8196" y="1920"/>
                </a:cubicBezTo>
                <a:close/>
                <a:moveTo>
                  <a:pt x="6224" y="1872"/>
                </a:moveTo>
                <a:cubicBezTo>
                  <a:pt x="6227" y="1910"/>
                  <a:pt x="6229" y="1948"/>
                  <a:pt x="6232" y="1985"/>
                </a:cubicBezTo>
                <a:lnTo>
                  <a:pt x="6218" y="1985"/>
                </a:lnTo>
                <a:cubicBezTo>
                  <a:pt x="6215" y="1948"/>
                  <a:pt x="6212" y="1910"/>
                  <a:pt x="6211" y="1872"/>
                </a:cubicBezTo>
                <a:close/>
                <a:moveTo>
                  <a:pt x="5193" y="1878"/>
                </a:moveTo>
                <a:cubicBezTo>
                  <a:pt x="5196" y="1914"/>
                  <a:pt x="5197" y="1953"/>
                  <a:pt x="5200" y="1989"/>
                </a:cubicBezTo>
                <a:lnTo>
                  <a:pt x="5187" y="1989"/>
                </a:lnTo>
                <a:cubicBezTo>
                  <a:pt x="5184" y="1953"/>
                  <a:pt x="5181" y="1914"/>
                  <a:pt x="5180" y="1878"/>
                </a:cubicBezTo>
                <a:close/>
                <a:moveTo>
                  <a:pt x="12484" y="1978"/>
                </a:moveTo>
                <a:cubicBezTo>
                  <a:pt x="12486" y="1984"/>
                  <a:pt x="12486" y="1991"/>
                  <a:pt x="12486" y="1997"/>
                </a:cubicBezTo>
                <a:lnTo>
                  <a:pt x="12458" y="1997"/>
                </a:lnTo>
                <a:cubicBezTo>
                  <a:pt x="12458" y="1991"/>
                  <a:pt x="12458" y="1984"/>
                  <a:pt x="12456" y="1978"/>
                </a:cubicBezTo>
                <a:close/>
                <a:moveTo>
                  <a:pt x="7773" y="1998"/>
                </a:moveTo>
                <a:cubicBezTo>
                  <a:pt x="7773" y="2004"/>
                  <a:pt x="7773" y="2010"/>
                  <a:pt x="7775" y="2017"/>
                </a:cubicBezTo>
                <a:lnTo>
                  <a:pt x="7747" y="2017"/>
                </a:lnTo>
                <a:cubicBezTo>
                  <a:pt x="7746" y="2010"/>
                  <a:pt x="7746" y="2004"/>
                  <a:pt x="7746" y="1998"/>
                </a:cubicBezTo>
                <a:close/>
                <a:moveTo>
                  <a:pt x="3564" y="2014"/>
                </a:moveTo>
                <a:cubicBezTo>
                  <a:pt x="3564" y="2022"/>
                  <a:pt x="3564" y="2028"/>
                  <a:pt x="3566" y="2034"/>
                </a:cubicBezTo>
                <a:lnTo>
                  <a:pt x="3538" y="2034"/>
                </a:lnTo>
                <a:cubicBezTo>
                  <a:pt x="3536" y="2028"/>
                  <a:pt x="3536" y="2022"/>
                  <a:pt x="3536" y="2014"/>
                </a:cubicBezTo>
                <a:close/>
                <a:moveTo>
                  <a:pt x="8321" y="1976"/>
                </a:moveTo>
                <a:cubicBezTo>
                  <a:pt x="8321" y="1995"/>
                  <a:pt x="8322" y="2014"/>
                  <a:pt x="8324" y="2034"/>
                </a:cubicBezTo>
                <a:lnTo>
                  <a:pt x="8315" y="2034"/>
                </a:lnTo>
                <a:cubicBezTo>
                  <a:pt x="8313" y="2014"/>
                  <a:pt x="8312" y="1995"/>
                  <a:pt x="8310" y="1976"/>
                </a:cubicBezTo>
                <a:close/>
                <a:moveTo>
                  <a:pt x="5281" y="1989"/>
                </a:moveTo>
                <a:cubicBezTo>
                  <a:pt x="5283" y="2009"/>
                  <a:pt x="5284" y="2028"/>
                  <a:pt x="5286" y="2045"/>
                </a:cubicBezTo>
                <a:lnTo>
                  <a:pt x="5277" y="2045"/>
                </a:lnTo>
                <a:cubicBezTo>
                  <a:pt x="5275" y="2026"/>
                  <a:pt x="5274" y="2009"/>
                  <a:pt x="5272" y="1989"/>
                </a:cubicBezTo>
                <a:close/>
                <a:moveTo>
                  <a:pt x="3442" y="1997"/>
                </a:moveTo>
                <a:cubicBezTo>
                  <a:pt x="3442" y="2016"/>
                  <a:pt x="3444" y="2035"/>
                  <a:pt x="3445" y="2053"/>
                </a:cubicBezTo>
                <a:lnTo>
                  <a:pt x="3436" y="2053"/>
                </a:lnTo>
                <a:cubicBezTo>
                  <a:pt x="3435" y="2035"/>
                  <a:pt x="3433" y="2016"/>
                  <a:pt x="3432" y="1997"/>
                </a:cubicBezTo>
                <a:close/>
                <a:moveTo>
                  <a:pt x="1203" y="1954"/>
                </a:moveTo>
                <a:cubicBezTo>
                  <a:pt x="1196" y="1985"/>
                  <a:pt x="1187" y="2019"/>
                  <a:pt x="1175" y="2064"/>
                </a:cubicBezTo>
                <a:cubicBezTo>
                  <a:pt x="1169" y="2029"/>
                  <a:pt x="1165" y="2004"/>
                  <a:pt x="1157" y="1954"/>
                </a:cubicBezTo>
                <a:close/>
                <a:moveTo>
                  <a:pt x="4554" y="1922"/>
                </a:moveTo>
                <a:cubicBezTo>
                  <a:pt x="4562" y="1970"/>
                  <a:pt x="4566" y="1995"/>
                  <a:pt x="4572" y="2032"/>
                </a:cubicBezTo>
                <a:cubicBezTo>
                  <a:pt x="4556" y="2039"/>
                  <a:pt x="4541" y="2045"/>
                  <a:pt x="4496" y="2066"/>
                </a:cubicBezTo>
                <a:cubicBezTo>
                  <a:pt x="4525" y="1995"/>
                  <a:pt x="4537" y="1966"/>
                  <a:pt x="4554" y="1922"/>
                </a:cubicBezTo>
                <a:close/>
                <a:moveTo>
                  <a:pt x="9551" y="2028"/>
                </a:moveTo>
                <a:cubicBezTo>
                  <a:pt x="9552" y="2047"/>
                  <a:pt x="9554" y="2066"/>
                  <a:pt x="9554" y="2084"/>
                </a:cubicBezTo>
                <a:lnTo>
                  <a:pt x="9554" y="2085"/>
                </a:lnTo>
                <a:lnTo>
                  <a:pt x="9545" y="2085"/>
                </a:lnTo>
                <a:cubicBezTo>
                  <a:pt x="9543" y="2066"/>
                  <a:pt x="9542" y="2047"/>
                  <a:pt x="9542" y="2028"/>
                </a:cubicBezTo>
                <a:close/>
                <a:moveTo>
                  <a:pt x="3149" y="2073"/>
                </a:moveTo>
                <a:cubicBezTo>
                  <a:pt x="3149" y="2079"/>
                  <a:pt x="3149" y="2085"/>
                  <a:pt x="3151" y="2092"/>
                </a:cubicBezTo>
                <a:lnTo>
                  <a:pt x="3123" y="2092"/>
                </a:lnTo>
                <a:cubicBezTo>
                  <a:pt x="3123" y="2085"/>
                  <a:pt x="3121" y="2079"/>
                  <a:pt x="3121" y="2073"/>
                </a:cubicBezTo>
                <a:close/>
                <a:moveTo>
                  <a:pt x="7544" y="2037"/>
                </a:moveTo>
                <a:cubicBezTo>
                  <a:pt x="7544" y="2056"/>
                  <a:pt x="7545" y="2073"/>
                  <a:pt x="7547" y="2092"/>
                </a:cubicBezTo>
                <a:lnTo>
                  <a:pt x="7538" y="2092"/>
                </a:lnTo>
                <a:cubicBezTo>
                  <a:pt x="7537" y="2073"/>
                  <a:pt x="7535" y="2056"/>
                  <a:pt x="7534" y="2037"/>
                </a:cubicBezTo>
                <a:close/>
                <a:moveTo>
                  <a:pt x="4843" y="2045"/>
                </a:moveTo>
                <a:cubicBezTo>
                  <a:pt x="4844" y="2062"/>
                  <a:pt x="4846" y="2078"/>
                  <a:pt x="4847" y="2094"/>
                </a:cubicBezTo>
                <a:lnTo>
                  <a:pt x="4800" y="2094"/>
                </a:lnTo>
                <a:cubicBezTo>
                  <a:pt x="4799" y="2085"/>
                  <a:pt x="4797" y="2076"/>
                  <a:pt x="4797" y="2066"/>
                </a:cubicBezTo>
                <a:cubicBezTo>
                  <a:pt x="4812" y="2060"/>
                  <a:pt x="4827" y="2053"/>
                  <a:pt x="4843" y="2045"/>
                </a:cubicBezTo>
                <a:close/>
                <a:moveTo>
                  <a:pt x="2779" y="2053"/>
                </a:moveTo>
                <a:cubicBezTo>
                  <a:pt x="2780" y="2070"/>
                  <a:pt x="2783" y="2087"/>
                  <a:pt x="2785" y="2103"/>
                </a:cubicBezTo>
                <a:cubicBezTo>
                  <a:pt x="2760" y="2103"/>
                  <a:pt x="2735" y="2103"/>
                  <a:pt x="2711" y="2104"/>
                </a:cubicBezTo>
                <a:cubicBezTo>
                  <a:pt x="2709" y="2094"/>
                  <a:pt x="2708" y="2085"/>
                  <a:pt x="2707" y="2075"/>
                </a:cubicBezTo>
                <a:cubicBezTo>
                  <a:pt x="2732" y="2067"/>
                  <a:pt x="2755" y="2060"/>
                  <a:pt x="2779" y="2053"/>
                </a:cubicBezTo>
                <a:close/>
                <a:moveTo>
                  <a:pt x="1733" y="1944"/>
                </a:moveTo>
                <a:cubicBezTo>
                  <a:pt x="1737" y="2007"/>
                  <a:pt x="1740" y="2053"/>
                  <a:pt x="1744" y="2119"/>
                </a:cubicBezTo>
                <a:cubicBezTo>
                  <a:pt x="1718" y="2101"/>
                  <a:pt x="1686" y="2075"/>
                  <a:pt x="1653" y="2064"/>
                </a:cubicBezTo>
                <a:cubicBezTo>
                  <a:pt x="1622" y="2054"/>
                  <a:pt x="1591" y="2062"/>
                  <a:pt x="1558" y="2017"/>
                </a:cubicBezTo>
                <a:cubicBezTo>
                  <a:pt x="1591" y="2013"/>
                  <a:pt x="1625" y="2016"/>
                  <a:pt x="1658" y="2003"/>
                </a:cubicBezTo>
                <a:cubicBezTo>
                  <a:pt x="1686" y="1992"/>
                  <a:pt x="1709" y="1963"/>
                  <a:pt x="1733" y="1944"/>
                </a:cubicBezTo>
                <a:close/>
                <a:moveTo>
                  <a:pt x="7893" y="2110"/>
                </a:moveTo>
                <a:cubicBezTo>
                  <a:pt x="7893" y="2116"/>
                  <a:pt x="7893" y="2123"/>
                  <a:pt x="7894" y="2129"/>
                </a:cubicBezTo>
                <a:lnTo>
                  <a:pt x="7866" y="2129"/>
                </a:lnTo>
                <a:cubicBezTo>
                  <a:pt x="7865" y="2123"/>
                  <a:pt x="7865" y="2117"/>
                  <a:pt x="7865" y="2110"/>
                </a:cubicBezTo>
                <a:close/>
                <a:moveTo>
                  <a:pt x="7363" y="2113"/>
                </a:moveTo>
                <a:cubicBezTo>
                  <a:pt x="7363" y="2119"/>
                  <a:pt x="7363" y="2125"/>
                  <a:pt x="7363" y="2131"/>
                </a:cubicBezTo>
                <a:lnTo>
                  <a:pt x="7337" y="2131"/>
                </a:lnTo>
                <a:cubicBezTo>
                  <a:pt x="7335" y="2125"/>
                  <a:pt x="7335" y="2119"/>
                  <a:pt x="7335" y="2113"/>
                </a:cubicBezTo>
                <a:close/>
                <a:moveTo>
                  <a:pt x="7056" y="2113"/>
                </a:moveTo>
                <a:cubicBezTo>
                  <a:pt x="7057" y="2120"/>
                  <a:pt x="7057" y="2126"/>
                  <a:pt x="7057" y="2132"/>
                </a:cubicBezTo>
                <a:lnTo>
                  <a:pt x="7029" y="2132"/>
                </a:lnTo>
                <a:cubicBezTo>
                  <a:pt x="7029" y="2126"/>
                  <a:pt x="7029" y="2120"/>
                  <a:pt x="7028" y="2113"/>
                </a:cubicBezTo>
                <a:close/>
                <a:moveTo>
                  <a:pt x="7603" y="2092"/>
                </a:moveTo>
                <a:cubicBezTo>
                  <a:pt x="7604" y="2112"/>
                  <a:pt x="7606" y="2131"/>
                  <a:pt x="7606" y="2150"/>
                </a:cubicBezTo>
                <a:lnTo>
                  <a:pt x="7597" y="2150"/>
                </a:lnTo>
                <a:cubicBezTo>
                  <a:pt x="7595" y="2131"/>
                  <a:pt x="7594" y="2112"/>
                  <a:pt x="7594" y="2092"/>
                </a:cubicBezTo>
                <a:close/>
                <a:moveTo>
                  <a:pt x="7195" y="2066"/>
                </a:moveTo>
                <a:cubicBezTo>
                  <a:pt x="7211" y="2087"/>
                  <a:pt x="7229" y="2109"/>
                  <a:pt x="7254" y="2138"/>
                </a:cubicBezTo>
                <a:cubicBezTo>
                  <a:pt x="7236" y="2145"/>
                  <a:pt x="7225" y="2150"/>
                  <a:pt x="7201" y="2159"/>
                </a:cubicBezTo>
                <a:cubicBezTo>
                  <a:pt x="7198" y="2107"/>
                  <a:pt x="7197" y="2082"/>
                  <a:pt x="7195" y="2066"/>
                </a:cubicBezTo>
                <a:close/>
                <a:moveTo>
                  <a:pt x="2192" y="2000"/>
                </a:moveTo>
                <a:cubicBezTo>
                  <a:pt x="2198" y="2045"/>
                  <a:pt x="2200" y="2081"/>
                  <a:pt x="2203" y="2103"/>
                </a:cubicBezTo>
                <a:cubicBezTo>
                  <a:pt x="2215" y="2123"/>
                  <a:pt x="2223" y="2137"/>
                  <a:pt x="2231" y="2150"/>
                </a:cubicBezTo>
                <a:cubicBezTo>
                  <a:pt x="2228" y="2156"/>
                  <a:pt x="2227" y="2162"/>
                  <a:pt x="2224" y="2167"/>
                </a:cubicBezTo>
                <a:cubicBezTo>
                  <a:pt x="2217" y="2151"/>
                  <a:pt x="2209" y="2137"/>
                  <a:pt x="2202" y="2120"/>
                </a:cubicBezTo>
                <a:cubicBezTo>
                  <a:pt x="2203" y="2117"/>
                  <a:pt x="2205" y="2113"/>
                  <a:pt x="2206" y="2110"/>
                </a:cubicBezTo>
                <a:lnTo>
                  <a:pt x="2206" y="2110"/>
                </a:lnTo>
                <a:cubicBezTo>
                  <a:pt x="2189" y="2129"/>
                  <a:pt x="2177" y="2150"/>
                  <a:pt x="2162" y="2173"/>
                </a:cubicBezTo>
                <a:cubicBezTo>
                  <a:pt x="2153" y="2140"/>
                  <a:pt x="2147" y="2106"/>
                  <a:pt x="2139" y="2075"/>
                </a:cubicBezTo>
                <a:cubicBezTo>
                  <a:pt x="2133" y="2059"/>
                  <a:pt x="2124" y="2047"/>
                  <a:pt x="2106" y="2017"/>
                </a:cubicBezTo>
                <a:cubicBezTo>
                  <a:pt x="2139" y="2012"/>
                  <a:pt x="2162" y="2006"/>
                  <a:pt x="2192" y="2000"/>
                </a:cubicBezTo>
                <a:close/>
                <a:moveTo>
                  <a:pt x="2406" y="1989"/>
                </a:moveTo>
                <a:cubicBezTo>
                  <a:pt x="2433" y="2053"/>
                  <a:pt x="2448" y="2088"/>
                  <a:pt x="2476" y="2154"/>
                </a:cubicBezTo>
                <a:cubicBezTo>
                  <a:pt x="2424" y="2162"/>
                  <a:pt x="2389" y="2167"/>
                  <a:pt x="2356" y="2173"/>
                </a:cubicBezTo>
                <a:cubicBezTo>
                  <a:pt x="2315" y="2017"/>
                  <a:pt x="2405" y="2079"/>
                  <a:pt x="2406" y="1989"/>
                </a:cubicBezTo>
                <a:close/>
                <a:moveTo>
                  <a:pt x="940" y="2120"/>
                </a:moveTo>
                <a:cubicBezTo>
                  <a:pt x="941" y="2140"/>
                  <a:pt x="943" y="2159"/>
                  <a:pt x="944" y="2178"/>
                </a:cubicBezTo>
                <a:lnTo>
                  <a:pt x="934" y="2178"/>
                </a:lnTo>
                <a:cubicBezTo>
                  <a:pt x="932" y="2159"/>
                  <a:pt x="932" y="2140"/>
                  <a:pt x="931" y="2120"/>
                </a:cubicBezTo>
                <a:close/>
                <a:moveTo>
                  <a:pt x="6074" y="2109"/>
                </a:moveTo>
                <a:cubicBezTo>
                  <a:pt x="6077" y="2141"/>
                  <a:pt x="6079" y="2172"/>
                  <a:pt x="6082" y="2203"/>
                </a:cubicBezTo>
                <a:cubicBezTo>
                  <a:pt x="6077" y="2204"/>
                  <a:pt x="6073" y="2206"/>
                  <a:pt x="6068" y="2207"/>
                </a:cubicBezTo>
                <a:cubicBezTo>
                  <a:pt x="6062" y="2175"/>
                  <a:pt x="6057" y="2144"/>
                  <a:pt x="6051" y="2113"/>
                </a:cubicBezTo>
                <a:cubicBezTo>
                  <a:pt x="6059" y="2112"/>
                  <a:pt x="6067" y="2110"/>
                  <a:pt x="6074" y="2109"/>
                </a:cubicBezTo>
                <a:close/>
                <a:moveTo>
                  <a:pt x="731" y="2197"/>
                </a:moveTo>
                <a:cubicBezTo>
                  <a:pt x="732" y="2203"/>
                  <a:pt x="732" y="2209"/>
                  <a:pt x="732" y="2216"/>
                </a:cubicBezTo>
                <a:lnTo>
                  <a:pt x="704" y="2216"/>
                </a:lnTo>
                <a:cubicBezTo>
                  <a:pt x="704" y="2209"/>
                  <a:pt x="704" y="2203"/>
                  <a:pt x="703" y="2197"/>
                </a:cubicBezTo>
                <a:close/>
                <a:moveTo>
                  <a:pt x="2281" y="2172"/>
                </a:moveTo>
                <a:cubicBezTo>
                  <a:pt x="2283" y="2190"/>
                  <a:pt x="2284" y="2209"/>
                  <a:pt x="2286" y="2228"/>
                </a:cubicBezTo>
                <a:lnTo>
                  <a:pt x="2277" y="2228"/>
                </a:lnTo>
                <a:cubicBezTo>
                  <a:pt x="2275" y="2209"/>
                  <a:pt x="2274" y="2190"/>
                  <a:pt x="2273" y="2172"/>
                </a:cubicBezTo>
                <a:close/>
                <a:moveTo>
                  <a:pt x="2059" y="2172"/>
                </a:moveTo>
                <a:cubicBezTo>
                  <a:pt x="2061" y="2191"/>
                  <a:pt x="2061" y="2210"/>
                  <a:pt x="2062" y="2229"/>
                </a:cubicBezTo>
                <a:lnTo>
                  <a:pt x="2053" y="2229"/>
                </a:lnTo>
                <a:cubicBezTo>
                  <a:pt x="2052" y="2210"/>
                  <a:pt x="2050" y="2191"/>
                  <a:pt x="2049" y="2172"/>
                </a:cubicBezTo>
                <a:close/>
                <a:moveTo>
                  <a:pt x="1640" y="2173"/>
                </a:moveTo>
                <a:cubicBezTo>
                  <a:pt x="1641" y="2192"/>
                  <a:pt x="1643" y="2212"/>
                  <a:pt x="1644" y="2231"/>
                </a:cubicBezTo>
                <a:lnTo>
                  <a:pt x="1635" y="2231"/>
                </a:lnTo>
                <a:cubicBezTo>
                  <a:pt x="1634" y="2212"/>
                  <a:pt x="1633" y="2192"/>
                  <a:pt x="1631" y="2173"/>
                </a:cubicBezTo>
                <a:close/>
                <a:moveTo>
                  <a:pt x="10669" y="2087"/>
                </a:moveTo>
                <a:cubicBezTo>
                  <a:pt x="10672" y="2092"/>
                  <a:pt x="10675" y="2098"/>
                  <a:pt x="10678" y="2104"/>
                </a:cubicBezTo>
                <a:cubicBezTo>
                  <a:pt x="10672" y="2117"/>
                  <a:pt x="10664" y="2131"/>
                  <a:pt x="10659" y="2144"/>
                </a:cubicBezTo>
                <a:cubicBezTo>
                  <a:pt x="10656" y="2140"/>
                  <a:pt x="10654" y="2137"/>
                  <a:pt x="10651" y="2132"/>
                </a:cubicBezTo>
                <a:lnTo>
                  <a:pt x="10651" y="2132"/>
                </a:lnTo>
                <a:cubicBezTo>
                  <a:pt x="10657" y="2165"/>
                  <a:pt x="10659" y="2191"/>
                  <a:pt x="10660" y="2217"/>
                </a:cubicBezTo>
                <a:cubicBezTo>
                  <a:pt x="10660" y="2225"/>
                  <a:pt x="10656" y="2231"/>
                  <a:pt x="10653" y="2241"/>
                </a:cubicBezTo>
                <a:cubicBezTo>
                  <a:pt x="10628" y="2219"/>
                  <a:pt x="10601" y="2194"/>
                  <a:pt x="10560" y="2157"/>
                </a:cubicBezTo>
                <a:cubicBezTo>
                  <a:pt x="10600" y="2145"/>
                  <a:pt x="10628" y="2138"/>
                  <a:pt x="10654" y="2131"/>
                </a:cubicBezTo>
                <a:cubicBezTo>
                  <a:pt x="10657" y="2117"/>
                  <a:pt x="10663" y="2101"/>
                  <a:pt x="10669" y="2087"/>
                </a:cubicBezTo>
                <a:close/>
                <a:moveTo>
                  <a:pt x="7593" y="2220"/>
                </a:moveTo>
                <a:cubicBezTo>
                  <a:pt x="7594" y="2229"/>
                  <a:pt x="7594" y="2240"/>
                  <a:pt x="7595" y="2248"/>
                </a:cubicBezTo>
                <a:lnTo>
                  <a:pt x="7540" y="2248"/>
                </a:lnTo>
                <a:cubicBezTo>
                  <a:pt x="7538" y="2240"/>
                  <a:pt x="7538" y="2229"/>
                  <a:pt x="7537" y="2220"/>
                </a:cubicBezTo>
                <a:close/>
                <a:moveTo>
                  <a:pt x="5074" y="2216"/>
                </a:moveTo>
                <a:cubicBezTo>
                  <a:pt x="5075" y="2235"/>
                  <a:pt x="5077" y="2253"/>
                  <a:pt x="5077" y="2272"/>
                </a:cubicBezTo>
                <a:lnTo>
                  <a:pt x="5068" y="2272"/>
                </a:lnTo>
                <a:cubicBezTo>
                  <a:pt x="5066" y="2254"/>
                  <a:pt x="5065" y="2235"/>
                  <a:pt x="5065" y="2216"/>
                </a:cubicBezTo>
                <a:close/>
                <a:moveTo>
                  <a:pt x="3423" y="2167"/>
                </a:moveTo>
                <a:cubicBezTo>
                  <a:pt x="3425" y="2167"/>
                  <a:pt x="3426" y="2167"/>
                  <a:pt x="3427" y="2167"/>
                </a:cubicBezTo>
                <a:cubicBezTo>
                  <a:pt x="3430" y="2204"/>
                  <a:pt x="3432" y="2243"/>
                  <a:pt x="3435" y="2279"/>
                </a:cubicBezTo>
                <a:lnTo>
                  <a:pt x="3422" y="2279"/>
                </a:lnTo>
                <a:cubicBezTo>
                  <a:pt x="3419" y="2243"/>
                  <a:pt x="3416" y="2204"/>
                  <a:pt x="3414" y="2167"/>
                </a:cubicBezTo>
                <a:cubicBezTo>
                  <a:pt x="3417" y="2167"/>
                  <a:pt x="3420" y="2167"/>
                  <a:pt x="3423" y="2167"/>
                </a:cubicBezTo>
                <a:close/>
                <a:moveTo>
                  <a:pt x="3485" y="2222"/>
                </a:moveTo>
                <a:cubicBezTo>
                  <a:pt x="3486" y="2241"/>
                  <a:pt x="3488" y="2260"/>
                  <a:pt x="3488" y="2279"/>
                </a:cubicBezTo>
                <a:lnTo>
                  <a:pt x="3479" y="2279"/>
                </a:lnTo>
                <a:cubicBezTo>
                  <a:pt x="3477" y="2260"/>
                  <a:pt x="3476" y="2241"/>
                  <a:pt x="3476" y="2222"/>
                </a:cubicBezTo>
                <a:close/>
                <a:moveTo>
                  <a:pt x="2152" y="2238"/>
                </a:moveTo>
                <a:cubicBezTo>
                  <a:pt x="2152" y="2247"/>
                  <a:pt x="2153" y="2256"/>
                  <a:pt x="2155" y="2265"/>
                </a:cubicBezTo>
                <a:cubicBezTo>
                  <a:pt x="2140" y="2272"/>
                  <a:pt x="2125" y="2279"/>
                  <a:pt x="2111" y="2287"/>
                </a:cubicBezTo>
                <a:cubicBezTo>
                  <a:pt x="2109" y="2270"/>
                  <a:pt x="2108" y="2254"/>
                  <a:pt x="2105" y="2238"/>
                </a:cubicBezTo>
                <a:close/>
                <a:moveTo>
                  <a:pt x="11249" y="2262"/>
                </a:moveTo>
                <a:cubicBezTo>
                  <a:pt x="11250" y="2270"/>
                  <a:pt x="11250" y="2279"/>
                  <a:pt x="11251" y="2290"/>
                </a:cubicBezTo>
                <a:lnTo>
                  <a:pt x="11196" y="2290"/>
                </a:lnTo>
                <a:cubicBezTo>
                  <a:pt x="11194" y="2281"/>
                  <a:pt x="11194" y="2270"/>
                  <a:pt x="11193" y="2262"/>
                </a:cubicBezTo>
                <a:close/>
                <a:moveTo>
                  <a:pt x="417" y="2235"/>
                </a:moveTo>
                <a:cubicBezTo>
                  <a:pt x="419" y="2254"/>
                  <a:pt x="420" y="2273"/>
                  <a:pt x="422" y="2293"/>
                </a:cubicBezTo>
                <a:lnTo>
                  <a:pt x="411" y="2293"/>
                </a:lnTo>
                <a:cubicBezTo>
                  <a:pt x="411" y="2273"/>
                  <a:pt x="410" y="2254"/>
                  <a:pt x="408" y="2235"/>
                </a:cubicBezTo>
                <a:close/>
                <a:moveTo>
                  <a:pt x="11098" y="2247"/>
                </a:moveTo>
                <a:cubicBezTo>
                  <a:pt x="11100" y="2266"/>
                  <a:pt x="11101" y="2285"/>
                  <a:pt x="11103" y="2304"/>
                </a:cubicBezTo>
                <a:lnTo>
                  <a:pt x="11094" y="2304"/>
                </a:lnTo>
                <a:cubicBezTo>
                  <a:pt x="11093" y="2285"/>
                  <a:pt x="11091" y="2266"/>
                  <a:pt x="11090" y="2247"/>
                </a:cubicBezTo>
                <a:close/>
                <a:moveTo>
                  <a:pt x="8341" y="2257"/>
                </a:moveTo>
                <a:cubicBezTo>
                  <a:pt x="8343" y="2273"/>
                  <a:pt x="8346" y="2290"/>
                  <a:pt x="8347" y="2306"/>
                </a:cubicBezTo>
                <a:lnTo>
                  <a:pt x="8300" y="2306"/>
                </a:lnTo>
                <a:cubicBezTo>
                  <a:pt x="8299" y="2297"/>
                  <a:pt x="8297" y="2288"/>
                  <a:pt x="8297" y="2278"/>
                </a:cubicBezTo>
                <a:cubicBezTo>
                  <a:pt x="8312" y="2272"/>
                  <a:pt x="8327" y="2265"/>
                  <a:pt x="8341" y="2257"/>
                </a:cubicBezTo>
                <a:close/>
                <a:moveTo>
                  <a:pt x="10709" y="2248"/>
                </a:moveTo>
                <a:lnTo>
                  <a:pt x="10713" y="2306"/>
                </a:lnTo>
                <a:lnTo>
                  <a:pt x="10703" y="2306"/>
                </a:lnTo>
                <a:cubicBezTo>
                  <a:pt x="10703" y="2287"/>
                  <a:pt x="10701" y="2268"/>
                  <a:pt x="10700" y="2248"/>
                </a:cubicBezTo>
                <a:close/>
                <a:moveTo>
                  <a:pt x="8241" y="2316"/>
                </a:moveTo>
                <a:cubicBezTo>
                  <a:pt x="8241" y="2316"/>
                  <a:pt x="8241" y="2316"/>
                  <a:pt x="8241" y="2316"/>
                </a:cubicBezTo>
                <a:lnTo>
                  <a:pt x="8241" y="2316"/>
                </a:lnTo>
                <a:cubicBezTo>
                  <a:pt x="8241" y="2316"/>
                  <a:pt x="8241" y="2316"/>
                  <a:pt x="8241" y="2316"/>
                </a:cubicBezTo>
                <a:close/>
                <a:moveTo>
                  <a:pt x="6889" y="2265"/>
                </a:moveTo>
                <a:lnTo>
                  <a:pt x="6894" y="2322"/>
                </a:lnTo>
                <a:lnTo>
                  <a:pt x="6883" y="2322"/>
                </a:lnTo>
                <a:cubicBezTo>
                  <a:pt x="6883" y="2303"/>
                  <a:pt x="6882" y="2284"/>
                  <a:pt x="6880" y="2265"/>
                </a:cubicBezTo>
                <a:close/>
                <a:moveTo>
                  <a:pt x="1993" y="2304"/>
                </a:moveTo>
                <a:cubicBezTo>
                  <a:pt x="1993" y="2310"/>
                  <a:pt x="1994" y="2318"/>
                  <a:pt x="1994" y="2323"/>
                </a:cubicBezTo>
                <a:lnTo>
                  <a:pt x="1967" y="2323"/>
                </a:lnTo>
                <a:cubicBezTo>
                  <a:pt x="1967" y="2318"/>
                  <a:pt x="1967" y="2310"/>
                  <a:pt x="1965" y="2304"/>
                </a:cubicBezTo>
                <a:close/>
                <a:moveTo>
                  <a:pt x="3180" y="2225"/>
                </a:moveTo>
                <a:cubicBezTo>
                  <a:pt x="3183" y="2262"/>
                  <a:pt x="3186" y="2300"/>
                  <a:pt x="3188" y="2337"/>
                </a:cubicBezTo>
                <a:lnTo>
                  <a:pt x="3174" y="2337"/>
                </a:lnTo>
                <a:cubicBezTo>
                  <a:pt x="3171" y="2300"/>
                  <a:pt x="3169" y="2262"/>
                  <a:pt x="3167" y="2225"/>
                </a:cubicBezTo>
                <a:close/>
                <a:moveTo>
                  <a:pt x="3861" y="2106"/>
                </a:moveTo>
                <a:lnTo>
                  <a:pt x="3861" y="2106"/>
                </a:lnTo>
                <a:cubicBezTo>
                  <a:pt x="3878" y="2135"/>
                  <a:pt x="3892" y="2160"/>
                  <a:pt x="3911" y="2194"/>
                </a:cubicBezTo>
                <a:cubicBezTo>
                  <a:pt x="3913" y="2237"/>
                  <a:pt x="3913" y="2287"/>
                  <a:pt x="3914" y="2337"/>
                </a:cubicBezTo>
                <a:cubicBezTo>
                  <a:pt x="3906" y="2251"/>
                  <a:pt x="3828" y="2210"/>
                  <a:pt x="3861" y="2106"/>
                </a:cubicBezTo>
                <a:close/>
                <a:moveTo>
                  <a:pt x="2677" y="2229"/>
                </a:moveTo>
                <a:cubicBezTo>
                  <a:pt x="2683" y="2266"/>
                  <a:pt x="2689" y="2301"/>
                  <a:pt x="2695" y="2340"/>
                </a:cubicBezTo>
                <a:cubicBezTo>
                  <a:pt x="2694" y="2340"/>
                  <a:pt x="2694" y="2340"/>
                  <a:pt x="2693" y="2340"/>
                </a:cubicBezTo>
                <a:lnTo>
                  <a:pt x="2693" y="2340"/>
                </a:lnTo>
                <a:cubicBezTo>
                  <a:pt x="2693" y="2340"/>
                  <a:pt x="2693" y="2340"/>
                  <a:pt x="2693" y="2340"/>
                </a:cubicBezTo>
                <a:cubicBezTo>
                  <a:pt x="2667" y="2306"/>
                  <a:pt x="2664" y="2270"/>
                  <a:pt x="2659" y="2234"/>
                </a:cubicBezTo>
                <a:lnTo>
                  <a:pt x="2677" y="2229"/>
                </a:lnTo>
                <a:close/>
                <a:moveTo>
                  <a:pt x="1119" y="2290"/>
                </a:moveTo>
                <a:cubicBezTo>
                  <a:pt x="1119" y="2307"/>
                  <a:pt x="1121" y="2326"/>
                  <a:pt x="1122" y="2345"/>
                </a:cubicBezTo>
                <a:lnTo>
                  <a:pt x="1113" y="2345"/>
                </a:lnTo>
                <a:cubicBezTo>
                  <a:pt x="1112" y="2326"/>
                  <a:pt x="1110" y="2307"/>
                  <a:pt x="1109" y="2290"/>
                </a:cubicBezTo>
                <a:close/>
                <a:moveTo>
                  <a:pt x="5036" y="2348"/>
                </a:moveTo>
                <a:cubicBezTo>
                  <a:pt x="5037" y="2354"/>
                  <a:pt x="5037" y="2360"/>
                  <a:pt x="5037" y="2366"/>
                </a:cubicBezTo>
                <a:lnTo>
                  <a:pt x="5009" y="2366"/>
                </a:lnTo>
                <a:cubicBezTo>
                  <a:pt x="5009" y="2360"/>
                  <a:pt x="5009" y="2354"/>
                  <a:pt x="5008" y="2348"/>
                </a:cubicBezTo>
                <a:close/>
                <a:moveTo>
                  <a:pt x="2165" y="2360"/>
                </a:moveTo>
                <a:cubicBezTo>
                  <a:pt x="2165" y="2366"/>
                  <a:pt x="2165" y="2372"/>
                  <a:pt x="2165" y="2379"/>
                </a:cubicBezTo>
                <a:lnTo>
                  <a:pt x="2137" y="2379"/>
                </a:lnTo>
                <a:cubicBezTo>
                  <a:pt x="2137" y="2372"/>
                  <a:pt x="2137" y="2366"/>
                  <a:pt x="2137" y="2360"/>
                </a:cubicBezTo>
                <a:close/>
                <a:moveTo>
                  <a:pt x="4500" y="2329"/>
                </a:moveTo>
                <a:cubicBezTo>
                  <a:pt x="4501" y="2345"/>
                  <a:pt x="4501" y="2362"/>
                  <a:pt x="4503" y="2379"/>
                </a:cubicBezTo>
                <a:lnTo>
                  <a:pt x="4429" y="2379"/>
                </a:lnTo>
                <a:cubicBezTo>
                  <a:pt x="4428" y="2369"/>
                  <a:pt x="4426" y="2359"/>
                  <a:pt x="4426" y="2350"/>
                </a:cubicBezTo>
                <a:cubicBezTo>
                  <a:pt x="4450" y="2343"/>
                  <a:pt x="4475" y="2335"/>
                  <a:pt x="4500" y="2329"/>
                </a:cubicBezTo>
                <a:close/>
                <a:moveTo>
                  <a:pt x="826" y="2362"/>
                </a:moveTo>
                <a:cubicBezTo>
                  <a:pt x="826" y="2371"/>
                  <a:pt x="828" y="2381"/>
                  <a:pt x="828" y="2390"/>
                </a:cubicBezTo>
                <a:lnTo>
                  <a:pt x="772" y="2390"/>
                </a:lnTo>
                <a:cubicBezTo>
                  <a:pt x="772" y="2381"/>
                  <a:pt x="770" y="2371"/>
                  <a:pt x="770" y="2362"/>
                </a:cubicBezTo>
                <a:close/>
                <a:moveTo>
                  <a:pt x="1206" y="2345"/>
                </a:moveTo>
                <a:cubicBezTo>
                  <a:pt x="1207" y="2365"/>
                  <a:pt x="1209" y="2382"/>
                  <a:pt x="1210" y="2401"/>
                </a:cubicBezTo>
                <a:lnTo>
                  <a:pt x="1200" y="2401"/>
                </a:lnTo>
                <a:cubicBezTo>
                  <a:pt x="1199" y="2382"/>
                  <a:pt x="1199" y="2365"/>
                  <a:pt x="1197" y="2345"/>
                </a:cubicBezTo>
                <a:close/>
                <a:moveTo>
                  <a:pt x="1288" y="2288"/>
                </a:moveTo>
                <a:cubicBezTo>
                  <a:pt x="1291" y="2326"/>
                  <a:pt x="1293" y="2363"/>
                  <a:pt x="1296" y="2401"/>
                </a:cubicBezTo>
                <a:lnTo>
                  <a:pt x="1282" y="2401"/>
                </a:lnTo>
                <a:cubicBezTo>
                  <a:pt x="1279" y="2363"/>
                  <a:pt x="1277" y="2326"/>
                  <a:pt x="1275" y="2288"/>
                </a:cubicBezTo>
                <a:close/>
                <a:moveTo>
                  <a:pt x="3339" y="2412"/>
                </a:moveTo>
                <a:cubicBezTo>
                  <a:pt x="3339" y="2418"/>
                  <a:pt x="3341" y="2423"/>
                  <a:pt x="3341" y="2431"/>
                </a:cubicBezTo>
                <a:lnTo>
                  <a:pt x="3313" y="2431"/>
                </a:lnTo>
                <a:cubicBezTo>
                  <a:pt x="3313" y="2423"/>
                  <a:pt x="3311" y="2418"/>
                  <a:pt x="3311" y="2412"/>
                </a:cubicBezTo>
                <a:close/>
                <a:moveTo>
                  <a:pt x="5334" y="2328"/>
                </a:moveTo>
                <a:cubicBezTo>
                  <a:pt x="5337" y="2366"/>
                  <a:pt x="5340" y="2403"/>
                  <a:pt x="5342" y="2441"/>
                </a:cubicBezTo>
                <a:lnTo>
                  <a:pt x="5328" y="2441"/>
                </a:lnTo>
                <a:cubicBezTo>
                  <a:pt x="5325" y="2403"/>
                  <a:pt x="5322" y="2366"/>
                  <a:pt x="5321" y="2328"/>
                </a:cubicBezTo>
                <a:close/>
                <a:moveTo>
                  <a:pt x="5294" y="2460"/>
                </a:moveTo>
                <a:cubicBezTo>
                  <a:pt x="5294" y="2466"/>
                  <a:pt x="5296" y="2472"/>
                  <a:pt x="5296" y="2479"/>
                </a:cubicBezTo>
                <a:lnTo>
                  <a:pt x="5268" y="2479"/>
                </a:lnTo>
                <a:cubicBezTo>
                  <a:pt x="5268" y="2472"/>
                  <a:pt x="5266" y="2466"/>
                  <a:pt x="5266" y="2460"/>
                </a:cubicBezTo>
                <a:close/>
                <a:moveTo>
                  <a:pt x="2462" y="2281"/>
                </a:moveTo>
                <a:cubicBezTo>
                  <a:pt x="2467" y="2344"/>
                  <a:pt x="2470" y="2394"/>
                  <a:pt x="2476" y="2481"/>
                </a:cubicBezTo>
                <a:cubicBezTo>
                  <a:pt x="2448" y="2403"/>
                  <a:pt x="2431" y="2356"/>
                  <a:pt x="2412" y="2298"/>
                </a:cubicBezTo>
                <a:cubicBezTo>
                  <a:pt x="2426" y="2294"/>
                  <a:pt x="2442" y="2288"/>
                  <a:pt x="2462" y="2281"/>
                </a:cubicBezTo>
                <a:close/>
                <a:moveTo>
                  <a:pt x="7459" y="2432"/>
                </a:moveTo>
                <a:cubicBezTo>
                  <a:pt x="7460" y="2451"/>
                  <a:pt x="7460" y="2471"/>
                  <a:pt x="7462" y="2488"/>
                </a:cubicBezTo>
                <a:lnTo>
                  <a:pt x="7453" y="2488"/>
                </a:lnTo>
                <a:cubicBezTo>
                  <a:pt x="7451" y="2471"/>
                  <a:pt x="7450" y="2451"/>
                  <a:pt x="7448" y="2432"/>
                </a:cubicBezTo>
                <a:close/>
                <a:moveTo>
                  <a:pt x="1029" y="2478"/>
                </a:moveTo>
                <a:cubicBezTo>
                  <a:pt x="1029" y="2484"/>
                  <a:pt x="1029" y="2491"/>
                  <a:pt x="1029" y="2497"/>
                </a:cubicBezTo>
                <a:lnTo>
                  <a:pt x="1003" y="2497"/>
                </a:lnTo>
                <a:cubicBezTo>
                  <a:pt x="1001" y="2490"/>
                  <a:pt x="1001" y="2484"/>
                  <a:pt x="1001" y="2478"/>
                </a:cubicBezTo>
                <a:close/>
                <a:moveTo>
                  <a:pt x="220" y="2481"/>
                </a:moveTo>
                <a:cubicBezTo>
                  <a:pt x="220" y="2487"/>
                  <a:pt x="222" y="2494"/>
                  <a:pt x="222" y="2500"/>
                </a:cubicBezTo>
                <a:lnTo>
                  <a:pt x="194" y="2500"/>
                </a:lnTo>
                <a:cubicBezTo>
                  <a:pt x="194" y="2494"/>
                  <a:pt x="192" y="2488"/>
                  <a:pt x="192" y="2481"/>
                </a:cubicBezTo>
                <a:close/>
                <a:moveTo>
                  <a:pt x="4447" y="2444"/>
                </a:moveTo>
                <a:cubicBezTo>
                  <a:pt x="4448" y="2463"/>
                  <a:pt x="4450" y="2482"/>
                  <a:pt x="4451" y="2501"/>
                </a:cubicBezTo>
                <a:lnTo>
                  <a:pt x="4443" y="2501"/>
                </a:lnTo>
                <a:cubicBezTo>
                  <a:pt x="4441" y="2482"/>
                  <a:pt x="4440" y="2463"/>
                  <a:pt x="4438" y="2444"/>
                </a:cubicBezTo>
                <a:close/>
                <a:moveTo>
                  <a:pt x="1884" y="2407"/>
                </a:moveTo>
                <a:lnTo>
                  <a:pt x="1884" y="2407"/>
                </a:lnTo>
                <a:cubicBezTo>
                  <a:pt x="1893" y="2459"/>
                  <a:pt x="1902" y="2508"/>
                  <a:pt x="1877" y="2508"/>
                </a:cubicBezTo>
                <a:cubicBezTo>
                  <a:pt x="1867" y="2508"/>
                  <a:pt x="1852" y="2501"/>
                  <a:pt x="1830" y="2482"/>
                </a:cubicBezTo>
                <a:cubicBezTo>
                  <a:pt x="1850" y="2454"/>
                  <a:pt x="1865" y="2434"/>
                  <a:pt x="1884" y="2407"/>
                </a:cubicBezTo>
                <a:close/>
                <a:moveTo>
                  <a:pt x="2691" y="2365"/>
                </a:moveTo>
                <a:cubicBezTo>
                  <a:pt x="2713" y="2399"/>
                  <a:pt x="2725" y="2447"/>
                  <a:pt x="2727" y="2509"/>
                </a:cubicBezTo>
                <a:cubicBezTo>
                  <a:pt x="2711" y="2509"/>
                  <a:pt x="2694" y="2510"/>
                  <a:pt x="2677" y="2510"/>
                </a:cubicBezTo>
                <a:lnTo>
                  <a:pt x="2677" y="2510"/>
                </a:lnTo>
                <a:cubicBezTo>
                  <a:pt x="2681" y="2461"/>
                  <a:pt x="2686" y="2413"/>
                  <a:pt x="2691" y="2365"/>
                </a:cubicBezTo>
                <a:close/>
                <a:moveTo>
                  <a:pt x="5911" y="2513"/>
                </a:moveTo>
                <a:cubicBezTo>
                  <a:pt x="5912" y="2521"/>
                  <a:pt x="5912" y="2526"/>
                  <a:pt x="5912" y="2532"/>
                </a:cubicBezTo>
                <a:lnTo>
                  <a:pt x="5884" y="2532"/>
                </a:lnTo>
                <a:cubicBezTo>
                  <a:pt x="5884" y="2526"/>
                  <a:pt x="5884" y="2521"/>
                  <a:pt x="5883" y="2513"/>
                </a:cubicBezTo>
                <a:close/>
                <a:moveTo>
                  <a:pt x="5187" y="2516"/>
                </a:moveTo>
                <a:cubicBezTo>
                  <a:pt x="5187" y="2524"/>
                  <a:pt x="5187" y="2529"/>
                  <a:pt x="5189" y="2535"/>
                </a:cubicBezTo>
                <a:lnTo>
                  <a:pt x="5161" y="2535"/>
                </a:lnTo>
                <a:cubicBezTo>
                  <a:pt x="5159" y="2529"/>
                  <a:pt x="5159" y="2524"/>
                  <a:pt x="5159" y="2516"/>
                </a:cubicBezTo>
                <a:close/>
                <a:moveTo>
                  <a:pt x="4072" y="2522"/>
                </a:moveTo>
                <a:cubicBezTo>
                  <a:pt x="4072" y="2528"/>
                  <a:pt x="4072" y="2534"/>
                  <a:pt x="4073" y="2540"/>
                </a:cubicBezTo>
                <a:lnTo>
                  <a:pt x="4045" y="2540"/>
                </a:lnTo>
                <a:lnTo>
                  <a:pt x="4045" y="2541"/>
                </a:lnTo>
                <a:cubicBezTo>
                  <a:pt x="4045" y="2534"/>
                  <a:pt x="4044" y="2528"/>
                  <a:pt x="4044" y="2522"/>
                </a:cubicBezTo>
                <a:close/>
                <a:moveTo>
                  <a:pt x="6904" y="2491"/>
                </a:moveTo>
                <a:cubicBezTo>
                  <a:pt x="6905" y="2510"/>
                  <a:pt x="6907" y="2528"/>
                  <a:pt x="6908" y="2547"/>
                </a:cubicBezTo>
                <a:lnTo>
                  <a:pt x="6900" y="2547"/>
                </a:lnTo>
                <a:cubicBezTo>
                  <a:pt x="6898" y="2528"/>
                  <a:pt x="6897" y="2510"/>
                  <a:pt x="6895" y="2491"/>
                </a:cubicBezTo>
                <a:close/>
                <a:moveTo>
                  <a:pt x="3192" y="2429"/>
                </a:moveTo>
                <a:cubicBezTo>
                  <a:pt x="3201" y="2482"/>
                  <a:pt x="3205" y="2507"/>
                  <a:pt x="3213" y="2549"/>
                </a:cubicBezTo>
                <a:lnTo>
                  <a:pt x="3129" y="2549"/>
                </a:lnTo>
                <a:cubicBezTo>
                  <a:pt x="3158" y="2493"/>
                  <a:pt x="3171" y="2468"/>
                  <a:pt x="3192" y="2429"/>
                </a:cubicBezTo>
                <a:close/>
                <a:moveTo>
                  <a:pt x="2676" y="2511"/>
                </a:moveTo>
                <a:lnTo>
                  <a:pt x="2676" y="2511"/>
                </a:lnTo>
                <a:cubicBezTo>
                  <a:pt x="2677" y="2525"/>
                  <a:pt x="2678" y="2540"/>
                  <a:pt x="2679" y="2555"/>
                </a:cubicBezTo>
                <a:lnTo>
                  <a:pt x="2679" y="2555"/>
                </a:lnTo>
                <a:cubicBezTo>
                  <a:pt x="2666" y="2546"/>
                  <a:pt x="2660" y="2537"/>
                  <a:pt x="2655" y="2528"/>
                </a:cubicBezTo>
                <a:cubicBezTo>
                  <a:pt x="2662" y="2522"/>
                  <a:pt x="2669" y="2517"/>
                  <a:pt x="2676" y="2511"/>
                </a:cubicBezTo>
                <a:close/>
                <a:moveTo>
                  <a:pt x="4674" y="2500"/>
                </a:moveTo>
                <a:cubicBezTo>
                  <a:pt x="4675" y="2519"/>
                  <a:pt x="4677" y="2537"/>
                  <a:pt x="4678" y="2556"/>
                </a:cubicBezTo>
                <a:lnTo>
                  <a:pt x="4669" y="2556"/>
                </a:lnTo>
                <a:cubicBezTo>
                  <a:pt x="4668" y="2537"/>
                  <a:pt x="4666" y="2519"/>
                  <a:pt x="4665" y="2500"/>
                </a:cubicBezTo>
                <a:close/>
                <a:moveTo>
                  <a:pt x="2445" y="2509"/>
                </a:moveTo>
                <a:cubicBezTo>
                  <a:pt x="2445" y="2528"/>
                  <a:pt x="2446" y="2547"/>
                  <a:pt x="2448" y="2566"/>
                </a:cubicBezTo>
                <a:lnTo>
                  <a:pt x="2439" y="2566"/>
                </a:lnTo>
                <a:cubicBezTo>
                  <a:pt x="2437" y="2547"/>
                  <a:pt x="2436" y="2528"/>
                  <a:pt x="2434" y="2510"/>
                </a:cubicBezTo>
                <a:lnTo>
                  <a:pt x="2434" y="2509"/>
                </a:lnTo>
                <a:close/>
                <a:moveTo>
                  <a:pt x="484" y="2444"/>
                </a:moveTo>
                <a:cubicBezTo>
                  <a:pt x="501" y="2488"/>
                  <a:pt x="514" y="2524"/>
                  <a:pt x="528" y="2559"/>
                </a:cubicBezTo>
                <a:cubicBezTo>
                  <a:pt x="516" y="2567"/>
                  <a:pt x="506" y="2573"/>
                  <a:pt x="497" y="2573"/>
                </a:cubicBezTo>
                <a:cubicBezTo>
                  <a:pt x="479" y="2573"/>
                  <a:pt x="470" y="2545"/>
                  <a:pt x="484" y="2444"/>
                </a:cubicBezTo>
                <a:close/>
                <a:moveTo>
                  <a:pt x="1796" y="2518"/>
                </a:moveTo>
                <a:cubicBezTo>
                  <a:pt x="1803" y="2534"/>
                  <a:pt x="1812" y="2549"/>
                  <a:pt x="1819" y="2565"/>
                </a:cubicBezTo>
                <a:cubicBezTo>
                  <a:pt x="1816" y="2568"/>
                  <a:pt x="1815" y="2572"/>
                  <a:pt x="1814" y="2575"/>
                </a:cubicBezTo>
                <a:cubicBezTo>
                  <a:pt x="1815" y="2571"/>
                  <a:pt x="1816" y="2568"/>
                  <a:pt x="1818" y="2563"/>
                </a:cubicBezTo>
                <a:cubicBezTo>
                  <a:pt x="1806" y="2562"/>
                  <a:pt x="1797" y="2550"/>
                  <a:pt x="1788" y="2537"/>
                </a:cubicBezTo>
                <a:cubicBezTo>
                  <a:pt x="1791" y="2529"/>
                  <a:pt x="1794" y="2525"/>
                  <a:pt x="1796" y="2518"/>
                </a:cubicBezTo>
                <a:close/>
                <a:moveTo>
                  <a:pt x="7198" y="2565"/>
                </a:moveTo>
                <a:cubicBezTo>
                  <a:pt x="7198" y="2571"/>
                  <a:pt x="7198" y="2578"/>
                  <a:pt x="7198" y="2584"/>
                </a:cubicBezTo>
                <a:lnTo>
                  <a:pt x="7170" y="2584"/>
                </a:lnTo>
                <a:cubicBezTo>
                  <a:pt x="7170" y="2578"/>
                  <a:pt x="7170" y="2572"/>
                  <a:pt x="7170" y="2565"/>
                </a:cubicBezTo>
                <a:close/>
                <a:moveTo>
                  <a:pt x="1814" y="2575"/>
                </a:moveTo>
                <a:lnTo>
                  <a:pt x="1814" y="2575"/>
                </a:lnTo>
                <a:cubicBezTo>
                  <a:pt x="1827" y="2576"/>
                  <a:pt x="1836" y="2590"/>
                  <a:pt x="1844" y="2603"/>
                </a:cubicBezTo>
                <a:cubicBezTo>
                  <a:pt x="1841" y="2609"/>
                  <a:pt x="1839" y="2615"/>
                  <a:pt x="1837" y="2621"/>
                </a:cubicBezTo>
                <a:cubicBezTo>
                  <a:pt x="1828" y="2606"/>
                  <a:pt x="1821" y="2590"/>
                  <a:pt x="1814" y="2575"/>
                </a:cubicBezTo>
                <a:close/>
                <a:moveTo>
                  <a:pt x="578" y="2348"/>
                </a:moveTo>
                <a:cubicBezTo>
                  <a:pt x="607" y="2382"/>
                  <a:pt x="628" y="2407"/>
                  <a:pt x="650" y="2434"/>
                </a:cubicBezTo>
                <a:cubicBezTo>
                  <a:pt x="645" y="2444"/>
                  <a:pt x="642" y="2453"/>
                  <a:pt x="638" y="2463"/>
                </a:cubicBezTo>
                <a:cubicBezTo>
                  <a:pt x="654" y="2450"/>
                  <a:pt x="666" y="2428"/>
                  <a:pt x="678" y="2404"/>
                </a:cubicBezTo>
                <a:cubicBezTo>
                  <a:pt x="738" y="2423"/>
                  <a:pt x="784" y="2485"/>
                  <a:pt x="812" y="2619"/>
                </a:cubicBezTo>
                <a:cubicBezTo>
                  <a:pt x="791" y="2624"/>
                  <a:pt x="767" y="2628"/>
                  <a:pt x="740" y="2634"/>
                </a:cubicBezTo>
                <a:cubicBezTo>
                  <a:pt x="734" y="2600"/>
                  <a:pt x="729" y="2574"/>
                  <a:pt x="723" y="2538"/>
                </a:cubicBezTo>
                <a:cubicBezTo>
                  <a:pt x="697" y="2524"/>
                  <a:pt x="666" y="2504"/>
                  <a:pt x="635" y="2487"/>
                </a:cubicBezTo>
                <a:cubicBezTo>
                  <a:pt x="620" y="2462"/>
                  <a:pt x="604" y="2459"/>
                  <a:pt x="582" y="2456"/>
                </a:cubicBezTo>
                <a:cubicBezTo>
                  <a:pt x="581" y="2416"/>
                  <a:pt x="579" y="2385"/>
                  <a:pt x="578" y="2348"/>
                </a:cubicBezTo>
                <a:close/>
                <a:moveTo>
                  <a:pt x="4637" y="2632"/>
                </a:moveTo>
                <a:cubicBezTo>
                  <a:pt x="4637" y="2638"/>
                  <a:pt x="4637" y="2644"/>
                  <a:pt x="4638" y="2650"/>
                </a:cubicBezTo>
                <a:lnTo>
                  <a:pt x="4610" y="2650"/>
                </a:lnTo>
                <a:lnTo>
                  <a:pt x="4609" y="2632"/>
                </a:lnTo>
                <a:close/>
                <a:moveTo>
                  <a:pt x="5350" y="2610"/>
                </a:moveTo>
                <a:lnTo>
                  <a:pt x="5355" y="2666"/>
                </a:lnTo>
                <a:lnTo>
                  <a:pt x="5346" y="2666"/>
                </a:lnTo>
                <a:cubicBezTo>
                  <a:pt x="5344" y="2647"/>
                  <a:pt x="5343" y="2629"/>
                  <a:pt x="5342" y="2610"/>
                </a:cubicBezTo>
                <a:close/>
                <a:moveTo>
                  <a:pt x="344" y="2646"/>
                </a:moveTo>
                <a:cubicBezTo>
                  <a:pt x="344" y="2654"/>
                  <a:pt x="345" y="2665"/>
                  <a:pt x="345" y="2674"/>
                </a:cubicBezTo>
                <a:cubicBezTo>
                  <a:pt x="326" y="2675"/>
                  <a:pt x="308" y="2675"/>
                  <a:pt x="289" y="2675"/>
                </a:cubicBezTo>
                <a:cubicBezTo>
                  <a:pt x="289" y="2665"/>
                  <a:pt x="288" y="2656"/>
                  <a:pt x="288" y="2646"/>
                </a:cubicBezTo>
                <a:close/>
                <a:moveTo>
                  <a:pt x="3423" y="2506"/>
                </a:moveTo>
                <a:cubicBezTo>
                  <a:pt x="3426" y="2562"/>
                  <a:pt x="3430" y="2619"/>
                  <a:pt x="3433" y="2675"/>
                </a:cubicBezTo>
                <a:lnTo>
                  <a:pt x="3420" y="2675"/>
                </a:lnTo>
                <a:cubicBezTo>
                  <a:pt x="3416" y="2619"/>
                  <a:pt x="3413" y="2562"/>
                  <a:pt x="3408" y="2506"/>
                </a:cubicBezTo>
                <a:close/>
                <a:moveTo>
                  <a:pt x="1079" y="2634"/>
                </a:moveTo>
                <a:cubicBezTo>
                  <a:pt x="1086" y="2650"/>
                  <a:pt x="1094" y="2664"/>
                  <a:pt x="1101" y="2679"/>
                </a:cubicBezTo>
                <a:lnTo>
                  <a:pt x="1101" y="2679"/>
                </a:lnTo>
                <a:cubicBezTo>
                  <a:pt x="1088" y="2679"/>
                  <a:pt x="1079" y="2665"/>
                  <a:pt x="1072" y="2653"/>
                </a:cubicBezTo>
                <a:cubicBezTo>
                  <a:pt x="1073" y="2647"/>
                  <a:pt x="1076" y="2641"/>
                  <a:pt x="1079" y="2634"/>
                </a:cubicBezTo>
                <a:close/>
                <a:moveTo>
                  <a:pt x="1101" y="2680"/>
                </a:moveTo>
                <a:cubicBezTo>
                  <a:pt x="1101" y="2681"/>
                  <a:pt x="1101" y="2681"/>
                  <a:pt x="1101" y="2681"/>
                </a:cubicBezTo>
                <a:cubicBezTo>
                  <a:pt x="1100" y="2684"/>
                  <a:pt x="1098" y="2688"/>
                  <a:pt x="1097" y="2691"/>
                </a:cubicBezTo>
                <a:cubicBezTo>
                  <a:pt x="1098" y="2687"/>
                  <a:pt x="1100" y="2684"/>
                  <a:pt x="1101" y="2680"/>
                </a:cubicBezTo>
                <a:close/>
                <a:moveTo>
                  <a:pt x="907" y="2515"/>
                </a:moveTo>
                <a:cubicBezTo>
                  <a:pt x="951" y="2550"/>
                  <a:pt x="978" y="2571"/>
                  <a:pt x="1012" y="2597"/>
                </a:cubicBezTo>
                <a:cubicBezTo>
                  <a:pt x="996" y="2635"/>
                  <a:pt x="985" y="2660"/>
                  <a:pt x="969" y="2694"/>
                </a:cubicBezTo>
                <a:cubicBezTo>
                  <a:pt x="951" y="2643"/>
                  <a:pt x="935" y="2594"/>
                  <a:pt x="907" y="2515"/>
                </a:cubicBezTo>
                <a:close/>
                <a:moveTo>
                  <a:pt x="4000" y="2691"/>
                </a:moveTo>
                <a:cubicBezTo>
                  <a:pt x="4000" y="2697"/>
                  <a:pt x="4000" y="2703"/>
                  <a:pt x="4001" y="2710"/>
                </a:cubicBezTo>
                <a:lnTo>
                  <a:pt x="3973" y="2710"/>
                </a:lnTo>
                <a:lnTo>
                  <a:pt x="3972" y="2691"/>
                </a:lnTo>
                <a:close/>
                <a:moveTo>
                  <a:pt x="4418" y="2685"/>
                </a:moveTo>
                <a:cubicBezTo>
                  <a:pt x="4418" y="2694"/>
                  <a:pt x="4419" y="2703"/>
                  <a:pt x="4419" y="2713"/>
                </a:cubicBezTo>
                <a:lnTo>
                  <a:pt x="4363" y="2713"/>
                </a:lnTo>
                <a:cubicBezTo>
                  <a:pt x="4363" y="2704"/>
                  <a:pt x="4362" y="2694"/>
                  <a:pt x="4362" y="2685"/>
                </a:cubicBezTo>
                <a:close/>
                <a:moveTo>
                  <a:pt x="4699" y="2727"/>
                </a:moveTo>
                <a:cubicBezTo>
                  <a:pt x="4699" y="2727"/>
                  <a:pt x="4699" y="2728"/>
                  <a:pt x="4699" y="2728"/>
                </a:cubicBezTo>
                <a:lnTo>
                  <a:pt x="4699" y="2728"/>
                </a:lnTo>
                <a:cubicBezTo>
                  <a:pt x="4699" y="2728"/>
                  <a:pt x="4699" y="2727"/>
                  <a:pt x="4699" y="2727"/>
                </a:cubicBezTo>
                <a:close/>
                <a:moveTo>
                  <a:pt x="1097" y="2691"/>
                </a:moveTo>
                <a:lnTo>
                  <a:pt x="1097" y="2691"/>
                </a:lnTo>
                <a:cubicBezTo>
                  <a:pt x="1110" y="2693"/>
                  <a:pt x="1118" y="2706"/>
                  <a:pt x="1126" y="2719"/>
                </a:cubicBezTo>
                <a:cubicBezTo>
                  <a:pt x="1124" y="2725"/>
                  <a:pt x="1122" y="2731"/>
                  <a:pt x="1119" y="2737"/>
                </a:cubicBezTo>
                <a:cubicBezTo>
                  <a:pt x="1112" y="2722"/>
                  <a:pt x="1104" y="2706"/>
                  <a:pt x="1097" y="2691"/>
                </a:cubicBezTo>
                <a:close/>
                <a:moveTo>
                  <a:pt x="1450" y="2654"/>
                </a:moveTo>
                <a:lnTo>
                  <a:pt x="1450" y="2654"/>
                </a:lnTo>
                <a:cubicBezTo>
                  <a:pt x="1441" y="2734"/>
                  <a:pt x="1416" y="2775"/>
                  <a:pt x="1375" y="2781"/>
                </a:cubicBezTo>
                <a:cubicBezTo>
                  <a:pt x="1403" y="2734"/>
                  <a:pt x="1422" y="2702"/>
                  <a:pt x="1450" y="2654"/>
                </a:cubicBezTo>
                <a:close/>
                <a:moveTo>
                  <a:pt x="968" y="2818"/>
                </a:moveTo>
                <a:cubicBezTo>
                  <a:pt x="968" y="2824"/>
                  <a:pt x="969" y="2830"/>
                  <a:pt x="969" y="2837"/>
                </a:cubicBezTo>
                <a:lnTo>
                  <a:pt x="941" y="2837"/>
                </a:lnTo>
                <a:lnTo>
                  <a:pt x="941" y="2835"/>
                </a:lnTo>
                <a:cubicBezTo>
                  <a:pt x="941" y="2830"/>
                  <a:pt x="941" y="2824"/>
                  <a:pt x="940" y="2818"/>
                </a:cubicBezTo>
                <a:close/>
                <a:moveTo>
                  <a:pt x="2693" y="2617"/>
                </a:moveTo>
                <a:cubicBezTo>
                  <a:pt x="2709" y="2693"/>
                  <a:pt x="2714" y="2769"/>
                  <a:pt x="2720" y="2844"/>
                </a:cubicBezTo>
                <a:cubicBezTo>
                  <a:pt x="2693" y="2770"/>
                  <a:pt x="2685" y="2694"/>
                  <a:pt x="2693" y="2617"/>
                </a:cubicBezTo>
                <a:close/>
                <a:moveTo>
                  <a:pt x="1961" y="2794"/>
                </a:moveTo>
                <a:cubicBezTo>
                  <a:pt x="1962" y="2813"/>
                  <a:pt x="1964" y="2832"/>
                  <a:pt x="1965" y="2850"/>
                </a:cubicBezTo>
                <a:lnTo>
                  <a:pt x="1955" y="2850"/>
                </a:lnTo>
                <a:cubicBezTo>
                  <a:pt x="1955" y="2832"/>
                  <a:pt x="1953" y="2813"/>
                  <a:pt x="1952" y="2794"/>
                </a:cubicBezTo>
                <a:close/>
                <a:moveTo>
                  <a:pt x="1372" y="2859"/>
                </a:moveTo>
                <a:cubicBezTo>
                  <a:pt x="1379" y="2875"/>
                  <a:pt x="1388" y="2890"/>
                  <a:pt x="1396" y="2906"/>
                </a:cubicBezTo>
                <a:cubicBezTo>
                  <a:pt x="1395" y="2907"/>
                  <a:pt x="1394" y="2909"/>
                  <a:pt x="1393" y="2910"/>
                </a:cubicBezTo>
                <a:lnTo>
                  <a:pt x="1393" y="2910"/>
                </a:lnTo>
                <a:cubicBezTo>
                  <a:pt x="1375" y="2892"/>
                  <a:pt x="1370" y="2884"/>
                  <a:pt x="1365" y="2877"/>
                </a:cubicBezTo>
                <a:cubicBezTo>
                  <a:pt x="1368" y="2871"/>
                  <a:pt x="1371" y="2865"/>
                  <a:pt x="1372" y="2859"/>
                </a:cubicBezTo>
                <a:close/>
                <a:moveTo>
                  <a:pt x="1403" y="2930"/>
                </a:moveTo>
                <a:cubicBezTo>
                  <a:pt x="1414" y="2941"/>
                  <a:pt x="1415" y="2945"/>
                  <a:pt x="1413" y="2945"/>
                </a:cubicBezTo>
                <a:cubicBezTo>
                  <a:pt x="1410" y="2945"/>
                  <a:pt x="1402" y="2941"/>
                  <a:pt x="1394" y="2937"/>
                </a:cubicBezTo>
                <a:cubicBezTo>
                  <a:pt x="1397" y="2935"/>
                  <a:pt x="1400" y="2933"/>
                  <a:pt x="1403" y="2930"/>
                </a:cubicBezTo>
                <a:close/>
                <a:moveTo>
                  <a:pt x="3928" y="2857"/>
                </a:moveTo>
                <a:cubicBezTo>
                  <a:pt x="3929" y="2890"/>
                  <a:pt x="3931" y="2907"/>
                  <a:pt x="3932" y="2940"/>
                </a:cubicBezTo>
                <a:cubicBezTo>
                  <a:pt x="3919" y="2946"/>
                  <a:pt x="3904" y="2953"/>
                  <a:pt x="3885" y="2960"/>
                </a:cubicBezTo>
                <a:cubicBezTo>
                  <a:pt x="3879" y="2924"/>
                  <a:pt x="3875" y="2899"/>
                  <a:pt x="3867" y="2857"/>
                </a:cubicBezTo>
                <a:close/>
                <a:moveTo>
                  <a:pt x="1433" y="2912"/>
                </a:moveTo>
                <a:cubicBezTo>
                  <a:pt x="1436" y="2912"/>
                  <a:pt x="1443" y="2934"/>
                  <a:pt x="1465" y="2975"/>
                </a:cubicBezTo>
                <a:cubicBezTo>
                  <a:pt x="1441" y="2954"/>
                  <a:pt x="1423" y="2938"/>
                  <a:pt x="1410" y="2926"/>
                </a:cubicBezTo>
                <a:lnTo>
                  <a:pt x="1410" y="2926"/>
                </a:lnTo>
                <a:cubicBezTo>
                  <a:pt x="1417" y="2920"/>
                  <a:pt x="1425" y="2915"/>
                  <a:pt x="1432" y="2912"/>
                </a:cubicBezTo>
                <a:cubicBezTo>
                  <a:pt x="1433" y="2912"/>
                  <a:pt x="1433" y="2912"/>
                  <a:pt x="1433" y="2912"/>
                </a:cubicBezTo>
                <a:close/>
                <a:moveTo>
                  <a:pt x="3322" y="2977"/>
                </a:moveTo>
                <a:cubicBezTo>
                  <a:pt x="3322" y="2983"/>
                  <a:pt x="3322" y="2988"/>
                  <a:pt x="3323" y="2996"/>
                </a:cubicBezTo>
                <a:lnTo>
                  <a:pt x="3295" y="2996"/>
                </a:lnTo>
                <a:cubicBezTo>
                  <a:pt x="3294" y="2988"/>
                  <a:pt x="3294" y="2983"/>
                  <a:pt x="3294" y="2977"/>
                </a:cubicBezTo>
                <a:close/>
                <a:moveTo>
                  <a:pt x="1332" y="2919"/>
                </a:moveTo>
                <a:cubicBezTo>
                  <a:pt x="1335" y="2950"/>
                  <a:pt x="1337" y="2981"/>
                  <a:pt x="1340" y="3012"/>
                </a:cubicBezTo>
                <a:lnTo>
                  <a:pt x="1338" y="3012"/>
                </a:lnTo>
                <a:cubicBezTo>
                  <a:pt x="1335" y="3013"/>
                  <a:pt x="1331" y="3015"/>
                  <a:pt x="1327" y="3016"/>
                </a:cubicBezTo>
                <a:cubicBezTo>
                  <a:pt x="1321" y="2985"/>
                  <a:pt x="1315" y="2956"/>
                  <a:pt x="1309" y="2925"/>
                </a:cubicBezTo>
                <a:cubicBezTo>
                  <a:pt x="1318" y="2922"/>
                  <a:pt x="1325" y="2921"/>
                  <a:pt x="1332" y="2919"/>
                </a:cubicBezTo>
                <a:close/>
                <a:moveTo>
                  <a:pt x="2033" y="2972"/>
                </a:moveTo>
                <a:cubicBezTo>
                  <a:pt x="2034" y="2983"/>
                  <a:pt x="2036" y="2991"/>
                  <a:pt x="2037" y="3000"/>
                </a:cubicBezTo>
                <a:cubicBezTo>
                  <a:pt x="2022" y="3008"/>
                  <a:pt x="2008" y="3015"/>
                  <a:pt x="1993" y="3022"/>
                </a:cubicBezTo>
                <a:cubicBezTo>
                  <a:pt x="1992" y="3006"/>
                  <a:pt x="1989" y="2990"/>
                  <a:pt x="1987" y="2974"/>
                </a:cubicBezTo>
                <a:cubicBezTo>
                  <a:pt x="2002" y="2974"/>
                  <a:pt x="2018" y="2974"/>
                  <a:pt x="2033" y="2972"/>
                </a:cubicBezTo>
                <a:close/>
                <a:moveTo>
                  <a:pt x="1025" y="2968"/>
                </a:moveTo>
                <a:cubicBezTo>
                  <a:pt x="1025" y="2987"/>
                  <a:pt x="1026" y="3006"/>
                  <a:pt x="1028" y="3024"/>
                </a:cubicBezTo>
                <a:lnTo>
                  <a:pt x="1019" y="3024"/>
                </a:lnTo>
                <a:cubicBezTo>
                  <a:pt x="1018" y="3006"/>
                  <a:pt x="1016" y="2987"/>
                  <a:pt x="1015" y="2968"/>
                </a:cubicBezTo>
                <a:close/>
                <a:moveTo>
                  <a:pt x="1160" y="2905"/>
                </a:moveTo>
                <a:cubicBezTo>
                  <a:pt x="1166" y="2938"/>
                  <a:pt x="1172" y="2969"/>
                  <a:pt x="1188" y="3065"/>
                </a:cubicBezTo>
                <a:cubicBezTo>
                  <a:pt x="1149" y="2996"/>
                  <a:pt x="1132" y="2968"/>
                  <a:pt x="1107" y="2925"/>
                </a:cubicBezTo>
                <a:cubicBezTo>
                  <a:pt x="1131" y="2916"/>
                  <a:pt x="1143" y="2912"/>
                  <a:pt x="1160" y="2905"/>
                </a:cubicBezTo>
                <a:close/>
                <a:moveTo>
                  <a:pt x="941" y="2974"/>
                </a:moveTo>
                <a:cubicBezTo>
                  <a:pt x="947" y="3005"/>
                  <a:pt x="953" y="3035"/>
                  <a:pt x="957" y="3066"/>
                </a:cubicBezTo>
                <a:cubicBezTo>
                  <a:pt x="950" y="3068"/>
                  <a:pt x="943" y="3071"/>
                  <a:pt x="934" y="3072"/>
                </a:cubicBezTo>
                <a:cubicBezTo>
                  <a:pt x="932" y="3041"/>
                  <a:pt x="929" y="3010"/>
                  <a:pt x="928" y="2978"/>
                </a:cubicBezTo>
                <a:cubicBezTo>
                  <a:pt x="932" y="2977"/>
                  <a:pt x="937" y="2975"/>
                  <a:pt x="941" y="2974"/>
                </a:cubicBezTo>
                <a:close/>
                <a:moveTo>
                  <a:pt x="991" y="3156"/>
                </a:moveTo>
                <a:cubicBezTo>
                  <a:pt x="991" y="3162"/>
                  <a:pt x="991" y="3169"/>
                  <a:pt x="991" y="3175"/>
                </a:cubicBezTo>
                <a:lnTo>
                  <a:pt x="963" y="3175"/>
                </a:lnTo>
                <a:cubicBezTo>
                  <a:pt x="963" y="3169"/>
                  <a:pt x="963" y="3162"/>
                  <a:pt x="963" y="3156"/>
                </a:cubicBezTo>
                <a:close/>
                <a:moveTo>
                  <a:pt x="1631" y="2974"/>
                </a:moveTo>
                <a:cubicBezTo>
                  <a:pt x="1658" y="2999"/>
                  <a:pt x="1683" y="3024"/>
                  <a:pt x="1713" y="3053"/>
                </a:cubicBezTo>
                <a:cubicBezTo>
                  <a:pt x="1681" y="3100"/>
                  <a:pt x="1652" y="3143"/>
                  <a:pt x="1618" y="3193"/>
                </a:cubicBezTo>
                <a:cubicBezTo>
                  <a:pt x="1581" y="3081"/>
                  <a:pt x="1605" y="3022"/>
                  <a:pt x="1631" y="2974"/>
                </a:cubicBezTo>
                <a:close/>
                <a:moveTo>
                  <a:pt x="2323" y="3189"/>
                </a:moveTo>
                <a:cubicBezTo>
                  <a:pt x="2323" y="3208"/>
                  <a:pt x="2324" y="3225"/>
                  <a:pt x="2325" y="3244"/>
                </a:cubicBezTo>
                <a:lnTo>
                  <a:pt x="2317" y="3244"/>
                </a:lnTo>
                <a:cubicBezTo>
                  <a:pt x="2315" y="3225"/>
                  <a:pt x="2314" y="3208"/>
                  <a:pt x="2312" y="3189"/>
                </a:cubicBezTo>
                <a:close/>
                <a:moveTo>
                  <a:pt x="928" y="3194"/>
                </a:moveTo>
                <a:cubicBezTo>
                  <a:pt x="929" y="3214"/>
                  <a:pt x="931" y="3231"/>
                  <a:pt x="932" y="3250"/>
                </a:cubicBezTo>
                <a:lnTo>
                  <a:pt x="922" y="3250"/>
                </a:lnTo>
                <a:cubicBezTo>
                  <a:pt x="922" y="3231"/>
                  <a:pt x="920" y="3212"/>
                  <a:pt x="919" y="3194"/>
                </a:cubicBezTo>
                <a:close/>
                <a:moveTo>
                  <a:pt x="21506" y="0"/>
                </a:moveTo>
                <a:cubicBezTo>
                  <a:pt x="21497" y="0"/>
                  <a:pt x="21487" y="5"/>
                  <a:pt x="21484" y="14"/>
                </a:cubicBezTo>
                <a:cubicBezTo>
                  <a:pt x="21467" y="57"/>
                  <a:pt x="21446" y="67"/>
                  <a:pt x="21423" y="67"/>
                </a:cubicBezTo>
                <a:cubicBezTo>
                  <a:pt x="21403" y="67"/>
                  <a:pt x="21382" y="59"/>
                  <a:pt x="21362" y="59"/>
                </a:cubicBezTo>
                <a:cubicBezTo>
                  <a:pt x="21360" y="59"/>
                  <a:pt x="21359" y="59"/>
                  <a:pt x="21357" y="59"/>
                </a:cubicBezTo>
                <a:cubicBezTo>
                  <a:pt x="21357" y="59"/>
                  <a:pt x="21357" y="59"/>
                  <a:pt x="21356" y="59"/>
                </a:cubicBezTo>
                <a:cubicBezTo>
                  <a:pt x="21330" y="59"/>
                  <a:pt x="21294" y="19"/>
                  <a:pt x="21271" y="19"/>
                </a:cubicBezTo>
                <a:cubicBezTo>
                  <a:pt x="21267" y="19"/>
                  <a:pt x="21262" y="21"/>
                  <a:pt x="21259" y="25"/>
                </a:cubicBezTo>
                <a:cubicBezTo>
                  <a:pt x="21241" y="49"/>
                  <a:pt x="21220" y="55"/>
                  <a:pt x="21199" y="55"/>
                </a:cubicBezTo>
                <a:cubicBezTo>
                  <a:pt x="21177" y="55"/>
                  <a:pt x="21156" y="49"/>
                  <a:pt x="21136" y="49"/>
                </a:cubicBezTo>
                <a:cubicBezTo>
                  <a:pt x="21119" y="49"/>
                  <a:pt x="21104" y="54"/>
                  <a:pt x="21091" y="71"/>
                </a:cubicBezTo>
                <a:cubicBezTo>
                  <a:pt x="21069" y="100"/>
                  <a:pt x="21049" y="110"/>
                  <a:pt x="21029" y="110"/>
                </a:cubicBezTo>
                <a:cubicBezTo>
                  <a:pt x="20996" y="110"/>
                  <a:pt x="20964" y="83"/>
                  <a:pt x="20929" y="68"/>
                </a:cubicBezTo>
                <a:cubicBezTo>
                  <a:pt x="20927" y="67"/>
                  <a:pt x="20924" y="66"/>
                  <a:pt x="20922" y="66"/>
                </a:cubicBezTo>
                <a:cubicBezTo>
                  <a:pt x="20902" y="66"/>
                  <a:pt x="20881" y="101"/>
                  <a:pt x="20859" y="105"/>
                </a:cubicBezTo>
                <a:cubicBezTo>
                  <a:pt x="20856" y="105"/>
                  <a:pt x="20853" y="106"/>
                  <a:pt x="20851" y="106"/>
                </a:cubicBezTo>
                <a:cubicBezTo>
                  <a:pt x="20831" y="106"/>
                  <a:pt x="20808" y="92"/>
                  <a:pt x="20784" y="86"/>
                </a:cubicBezTo>
                <a:cubicBezTo>
                  <a:pt x="20775" y="108"/>
                  <a:pt x="20760" y="142"/>
                  <a:pt x="20745" y="175"/>
                </a:cubicBezTo>
                <a:cubicBezTo>
                  <a:pt x="20723" y="140"/>
                  <a:pt x="20703" y="103"/>
                  <a:pt x="20681" y="67"/>
                </a:cubicBezTo>
                <a:cubicBezTo>
                  <a:pt x="20666" y="102"/>
                  <a:pt x="20651" y="136"/>
                  <a:pt x="20635" y="174"/>
                </a:cubicBezTo>
                <a:cubicBezTo>
                  <a:pt x="20625" y="159"/>
                  <a:pt x="20614" y="145"/>
                  <a:pt x="20598" y="120"/>
                </a:cubicBezTo>
                <a:cubicBezTo>
                  <a:pt x="20586" y="161"/>
                  <a:pt x="20573" y="205"/>
                  <a:pt x="20557" y="265"/>
                </a:cubicBezTo>
                <a:cubicBezTo>
                  <a:pt x="20542" y="203"/>
                  <a:pt x="20535" y="171"/>
                  <a:pt x="20523" y="122"/>
                </a:cubicBezTo>
                <a:cubicBezTo>
                  <a:pt x="20511" y="122"/>
                  <a:pt x="20498" y="125"/>
                  <a:pt x="20485" y="125"/>
                </a:cubicBezTo>
                <a:cubicBezTo>
                  <a:pt x="20476" y="125"/>
                  <a:pt x="20468" y="124"/>
                  <a:pt x="20460" y="121"/>
                </a:cubicBezTo>
                <a:cubicBezTo>
                  <a:pt x="20433" y="109"/>
                  <a:pt x="20408" y="84"/>
                  <a:pt x="20397" y="75"/>
                </a:cubicBezTo>
                <a:cubicBezTo>
                  <a:pt x="20364" y="92"/>
                  <a:pt x="20336" y="123"/>
                  <a:pt x="20315" y="123"/>
                </a:cubicBezTo>
                <a:cubicBezTo>
                  <a:pt x="20311" y="123"/>
                  <a:pt x="20306" y="121"/>
                  <a:pt x="20302" y="118"/>
                </a:cubicBezTo>
                <a:cubicBezTo>
                  <a:pt x="20285" y="103"/>
                  <a:pt x="20268" y="97"/>
                  <a:pt x="20252" y="97"/>
                </a:cubicBezTo>
                <a:cubicBezTo>
                  <a:pt x="20214" y="97"/>
                  <a:pt x="20181" y="129"/>
                  <a:pt x="20145" y="129"/>
                </a:cubicBezTo>
                <a:cubicBezTo>
                  <a:pt x="20137" y="129"/>
                  <a:pt x="20128" y="128"/>
                  <a:pt x="20120" y="124"/>
                </a:cubicBezTo>
                <a:cubicBezTo>
                  <a:pt x="20119" y="192"/>
                  <a:pt x="20117" y="243"/>
                  <a:pt x="20116" y="302"/>
                </a:cubicBezTo>
                <a:cubicBezTo>
                  <a:pt x="20107" y="287"/>
                  <a:pt x="20101" y="281"/>
                  <a:pt x="20099" y="273"/>
                </a:cubicBezTo>
                <a:cubicBezTo>
                  <a:pt x="20094" y="228"/>
                  <a:pt x="20088" y="184"/>
                  <a:pt x="20082" y="137"/>
                </a:cubicBezTo>
                <a:cubicBezTo>
                  <a:pt x="20048" y="125"/>
                  <a:pt x="20015" y="122"/>
                  <a:pt x="19981" y="122"/>
                </a:cubicBezTo>
                <a:cubicBezTo>
                  <a:pt x="19940" y="122"/>
                  <a:pt x="19900" y="127"/>
                  <a:pt x="19858" y="127"/>
                </a:cubicBezTo>
                <a:cubicBezTo>
                  <a:pt x="19801" y="127"/>
                  <a:pt x="19742" y="117"/>
                  <a:pt x="19679" y="74"/>
                </a:cubicBezTo>
                <a:cubicBezTo>
                  <a:pt x="19674" y="109"/>
                  <a:pt x="19668" y="150"/>
                  <a:pt x="19660" y="209"/>
                </a:cubicBezTo>
                <a:cubicBezTo>
                  <a:pt x="19642" y="137"/>
                  <a:pt x="19635" y="103"/>
                  <a:pt x="19626" y="69"/>
                </a:cubicBezTo>
                <a:cubicBezTo>
                  <a:pt x="19613" y="69"/>
                  <a:pt x="19601" y="67"/>
                  <a:pt x="19589" y="67"/>
                </a:cubicBezTo>
                <a:cubicBezTo>
                  <a:pt x="19582" y="67"/>
                  <a:pt x="19576" y="68"/>
                  <a:pt x="19570" y="71"/>
                </a:cubicBezTo>
                <a:cubicBezTo>
                  <a:pt x="19558" y="78"/>
                  <a:pt x="19551" y="106"/>
                  <a:pt x="19548" y="112"/>
                </a:cubicBezTo>
                <a:cubicBezTo>
                  <a:pt x="19518" y="97"/>
                  <a:pt x="19493" y="72"/>
                  <a:pt x="19471" y="72"/>
                </a:cubicBezTo>
                <a:cubicBezTo>
                  <a:pt x="19469" y="72"/>
                  <a:pt x="19468" y="72"/>
                  <a:pt x="19467" y="72"/>
                </a:cubicBezTo>
                <a:cubicBezTo>
                  <a:pt x="19457" y="73"/>
                  <a:pt x="19447" y="74"/>
                  <a:pt x="19437" y="74"/>
                </a:cubicBezTo>
                <a:cubicBezTo>
                  <a:pt x="19394" y="74"/>
                  <a:pt x="19351" y="67"/>
                  <a:pt x="19308" y="67"/>
                </a:cubicBezTo>
                <a:cubicBezTo>
                  <a:pt x="19261" y="67"/>
                  <a:pt x="19216" y="75"/>
                  <a:pt x="19173" y="108"/>
                </a:cubicBezTo>
                <a:cubicBezTo>
                  <a:pt x="19158" y="96"/>
                  <a:pt x="19139" y="80"/>
                  <a:pt x="19112" y="59"/>
                </a:cubicBezTo>
                <a:cubicBezTo>
                  <a:pt x="19112" y="131"/>
                  <a:pt x="19112" y="183"/>
                  <a:pt x="19111" y="239"/>
                </a:cubicBezTo>
                <a:cubicBezTo>
                  <a:pt x="19095" y="237"/>
                  <a:pt x="19081" y="236"/>
                  <a:pt x="19067" y="234"/>
                </a:cubicBezTo>
                <a:cubicBezTo>
                  <a:pt x="19059" y="177"/>
                  <a:pt x="19052" y="125"/>
                  <a:pt x="19045" y="77"/>
                </a:cubicBezTo>
                <a:cubicBezTo>
                  <a:pt x="19011" y="112"/>
                  <a:pt x="18981" y="145"/>
                  <a:pt x="18950" y="178"/>
                </a:cubicBezTo>
                <a:cubicBezTo>
                  <a:pt x="18943" y="137"/>
                  <a:pt x="18939" y="111"/>
                  <a:pt x="18934" y="86"/>
                </a:cubicBezTo>
                <a:cubicBezTo>
                  <a:pt x="18916" y="74"/>
                  <a:pt x="18899" y="69"/>
                  <a:pt x="18881" y="69"/>
                </a:cubicBezTo>
                <a:cubicBezTo>
                  <a:pt x="18831" y="69"/>
                  <a:pt x="18782" y="107"/>
                  <a:pt x="18732" y="107"/>
                </a:cubicBezTo>
                <a:cubicBezTo>
                  <a:pt x="18713" y="107"/>
                  <a:pt x="18694" y="101"/>
                  <a:pt x="18674" y="87"/>
                </a:cubicBezTo>
                <a:cubicBezTo>
                  <a:pt x="18643" y="121"/>
                  <a:pt x="18606" y="159"/>
                  <a:pt x="18575" y="192"/>
                </a:cubicBezTo>
                <a:cubicBezTo>
                  <a:pt x="18558" y="164"/>
                  <a:pt x="18547" y="149"/>
                  <a:pt x="18540" y="139"/>
                </a:cubicBezTo>
                <a:cubicBezTo>
                  <a:pt x="18528" y="178"/>
                  <a:pt x="18516" y="218"/>
                  <a:pt x="18503" y="264"/>
                </a:cubicBezTo>
                <a:cubicBezTo>
                  <a:pt x="18472" y="186"/>
                  <a:pt x="18450" y="128"/>
                  <a:pt x="18433" y="84"/>
                </a:cubicBezTo>
                <a:cubicBezTo>
                  <a:pt x="18404" y="124"/>
                  <a:pt x="18372" y="132"/>
                  <a:pt x="18340" y="132"/>
                </a:cubicBezTo>
                <a:cubicBezTo>
                  <a:pt x="18319" y="132"/>
                  <a:pt x="18298" y="128"/>
                  <a:pt x="18279" y="128"/>
                </a:cubicBezTo>
                <a:cubicBezTo>
                  <a:pt x="18260" y="128"/>
                  <a:pt x="18242" y="131"/>
                  <a:pt x="18225" y="143"/>
                </a:cubicBezTo>
                <a:cubicBezTo>
                  <a:pt x="18221" y="186"/>
                  <a:pt x="18218" y="218"/>
                  <a:pt x="18213" y="261"/>
                </a:cubicBezTo>
                <a:cubicBezTo>
                  <a:pt x="18160" y="211"/>
                  <a:pt x="18116" y="168"/>
                  <a:pt x="18094" y="146"/>
                </a:cubicBezTo>
                <a:cubicBezTo>
                  <a:pt x="17987" y="193"/>
                  <a:pt x="17900" y="231"/>
                  <a:pt x="17801" y="274"/>
                </a:cubicBezTo>
                <a:cubicBezTo>
                  <a:pt x="17797" y="290"/>
                  <a:pt x="17787" y="327"/>
                  <a:pt x="17775" y="364"/>
                </a:cubicBezTo>
                <a:cubicBezTo>
                  <a:pt x="17751" y="321"/>
                  <a:pt x="17732" y="287"/>
                  <a:pt x="17715" y="253"/>
                </a:cubicBezTo>
                <a:cubicBezTo>
                  <a:pt x="17692" y="289"/>
                  <a:pt x="17668" y="310"/>
                  <a:pt x="17643" y="310"/>
                </a:cubicBezTo>
                <a:cubicBezTo>
                  <a:pt x="17620" y="310"/>
                  <a:pt x="17596" y="292"/>
                  <a:pt x="17570" y="252"/>
                </a:cubicBezTo>
                <a:cubicBezTo>
                  <a:pt x="17560" y="271"/>
                  <a:pt x="17547" y="292"/>
                  <a:pt x="17535" y="312"/>
                </a:cubicBezTo>
                <a:cubicBezTo>
                  <a:pt x="17510" y="286"/>
                  <a:pt x="17489" y="265"/>
                  <a:pt x="17478" y="252"/>
                </a:cubicBezTo>
                <a:cubicBezTo>
                  <a:pt x="17447" y="273"/>
                  <a:pt x="17425" y="300"/>
                  <a:pt x="17400" y="302"/>
                </a:cubicBezTo>
                <a:cubicBezTo>
                  <a:pt x="17367" y="305"/>
                  <a:pt x="17334" y="306"/>
                  <a:pt x="17302" y="306"/>
                </a:cubicBezTo>
                <a:cubicBezTo>
                  <a:pt x="17247" y="306"/>
                  <a:pt x="17192" y="303"/>
                  <a:pt x="17137" y="303"/>
                </a:cubicBezTo>
                <a:cubicBezTo>
                  <a:pt x="17038" y="303"/>
                  <a:pt x="16940" y="312"/>
                  <a:pt x="16845" y="362"/>
                </a:cubicBezTo>
                <a:cubicBezTo>
                  <a:pt x="16804" y="384"/>
                  <a:pt x="16760" y="355"/>
                  <a:pt x="16716" y="405"/>
                </a:cubicBezTo>
                <a:cubicBezTo>
                  <a:pt x="16709" y="412"/>
                  <a:pt x="16702" y="415"/>
                  <a:pt x="16693" y="415"/>
                </a:cubicBezTo>
                <a:cubicBezTo>
                  <a:pt x="16661" y="415"/>
                  <a:pt x="16613" y="373"/>
                  <a:pt x="16576" y="367"/>
                </a:cubicBezTo>
                <a:cubicBezTo>
                  <a:pt x="16574" y="366"/>
                  <a:pt x="16572" y="366"/>
                  <a:pt x="16569" y="366"/>
                </a:cubicBezTo>
                <a:cubicBezTo>
                  <a:pt x="16546" y="366"/>
                  <a:pt x="16521" y="381"/>
                  <a:pt x="16504" y="405"/>
                </a:cubicBezTo>
                <a:cubicBezTo>
                  <a:pt x="16492" y="420"/>
                  <a:pt x="16480" y="426"/>
                  <a:pt x="16468" y="426"/>
                </a:cubicBezTo>
                <a:cubicBezTo>
                  <a:pt x="16437" y="426"/>
                  <a:pt x="16404" y="393"/>
                  <a:pt x="16374" y="393"/>
                </a:cubicBezTo>
                <a:cubicBezTo>
                  <a:pt x="16360" y="393"/>
                  <a:pt x="16347" y="400"/>
                  <a:pt x="16335" y="420"/>
                </a:cubicBezTo>
                <a:cubicBezTo>
                  <a:pt x="16334" y="420"/>
                  <a:pt x="16334" y="420"/>
                  <a:pt x="16334" y="420"/>
                </a:cubicBezTo>
                <a:cubicBezTo>
                  <a:pt x="16330" y="420"/>
                  <a:pt x="16319" y="401"/>
                  <a:pt x="16311" y="395"/>
                </a:cubicBezTo>
                <a:cubicBezTo>
                  <a:pt x="16305" y="387"/>
                  <a:pt x="16298" y="381"/>
                  <a:pt x="16292" y="376"/>
                </a:cubicBezTo>
                <a:cubicBezTo>
                  <a:pt x="16254" y="459"/>
                  <a:pt x="16224" y="564"/>
                  <a:pt x="16154" y="567"/>
                </a:cubicBezTo>
                <a:cubicBezTo>
                  <a:pt x="16159" y="504"/>
                  <a:pt x="16167" y="443"/>
                  <a:pt x="16176" y="356"/>
                </a:cubicBezTo>
                <a:lnTo>
                  <a:pt x="16176" y="356"/>
                </a:lnTo>
                <a:cubicBezTo>
                  <a:pt x="16145" y="395"/>
                  <a:pt x="16127" y="414"/>
                  <a:pt x="16112" y="433"/>
                </a:cubicBezTo>
                <a:cubicBezTo>
                  <a:pt x="16096" y="405"/>
                  <a:pt x="16084" y="387"/>
                  <a:pt x="16073" y="368"/>
                </a:cubicBezTo>
                <a:cubicBezTo>
                  <a:pt x="16057" y="405"/>
                  <a:pt x="16039" y="443"/>
                  <a:pt x="16017" y="492"/>
                </a:cubicBezTo>
                <a:lnTo>
                  <a:pt x="15915" y="492"/>
                </a:lnTo>
                <a:cubicBezTo>
                  <a:pt x="15911" y="521"/>
                  <a:pt x="15903" y="562"/>
                  <a:pt x="15892" y="639"/>
                </a:cubicBezTo>
                <a:cubicBezTo>
                  <a:pt x="15876" y="530"/>
                  <a:pt x="15868" y="478"/>
                  <a:pt x="15855" y="383"/>
                </a:cubicBezTo>
                <a:cubicBezTo>
                  <a:pt x="15828" y="489"/>
                  <a:pt x="15811" y="564"/>
                  <a:pt x="15790" y="634"/>
                </a:cubicBezTo>
                <a:cubicBezTo>
                  <a:pt x="15787" y="645"/>
                  <a:pt x="15776" y="645"/>
                  <a:pt x="15762" y="654"/>
                </a:cubicBezTo>
                <a:cubicBezTo>
                  <a:pt x="15739" y="615"/>
                  <a:pt x="15714" y="574"/>
                  <a:pt x="15690" y="536"/>
                </a:cubicBezTo>
                <a:cubicBezTo>
                  <a:pt x="15632" y="557"/>
                  <a:pt x="15583" y="646"/>
                  <a:pt x="15523" y="646"/>
                </a:cubicBezTo>
                <a:cubicBezTo>
                  <a:pt x="15493" y="646"/>
                  <a:pt x="15460" y="624"/>
                  <a:pt x="15422" y="561"/>
                </a:cubicBezTo>
                <a:cubicBezTo>
                  <a:pt x="15480" y="512"/>
                  <a:pt x="15484" y="420"/>
                  <a:pt x="15469" y="312"/>
                </a:cubicBezTo>
                <a:lnTo>
                  <a:pt x="15469" y="312"/>
                </a:lnTo>
                <a:cubicBezTo>
                  <a:pt x="15419" y="381"/>
                  <a:pt x="15368" y="451"/>
                  <a:pt x="15316" y="521"/>
                </a:cubicBezTo>
                <a:cubicBezTo>
                  <a:pt x="15316" y="539"/>
                  <a:pt x="15315" y="565"/>
                  <a:pt x="15314" y="602"/>
                </a:cubicBezTo>
                <a:cubicBezTo>
                  <a:pt x="15260" y="530"/>
                  <a:pt x="15230" y="375"/>
                  <a:pt x="15158" y="375"/>
                </a:cubicBezTo>
                <a:cubicBezTo>
                  <a:pt x="15151" y="375"/>
                  <a:pt x="15144" y="376"/>
                  <a:pt x="15137" y="378"/>
                </a:cubicBezTo>
                <a:cubicBezTo>
                  <a:pt x="15152" y="417"/>
                  <a:pt x="15161" y="442"/>
                  <a:pt x="15181" y="495"/>
                </a:cubicBezTo>
                <a:cubicBezTo>
                  <a:pt x="15136" y="478"/>
                  <a:pt x="15095" y="423"/>
                  <a:pt x="15062" y="423"/>
                </a:cubicBezTo>
                <a:cubicBezTo>
                  <a:pt x="15045" y="423"/>
                  <a:pt x="15031" y="436"/>
                  <a:pt x="15018" y="476"/>
                </a:cubicBezTo>
                <a:cubicBezTo>
                  <a:pt x="15003" y="455"/>
                  <a:pt x="14994" y="443"/>
                  <a:pt x="14983" y="427"/>
                </a:cubicBezTo>
                <a:cubicBezTo>
                  <a:pt x="14978" y="477"/>
                  <a:pt x="14975" y="509"/>
                  <a:pt x="14971" y="552"/>
                </a:cubicBezTo>
                <a:cubicBezTo>
                  <a:pt x="14955" y="501"/>
                  <a:pt x="14943" y="464"/>
                  <a:pt x="14928" y="415"/>
                </a:cubicBezTo>
                <a:cubicBezTo>
                  <a:pt x="14890" y="468"/>
                  <a:pt x="14851" y="495"/>
                  <a:pt x="14814" y="495"/>
                </a:cubicBezTo>
                <a:cubicBezTo>
                  <a:pt x="14788" y="495"/>
                  <a:pt x="14764" y="481"/>
                  <a:pt x="14743" y="452"/>
                </a:cubicBezTo>
                <a:cubicBezTo>
                  <a:pt x="14703" y="458"/>
                  <a:pt x="14672" y="476"/>
                  <a:pt x="14649" y="476"/>
                </a:cubicBezTo>
                <a:cubicBezTo>
                  <a:pt x="14639" y="476"/>
                  <a:pt x="14631" y="473"/>
                  <a:pt x="14624" y="465"/>
                </a:cubicBezTo>
                <a:cubicBezTo>
                  <a:pt x="14598" y="438"/>
                  <a:pt x="14576" y="423"/>
                  <a:pt x="14555" y="423"/>
                </a:cubicBezTo>
                <a:cubicBezTo>
                  <a:pt x="14536" y="423"/>
                  <a:pt x="14517" y="437"/>
                  <a:pt x="14498" y="467"/>
                </a:cubicBezTo>
                <a:cubicBezTo>
                  <a:pt x="14488" y="484"/>
                  <a:pt x="14477" y="491"/>
                  <a:pt x="14466" y="491"/>
                </a:cubicBezTo>
                <a:cubicBezTo>
                  <a:pt x="14439" y="491"/>
                  <a:pt x="14412" y="449"/>
                  <a:pt x="14384" y="426"/>
                </a:cubicBezTo>
                <a:cubicBezTo>
                  <a:pt x="14375" y="440"/>
                  <a:pt x="14368" y="464"/>
                  <a:pt x="14357" y="473"/>
                </a:cubicBezTo>
                <a:cubicBezTo>
                  <a:pt x="14340" y="486"/>
                  <a:pt x="14322" y="490"/>
                  <a:pt x="14304" y="490"/>
                </a:cubicBezTo>
                <a:cubicBezTo>
                  <a:pt x="14281" y="490"/>
                  <a:pt x="14258" y="484"/>
                  <a:pt x="14235" y="484"/>
                </a:cubicBezTo>
                <a:cubicBezTo>
                  <a:pt x="14206" y="484"/>
                  <a:pt x="14178" y="493"/>
                  <a:pt x="14154" y="533"/>
                </a:cubicBezTo>
                <a:cubicBezTo>
                  <a:pt x="14154" y="533"/>
                  <a:pt x="14154" y="533"/>
                  <a:pt x="14154" y="533"/>
                </a:cubicBezTo>
                <a:cubicBezTo>
                  <a:pt x="14152" y="533"/>
                  <a:pt x="14139" y="506"/>
                  <a:pt x="14132" y="495"/>
                </a:cubicBezTo>
                <a:cubicBezTo>
                  <a:pt x="14128" y="489"/>
                  <a:pt x="14124" y="486"/>
                  <a:pt x="14120" y="486"/>
                </a:cubicBezTo>
                <a:cubicBezTo>
                  <a:pt x="14103" y="486"/>
                  <a:pt x="14088" y="529"/>
                  <a:pt x="14072" y="529"/>
                </a:cubicBezTo>
                <a:cubicBezTo>
                  <a:pt x="14063" y="529"/>
                  <a:pt x="14055" y="519"/>
                  <a:pt x="14045" y="489"/>
                </a:cubicBezTo>
                <a:cubicBezTo>
                  <a:pt x="14009" y="506"/>
                  <a:pt x="13972" y="524"/>
                  <a:pt x="13936" y="542"/>
                </a:cubicBezTo>
                <a:cubicBezTo>
                  <a:pt x="13925" y="524"/>
                  <a:pt x="13914" y="508"/>
                  <a:pt x="13907" y="496"/>
                </a:cubicBezTo>
                <a:cubicBezTo>
                  <a:pt x="13891" y="518"/>
                  <a:pt x="13878" y="536"/>
                  <a:pt x="13867" y="552"/>
                </a:cubicBezTo>
                <a:cubicBezTo>
                  <a:pt x="13845" y="526"/>
                  <a:pt x="13829" y="506"/>
                  <a:pt x="13806" y="477"/>
                </a:cubicBezTo>
                <a:cubicBezTo>
                  <a:pt x="13786" y="532"/>
                  <a:pt x="13761" y="551"/>
                  <a:pt x="13734" y="551"/>
                </a:cubicBezTo>
                <a:cubicBezTo>
                  <a:pt x="13707" y="551"/>
                  <a:pt x="13678" y="532"/>
                  <a:pt x="13650" y="509"/>
                </a:cubicBezTo>
                <a:cubicBezTo>
                  <a:pt x="13645" y="562"/>
                  <a:pt x="13641" y="615"/>
                  <a:pt x="13633" y="698"/>
                </a:cubicBezTo>
                <a:cubicBezTo>
                  <a:pt x="13594" y="605"/>
                  <a:pt x="13567" y="543"/>
                  <a:pt x="13538" y="474"/>
                </a:cubicBezTo>
                <a:cubicBezTo>
                  <a:pt x="13505" y="527"/>
                  <a:pt x="13470" y="550"/>
                  <a:pt x="13435" y="550"/>
                </a:cubicBezTo>
                <a:cubicBezTo>
                  <a:pt x="13400" y="550"/>
                  <a:pt x="13365" y="527"/>
                  <a:pt x="13329" y="484"/>
                </a:cubicBezTo>
                <a:cubicBezTo>
                  <a:pt x="13308" y="514"/>
                  <a:pt x="13291" y="537"/>
                  <a:pt x="13276" y="556"/>
                </a:cubicBezTo>
                <a:cubicBezTo>
                  <a:pt x="13255" y="526"/>
                  <a:pt x="13241" y="502"/>
                  <a:pt x="13223" y="477"/>
                </a:cubicBezTo>
                <a:cubicBezTo>
                  <a:pt x="13180" y="539"/>
                  <a:pt x="13141" y="595"/>
                  <a:pt x="13105" y="645"/>
                </a:cubicBezTo>
                <a:cubicBezTo>
                  <a:pt x="13086" y="593"/>
                  <a:pt x="13067" y="542"/>
                  <a:pt x="13045" y="484"/>
                </a:cubicBezTo>
                <a:cubicBezTo>
                  <a:pt x="13035" y="490"/>
                  <a:pt x="13025" y="491"/>
                  <a:pt x="13015" y="491"/>
                </a:cubicBezTo>
                <a:cubicBezTo>
                  <a:pt x="13006" y="491"/>
                  <a:pt x="12998" y="491"/>
                  <a:pt x="12990" y="491"/>
                </a:cubicBezTo>
                <a:cubicBezTo>
                  <a:pt x="12967" y="491"/>
                  <a:pt x="12946" y="497"/>
                  <a:pt x="12933" y="549"/>
                </a:cubicBezTo>
                <a:cubicBezTo>
                  <a:pt x="12911" y="500"/>
                  <a:pt x="12888" y="489"/>
                  <a:pt x="12866" y="489"/>
                </a:cubicBezTo>
                <a:cubicBezTo>
                  <a:pt x="12848" y="489"/>
                  <a:pt x="12830" y="496"/>
                  <a:pt x="12813" y="496"/>
                </a:cubicBezTo>
                <a:cubicBezTo>
                  <a:pt x="12806" y="496"/>
                  <a:pt x="12800" y="495"/>
                  <a:pt x="12793" y="492"/>
                </a:cubicBezTo>
                <a:cubicBezTo>
                  <a:pt x="12770" y="539"/>
                  <a:pt x="12749" y="580"/>
                  <a:pt x="12727" y="626"/>
                </a:cubicBezTo>
                <a:cubicBezTo>
                  <a:pt x="12684" y="561"/>
                  <a:pt x="12651" y="509"/>
                  <a:pt x="12620" y="462"/>
                </a:cubicBezTo>
                <a:cubicBezTo>
                  <a:pt x="12614" y="565"/>
                  <a:pt x="12540" y="565"/>
                  <a:pt x="12524" y="665"/>
                </a:cubicBezTo>
                <a:cubicBezTo>
                  <a:pt x="12483" y="665"/>
                  <a:pt x="12446" y="665"/>
                  <a:pt x="12406" y="667"/>
                </a:cubicBezTo>
                <a:cubicBezTo>
                  <a:pt x="12396" y="702"/>
                  <a:pt x="12387" y="740"/>
                  <a:pt x="12378" y="774"/>
                </a:cubicBezTo>
                <a:cubicBezTo>
                  <a:pt x="12387" y="785"/>
                  <a:pt x="12396" y="798"/>
                  <a:pt x="12405" y="811"/>
                </a:cubicBezTo>
                <a:cubicBezTo>
                  <a:pt x="12402" y="817"/>
                  <a:pt x="12399" y="823"/>
                  <a:pt x="12398" y="829"/>
                </a:cubicBezTo>
                <a:cubicBezTo>
                  <a:pt x="12390" y="812"/>
                  <a:pt x="12381" y="798"/>
                  <a:pt x="12374" y="782"/>
                </a:cubicBezTo>
                <a:cubicBezTo>
                  <a:pt x="12375" y="779"/>
                  <a:pt x="12378" y="776"/>
                  <a:pt x="12378" y="774"/>
                </a:cubicBezTo>
                <a:cubicBezTo>
                  <a:pt x="12303" y="739"/>
                  <a:pt x="12371" y="671"/>
                  <a:pt x="12350" y="643"/>
                </a:cubicBezTo>
                <a:cubicBezTo>
                  <a:pt x="12342" y="609"/>
                  <a:pt x="12333" y="577"/>
                  <a:pt x="12324" y="543"/>
                </a:cubicBezTo>
                <a:cubicBezTo>
                  <a:pt x="12312" y="534"/>
                  <a:pt x="12302" y="526"/>
                  <a:pt x="12290" y="517"/>
                </a:cubicBezTo>
                <a:cubicBezTo>
                  <a:pt x="12284" y="574"/>
                  <a:pt x="12278" y="632"/>
                  <a:pt x="12275" y="674"/>
                </a:cubicBezTo>
                <a:cubicBezTo>
                  <a:pt x="12228" y="640"/>
                  <a:pt x="12193" y="617"/>
                  <a:pt x="12140" y="580"/>
                </a:cubicBezTo>
                <a:lnTo>
                  <a:pt x="12140" y="580"/>
                </a:lnTo>
                <a:cubicBezTo>
                  <a:pt x="12177" y="749"/>
                  <a:pt x="12103" y="711"/>
                  <a:pt x="12083" y="767"/>
                </a:cubicBezTo>
                <a:cubicBezTo>
                  <a:pt x="12067" y="748"/>
                  <a:pt x="12050" y="730"/>
                  <a:pt x="12031" y="708"/>
                </a:cubicBezTo>
                <a:cubicBezTo>
                  <a:pt x="12006" y="767"/>
                  <a:pt x="11984" y="820"/>
                  <a:pt x="11961" y="871"/>
                </a:cubicBezTo>
                <a:cubicBezTo>
                  <a:pt x="11959" y="875"/>
                  <a:pt x="11956" y="876"/>
                  <a:pt x="11953" y="876"/>
                </a:cubicBezTo>
                <a:cubicBezTo>
                  <a:pt x="11950" y="876"/>
                  <a:pt x="11948" y="875"/>
                  <a:pt x="11945" y="875"/>
                </a:cubicBezTo>
                <a:cubicBezTo>
                  <a:pt x="11944" y="875"/>
                  <a:pt x="11943" y="875"/>
                  <a:pt x="11941" y="876"/>
                </a:cubicBezTo>
                <a:cubicBezTo>
                  <a:pt x="11934" y="821"/>
                  <a:pt x="11927" y="771"/>
                  <a:pt x="11918" y="702"/>
                </a:cubicBezTo>
                <a:cubicBezTo>
                  <a:pt x="11880" y="743"/>
                  <a:pt x="11850" y="774"/>
                  <a:pt x="11838" y="787"/>
                </a:cubicBezTo>
                <a:cubicBezTo>
                  <a:pt x="11816" y="860"/>
                  <a:pt x="11803" y="904"/>
                  <a:pt x="11787" y="963"/>
                </a:cubicBezTo>
                <a:cubicBezTo>
                  <a:pt x="11759" y="887"/>
                  <a:pt x="11741" y="833"/>
                  <a:pt x="11722" y="780"/>
                </a:cubicBezTo>
                <a:cubicBezTo>
                  <a:pt x="11713" y="799"/>
                  <a:pt x="11706" y="817"/>
                  <a:pt x="11694" y="840"/>
                </a:cubicBezTo>
                <a:cubicBezTo>
                  <a:pt x="11671" y="782"/>
                  <a:pt x="11650" y="729"/>
                  <a:pt x="11628" y="674"/>
                </a:cubicBezTo>
                <a:cubicBezTo>
                  <a:pt x="11612" y="711"/>
                  <a:pt x="11599" y="745"/>
                  <a:pt x="11584" y="779"/>
                </a:cubicBezTo>
                <a:cubicBezTo>
                  <a:pt x="11562" y="742"/>
                  <a:pt x="11540" y="707"/>
                  <a:pt x="11524" y="679"/>
                </a:cubicBezTo>
                <a:cubicBezTo>
                  <a:pt x="11509" y="718"/>
                  <a:pt x="11493" y="755"/>
                  <a:pt x="11468" y="817"/>
                </a:cubicBezTo>
                <a:cubicBezTo>
                  <a:pt x="11454" y="724"/>
                  <a:pt x="11449" y="673"/>
                  <a:pt x="11438" y="608"/>
                </a:cubicBezTo>
                <a:cubicBezTo>
                  <a:pt x="11421" y="615"/>
                  <a:pt x="11406" y="623"/>
                  <a:pt x="11387" y="629"/>
                </a:cubicBezTo>
                <a:cubicBezTo>
                  <a:pt x="11403" y="661"/>
                  <a:pt x="11413" y="680"/>
                  <a:pt x="11428" y="711"/>
                </a:cubicBezTo>
                <a:cubicBezTo>
                  <a:pt x="11397" y="720"/>
                  <a:pt x="11374" y="729"/>
                  <a:pt x="11349" y="736"/>
                </a:cubicBezTo>
                <a:cubicBezTo>
                  <a:pt x="11346" y="774"/>
                  <a:pt x="11341" y="808"/>
                  <a:pt x="11338" y="837"/>
                </a:cubicBezTo>
                <a:cubicBezTo>
                  <a:pt x="11312" y="837"/>
                  <a:pt x="11288" y="837"/>
                  <a:pt x="11266" y="839"/>
                </a:cubicBezTo>
                <a:cubicBezTo>
                  <a:pt x="11254" y="876"/>
                  <a:pt x="11244" y="913"/>
                  <a:pt x="11231" y="954"/>
                </a:cubicBezTo>
                <a:cubicBezTo>
                  <a:pt x="11210" y="914"/>
                  <a:pt x="11197" y="889"/>
                  <a:pt x="11185" y="867"/>
                </a:cubicBezTo>
                <a:cubicBezTo>
                  <a:pt x="11194" y="843"/>
                  <a:pt x="11200" y="824"/>
                  <a:pt x="11206" y="804"/>
                </a:cubicBezTo>
                <a:cubicBezTo>
                  <a:pt x="11187" y="789"/>
                  <a:pt x="11171" y="776"/>
                  <a:pt x="11153" y="762"/>
                </a:cubicBezTo>
                <a:cubicBezTo>
                  <a:pt x="11133" y="718"/>
                  <a:pt x="11160" y="610"/>
                  <a:pt x="11116" y="610"/>
                </a:cubicBezTo>
                <a:cubicBezTo>
                  <a:pt x="11113" y="610"/>
                  <a:pt x="11110" y="610"/>
                  <a:pt x="11107" y="611"/>
                </a:cubicBezTo>
                <a:cubicBezTo>
                  <a:pt x="11060" y="643"/>
                  <a:pt x="11123" y="770"/>
                  <a:pt x="11066" y="783"/>
                </a:cubicBezTo>
                <a:cubicBezTo>
                  <a:pt x="11075" y="886"/>
                  <a:pt x="11060" y="948"/>
                  <a:pt x="10993" y="955"/>
                </a:cubicBezTo>
                <a:cubicBezTo>
                  <a:pt x="11012" y="886"/>
                  <a:pt x="11025" y="835"/>
                  <a:pt x="11038" y="783"/>
                </a:cubicBezTo>
                <a:cubicBezTo>
                  <a:pt x="10987" y="726"/>
                  <a:pt x="10935" y="670"/>
                  <a:pt x="10884" y="614"/>
                </a:cubicBezTo>
                <a:cubicBezTo>
                  <a:pt x="10866" y="636"/>
                  <a:pt x="10850" y="658"/>
                  <a:pt x="10832" y="680"/>
                </a:cubicBezTo>
                <a:cubicBezTo>
                  <a:pt x="10804" y="637"/>
                  <a:pt x="10781" y="599"/>
                  <a:pt x="10745" y="546"/>
                </a:cubicBezTo>
                <a:cubicBezTo>
                  <a:pt x="10735" y="639"/>
                  <a:pt x="10726" y="711"/>
                  <a:pt x="10719" y="783"/>
                </a:cubicBezTo>
                <a:cubicBezTo>
                  <a:pt x="10701" y="735"/>
                  <a:pt x="10679" y="727"/>
                  <a:pt x="10657" y="727"/>
                </a:cubicBezTo>
                <a:cubicBezTo>
                  <a:pt x="10646" y="727"/>
                  <a:pt x="10634" y="729"/>
                  <a:pt x="10623" y="729"/>
                </a:cubicBezTo>
                <a:cubicBezTo>
                  <a:pt x="10621" y="729"/>
                  <a:pt x="10619" y="729"/>
                  <a:pt x="10617" y="729"/>
                </a:cubicBezTo>
                <a:cubicBezTo>
                  <a:pt x="10609" y="807"/>
                  <a:pt x="10601" y="886"/>
                  <a:pt x="10589" y="995"/>
                </a:cubicBezTo>
                <a:cubicBezTo>
                  <a:pt x="10553" y="933"/>
                  <a:pt x="10532" y="887"/>
                  <a:pt x="10508" y="862"/>
                </a:cubicBezTo>
                <a:cubicBezTo>
                  <a:pt x="10485" y="839"/>
                  <a:pt x="10457" y="836"/>
                  <a:pt x="10432" y="824"/>
                </a:cubicBezTo>
                <a:cubicBezTo>
                  <a:pt x="10426" y="779"/>
                  <a:pt x="10421" y="736"/>
                  <a:pt x="10420" y="736"/>
                </a:cubicBezTo>
                <a:cubicBezTo>
                  <a:pt x="10420" y="736"/>
                  <a:pt x="10420" y="736"/>
                  <a:pt x="10420" y="736"/>
                </a:cubicBezTo>
                <a:cubicBezTo>
                  <a:pt x="10375" y="639"/>
                  <a:pt x="10345" y="576"/>
                  <a:pt x="10316" y="515"/>
                </a:cubicBezTo>
                <a:cubicBezTo>
                  <a:pt x="10263" y="502"/>
                  <a:pt x="10211" y="489"/>
                  <a:pt x="10158" y="474"/>
                </a:cubicBezTo>
                <a:cubicBezTo>
                  <a:pt x="10158" y="511"/>
                  <a:pt x="10157" y="564"/>
                  <a:pt x="10155" y="639"/>
                </a:cubicBezTo>
                <a:cubicBezTo>
                  <a:pt x="10097" y="570"/>
                  <a:pt x="10047" y="511"/>
                  <a:pt x="9997" y="452"/>
                </a:cubicBezTo>
                <a:cubicBezTo>
                  <a:pt x="9988" y="474"/>
                  <a:pt x="9974" y="490"/>
                  <a:pt x="9971" y="514"/>
                </a:cubicBezTo>
                <a:cubicBezTo>
                  <a:pt x="9960" y="577"/>
                  <a:pt x="9954" y="643"/>
                  <a:pt x="9944" y="707"/>
                </a:cubicBezTo>
                <a:cubicBezTo>
                  <a:pt x="9942" y="714"/>
                  <a:pt x="9932" y="714"/>
                  <a:pt x="9926" y="718"/>
                </a:cubicBezTo>
                <a:cubicBezTo>
                  <a:pt x="9917" y="683"/>
                  <a:pt x="9910" y="649"/>
                  <a:pt x="9901" y="615"/>
                </a:cubicBezTo>
                <a:cubicBezTo>
                  <a:pt x="9855" y="620"/>
                  <a:pt x="9842" y="673"/>
                  <a:pt x="9835" y="749"/>
                </a:cubicBezTo>
                <a:cubicBezTo>
                  <a:pt x="9833" y="770"/>
                  <a:pt x="9805" y="774"/>
                  <a:pt x="9791" y="786"/>
                </a:cubicBezTo>
                <a:cubicBezTo>
                  <a:pt x="9795" y="717"/>
                  <a:pt x="9798" y="668"/>
                  <a:pt x="9801" y="618"/>
                </a:cubicBezTo>
                <a:cubicBezTo>
                  <a:pt x="9776" y="605"/>
                  <a:pt x="9749" y="593"/>
                  <a:pt x="9739" y="587"/>
                </a:cubicBezTo>
                <a:cubicBezTo>
                  <a:pt x="9709" y="596"/>
                  <a:pt x="9684" y="614"/>
                  <a:pt x="9662" y="614"/>
                </a:cubicBezTo>
                <a:cubicBezTo>
                  <a:pt x="9656" y="614"/>
                  <a:pt x="9650" y="613"/>
                  <a:pt x="9645" y="609"/>
                </a:cubicBezTo>
                <a:cubicBezTo>
                  <a:pt x="9611" y="592"/>
                  <a:pt x="9580" y="540"/>
                  <a:pt x="9548" y="508"/>
                </a:cubicBezTo>
                <a:cubicBezTo>
                  <a:pt x="9547" y="507"/>
                  <a:pt x="9545" y="506"/>
                  <a:pt x="9544" y="506"/>
                </a:cubicBezTo>
                <a:cubicBezTo>
                  <a:pt x="9538" y="506"/>
                  <a:pt x="9530" y="514"/>
                  <a:pt x="9523" y="517"/>
                </a:cubicBezTo>
                <a:cubicBezTo>
                  <a:pt x="9520" y="551"/>
                  <a:pt x="9517" y="583"/>
                  <a:pt x="9512" y="615"/>
                </a:cubicBezTo>
                <a:cubicBezTo>
                  <a:pt x="9496" y="597"/>
                  <a:pt x="9479" y="565"/>
                  <a:pt x="9467" y="565"/>
                </a:cubicBezTo>
                <a:cubicBezTo>
                  <a:pt x="9466" y="565"/>
                  <a:pt x="9466" y="565"/>
                  <a:pt x="9465" y="565"/>
                </a:cubicBezTo>
                <a:cubicBezTo>
                  <a:pt x="9395" y="592"/>
                  <a:pt x="9326" y="627"/>
                  <a:pt x="9259" y="657"/>
                </a:cubicBezTo>
                <a:cubicBezTo>
                  <a:pt x="9231" y="642"/>
                  <a:pt x="9202" y="627"/>
                  <a:pt x="9149" y="598"/>
                </a:cubicBezTo>
                <a:cubicBezTo>
                  <a:pt x="9143" y="640"/>
                  <a:pt x="9137" y="690"/>
                  <a:pt x="9130" y="736"/>
                </a:cubicBezTo>
                <a:cubicBezTo>
                  <a:pt x="9108" y="705"/>
                  <a:pt x="9098" y="689"/>
                  <a:pt x="9084" y="673"/>
                </a:cubicBezTo>
                <a:cubicBezTo>
                  <a:pt x="9062" y="698"/>
                  <a:pt x="9040" y="721"/>
                  <a:pt x="9021" y="742"/>
                </a:cubicBezTo>
                <a:cubicBezTo>
                  <a:pt x="9000" y="712"/>
                  <a:pt x="8986" y="692"/>
                  <a:pt x="8962" y="659"/>
                </a:cubicBezTo>
                <a:cubicBezTo>
                  <a:pt x="8950" y="687"/>
                  <a:pt x="8942" y="715"/>
                  <a:pt x="8928" y="736"/>
                </a:cubicBezTo>
                <a:cubicBezTo>
                  <a:pt x="8914" y="761"/>
                  <a:pt x="8897" y="780"/>
                  <a:pt x="8877" y="807"/>
                </a:cubicBezTo>
                <a:cubicBezTo>
                  <a:pt x="8865" y="757"/>
                  <a:pt x="8858" y="724"/>
                  <a:pt x="8849" y="692"/>
                </a:cubicBezTo>
                <a:lnTo>
                  <a:pt x="8693" y="692"/>
                </a:lnTo>
                <a:cubicBezTo>
                  <a:pt x="8693" y="732"/>
                  <a:pt x="8692" y="757"/>
                  <a:pt x="8690" y="779"/>
                </a:cubicBezTo>
                <a:cubicBezTo>
                  <a:pt x="8630" y="740"/>
                  <a:pt x="8571" y="702"/>
                  <a:pt x="8515" y="667"/>
                </a:cubicBezTo>
                <a:cubicBezTo>
                  <a:pt x="8486" y="718"/>
                  <a:pt x="8474" y="800"/>
                  <a:pt x="8434" y="800"/>
                </a:cubicBezTo>
                <a:cubicBezTo>
                  <a:pt x="8430" y="800"/>
                  <a:pt x="8425" y="799"/>
                  <a:pt x="8419" y="796"/>
                </a:cubicBezTo>
                <a:cubicBezTo>
                  <a:pt x="8415" y="814"/>
                  <a:pt x="8411" y="829"/>
                  <a:pt x="8405" y="845"/>
                </a:cubicBezTo>
                <a:cubicBezTo>
                  <a:pt x="8402" y="839"/>
                  <a:pt x="8397" y="833"/>
                  <a:pt x="8394" y="827"/>
                </a:cubicBezTo>
                <a:cubicBezTo>
                  <a:pt x="8402" y="814"/>
                  <a:pt x="8408" y="801"/>
                  <a:pt x="8415" y="787"/>
                </a:cubicBezTo>
                <a:cubicBezTo>
                  <a:pt x="8416" y="789"/>
                  <a:pt x="8417" y="791"/>
                  <a:pt x="8418" y="793"/>
                </a:cubicBezTo>
                <a:lnTo>
                  <a:pt x="8418" y="793"/>
                </a:lnTo>
                <a:cubicBezTo>
                  <a:pt x="8402" y="755"/>
                  <a:pt x="8388" y="720"/>
                  <a:pt x="8375" y="686"/>
                </a:cubicBezTo>
                <a:cubicBezTo>
                  <a:pt x="8350" y="715"/>
                  <a:pt x="8327" y="742"/>
                  <a:pt x="8305" y="768"/>
                </a:cubicBezTo>
                <a:cubicBezTo>
                  <a:pt x="8308" y="815"/>
                  <a:pt x="8310" y="861"/>
                  <a:pt x="8325" y="907"/>
                </a:cubicBezTo>
                <a:cubicBezTo>
                  <a:pt x="8325" y="907"/>
                  <a:pt x="8325" y="907"/>
                  <a:pt x="8325" y="907"/>
                </a:cubicBezTo>
                <a:lnTo>
                  <a:pt x="8325" y="907"/>
                </a:lnTo>
                <a:cubicBezTo>
                  <a:pt x="8325" y="907"/>
                  <a:pt x="8325" y="907"/>
                  <a:pt x="8325" y="907"/>
                </a:cubicBezTo>
                <a:lnTo>
                  <a:pt x="8325" y="907"/>
                </a:lnTo>
                <a:cubicBezTo>
                  <a:pt x="8340" y="942"/>
                  <a:pt x="8343" y="977"/>
                  <a:pt x="8347" y="1014"/>
                </a:cubicBezTo>
                <a:cubicBezTo>
                  <a:pt x="8341" y="1015"/>
                  <a:pt x="8335" y="1017"/>
                  <a:pt x="8330" y="1018"/>
                </a:cubicBezTo>
                <a:cubicBezTo>
                  <a:pt x="8324" y="983"/>
                  <a:pt x="8318" y="947"/>
                  <a:pt x="8313" y="912"/>
                </a:cubicBezTo>
                <a:lnTo>
                  <a:pt x="8313" y="912"/>
                </a:lnTo>
                <a:cubicBezTo>
                  <a:pt x="8309" y="913"/>
                  <a:pt x="8306" y="913"/>
                  <a:pt x="8303" y="913"/>
                </a:cubicBezTo>
                <a:cubicBezTo>
                  <a:pt x="8259" y="913"/>
                  <a:pt x="8238" y="828"/>
                  <a:pt x="8206" y="801"/>
                </a:cubicBezTo>
                <a:cubicBezTo>
                  <a:pt x="8200" y="839"/>
                  <a:pt x="8194" y="876"/>
                  <a:pt x="8182" y="946"/>
                </a:cubicBezTo>
                <a:cubicBezTo>
                  <a:pt x="8157" y="882"/>
                  <a:pt x="8143" y="843"/>
                  <a:pt x="8127" y="805"/>
                </a:cubicBezTo>
                <a:cubicBezTo>
                  <a:pt x="8102" y="854"/>
                  <a:pt x="8050" y="857"/>
                  <a:pt x="8053" y="993"/>
                </a:cubicBezTo>
                <a:cubicBezTo>
                  <a:pt x="8028" y="935"/>
                  <a:pt x="8010" y="890"/>
                  <a:pt x="7987" y="836"/>
                </a:cubicBezTo>
                <a:cubicBezTo>
                  <a:pt x="7981" y="889"/>
                  <a:pt x="7977" y="921"/>
                  <a:pt x="7975" y="945"/>
                </a:cubicBezTo>
                <a:cubicBezTo>
                  <a:pt x="7949" y="936"/>
                  <a:pt x="7925" y="926"/>
                  <a:pt x="7887" y="913"/>
                </a:cubicBezTo>
                <a:lnTo>
                  <a:pt x="7887" y="913"/>
                </a:lnTo>
                <a:cubicBezTo>
                  <a:pt x="7909" y="960"/>
                  <a:pt x="7919" y="979"/>
                  <a:pt x="7929" y="1001"/>
                </a:cubicBezTo>
                <a:cubicBezTo>
                  <a:pt x="7912" y="1015"/>
                  <a:pt x="7896" y="1027"/>
                  <a:pt x="7881" y="1041"/>
                </a:cubicBezTo>
                <a:cubicBezTo>
                  <a:pt x="7879" y="1092"/>
                  <a:pt x="7879" y="1142"/>
                  <a:pt x="7878" y="1199"/>
                </a:cubicBezTo>
                <a:cubicBezTo>
                  <a:pt x="7857" y="1189"/>
                  <a:pt x="7844" y="1183"/>
                  <a:pt x="7822" y="1171"/>
                </a:cubicBezTo>
                <a:cubicBezTo>
                  <a:pt x="7831" y="1124"/>
                  <a:pt x="7837" y="1086"/>
                  <a:pt x="7844" y="1046"/>
                </a:cubicBezTo>
                <a:cubicBezTo>
                  <a:pt x="7807" y="990"/>
                  <a:pt x="7780" y="962"/>
                  <a:pt x="7762" y="962"/>
                </a:cubicBezTo>
                <a:cubicBezTo>
                  <a:pt x="7750" y="962"/>
                  <a:pt x="7742" y="974"/>
                  <a:pt x="7737" y="996"/>
                </a:cubicBezTo>
                <a:cubicBezTo>
                  <a:pt x="7746" y="1015"/>
                  <a:pt x="7754" y="1035"/>
                  <a:pt x="7762" y="1049"/>
                </a:cubicBezTo>
                <a:cubicBezTo>
                  <a:pt x="7750" y="1082"/>
                  <a:pt x="7741" y="1110"/>
                  <a:pt x="7734" y="1127"/>
                </a:cubicBezTo>
                <a:cubicBezTo>
                  <a:pt x="7700" y="1086"/>
                  <a:pt x="7670" y="1049"/>
                  <a:pt x="7643" y="1014"/>
                </a:cubicBezTo>
                <a:cubicBezTo>
                  <a:pt x="7632" y="1038"/>
                  <a:pt x="7626" y="1043"/>
                  <a:pt x="7626" y="1051"/>
                </a:cubicBezTo>
                <a:cubicBezTo>
                  <a:pt x="7628" y="1075"/>
                  <a:pt x="7629" y="1099"/>
                  <a:pt x="7654" y="1146"/>
                </a:cubicBezTo>
                <a:lnTo>
                  <a:pt x="7654" y="1146"/>
                </a:lnTo>
                <a:cubicBezTo>
                  <a:pt x="7660" y="1142"/>
                  <a:pt x="7665" y="1139"/>
                  <a:pt x="7670" y="1138"/>
                </a:cubicBezTo>
                <a:cubicBezTo>
                  <a:pt x="7671" y="1138"/>
                  <a:pt x="7671" y="1138"/>
                  <a:pt x="7671" y="1138"/>
                </a:cubicBezTo>
                <a:lnTo>
                  <a:pt x="7671" y="1138"/>
                </a:lnTo>
                <a:cubicBezTo>
                  <a:pt x="7675" y="1138"/>
                  <a:pt x="7682" y="1157"/>
                  <a:pt x="7668" y="1169"/>
                </a:cubicBezTo>
                <a:cubicBezTo>
                  <a:pt x="7668" y="1173"/>
                  <a:pt x="7666" y="1175"/>
                  <a:pt x="7663" y="1175"/>
                </a:cubicBezTo>
                <a:cubicBezTo>
                  <a:pt x="7657" y="1175"/>
                  <a:pt x="7645" y="1168"/>
                  <a:pt x="7634" y="1161"/>
                </a:cubicBezTo>
                <a:cubicBezTo>
                  <a:pt x="7638" y="1158"/>
                  <a:pt x="7642" y="1155"/>
                  <a:pt x="7646" y="1151"/>
                </a:cubicBezTo>
                <a:lnTo>
                  <a:pt x="7646" y="1151"/>
                </a:lnTo>
                <a:cubicBezTo>
                  <a:pt x="7653" y="1158"/>
                  <a:pt x="7660" y="1164"/>
                  <a:pt x="7668" y="1169"/>
                </a:cubicBezTo>
                <a:cubicBezTo>
                  <a:pt x="7662" y="1160"/>
                  <a:pt x="7658" y="1153"/>
                  <a:pt x="7654" y="1146"/>
                </a:cubicBezTo>
                <a:lnTo>
                  <a:pt x="7654" y="1146"/>
                </a:lnTo>
                <a:cubicBezTo>
                  <a:pt x="7652" y="1148"/>
                  <a:pt x="7649" y="1149"/>
                  <a:pt x="7646" y="1151"/>
                </a:cubicBezTo>
                <a:lnTo>
                  <a:pt x="7646" y="1151"/>
                </a:lnTo>
                <a:cubicBezTo>
                  <a:pt x="7594" y="1102"/>
                  <a:pt x="7561" y="1014"/>
                  <a:pt x="7526" y="1014"/>
                </a:cubicBezTo>
                <a:cubicBezTo>
                  <a:pt x="7514" y="1014"/>
                  <a:pt x="7502" y="1023"/>
                  <a:pt x="7490" y="1046"/>
                </a:cubicBezTo>
                <a:cubicBezTo>
                  <a:pt x="7488" y="1076"/>
                  <a:pt x="7488" y="1101"/>
                  <a:pt x="7485" y="1173"/>
                </a:cubicBezTo>
                <a:cubicBezTo>
                  <a:pt x="7459" y="1099"/>
                  <a:pt x="7442" y="1052"/>
                  <a:pt x="7426" y="1008"/>
                </a:cubicBezTo>
                <a:cubicBezTo>
                  <a:pt x="7364" y="1027"/>
                  <a:pt x="7314" y="1043"/>
                  <a:pt x="7248" y="1064"/>
                </a:cubicBezTo>
                <a:cubicBezTo>
                  <a:pt x="7217" y="1036"/>
                  <a:pt x="7198" y="1019"/>
                  <a:pt x="7184" y="1019"/>
                </a:cubicBezTo>
                <a:cubicBezTo>
                  <a:pt x="7164" y="1019"/>
                  <a:pt x="7154" y="1053"/>
                  <a:pt x="7131" y="1135"/>
                </a:cubicBezTo>
                <a:cubicBezTo>
                  <a:pt x="7128" y="1143"/>
                  <a:pt x="7138" y="1167"/>
                  <a:pt x="7142" y="1185"/>
                </a:cubicBezTo>
                <a:cubicBezTo>
                  <a:pt x="7154" y="1171"/>
                  <a:pt x="7166" y="1160"/>
                  <a:pt x="7185" y="1138"/>
                </a:cubicBezTo>
                <a:cubicBezTo>
                  <a:pt x="7186" y="1183"/>
                  <a:pt x="7188" y="1216"/>
                  <a:pt x="7188" y="1242"/>
                </a:cubicBezTo>
                <a:cubicBezTo>
                  <a:pt x="7150" y="1242"/>
                  <a:pt x="7119" y="1244"/>
                  <a:pt x="7089" y="1244"/>
                </a:cubicBezTo>
                <a:cubicBezTo>
                  <a:pt x="7079" y="1202"/>
                  <a:pt x="7072" y="1170"/>
                  <a:pt x="7063" y="1135"/>
                </a:cubicBezTo>
                <a:cubicBezTo>
                  <a:pt x="7053" y="1157"/>
                  <a:pt x="7044" y="1174"/>
                  <a:pt x="7035" y="1192"/>
                </a:cubicBezTo>
                <a:cubicBezTo>
                  <a:pt x="6985" y="1008"/>
                  <a:pt x="6895" y="1035"/>
                  <a:pt x="6805" y="942"/>
                </a:cubicBezTo>
                <a:lnTo>
                  <a:pt x="6805" y="942"/>
                </a:lnTo>
                <a:cubicBezTo>
                  <a:pt x="6822" y="1054"/>
                  <a:pt x="6832" y="1124"/>
                  <a:pt x="6845" y="1204"/>
                </a:cubicBezTo>
                <a:lnTo>
                  <a:pt x="6695" y="1204"/>
                </a:lnTo>
                <a:cubicBezTo>
                  <a:pt x="6689" y="1245"/>
                  <a:pt x="6685" y="1277"/>
                  <a:pt x="6680" y="1308"/>
                </a:cubicBezTo>
                <a:cubicBezTo>
                  <a:pt x="6677" y="1301"/>
                  <a:pt x="6673" y="1295"/>
                  <a:pt x="6669" y="1288"/>
                </a:cubicBezTo>
                <a:cubicBezTo>
                  <a:pt x="6666" y="1244"/>
                  <a:pt x="6663" y="1199"/>
                  <a:pt x="6660" y="1157"/>
                </a:cubicBezTo>
                <a:cubicBezTo>
                  <a:pt x="6720" y="1129"/>
                  <a:pt x="6749" y="1070"/>
                  <a:pt x="6747" y="980"/>
                </a:cubicBezTo>
                <a:cubicBezTo>
                  <a:pt x="6707" y="969"/>
                  <a:pt x="6668" y="966"/>
                  <a:pt x="6629" y="966"/>
                </a:cubicBezTo>
                <a:cubicBezTo>
                  <a:pt x="6561" y="966"/>
                  <a:pt x="6494" y="976"/>
                  <a:pt x="6425" y="976"/>
                </a:cubicBezTo>
                <a:cubicBezTo>
                  <a:pt x="6355" y="976"/>
                  <a:pt x="6285" y="965"/>
                  <a:pt x="6212" y="921"/>
                </a:cubicBezTo>
                <a:cubicBezTo>
                  <a:pt x="6185" y="954"/>
                  <a:pt x="6155" y="989"/>
                  <a:pt x="6124" y="1024"/>
                </a:cubicBezTo>
                <a:cubicBezTo>
                  <a:pt x="6117" y="983"/>
                  <a:pt x="6111" y="958"/>
                  <a:pt x="6102" y="913"/>
                </a:cubicBezTo>
                <a:cubicBezTo>
                  <a:pt x="6064" y="924"/>
                  <a:pt x="6024" y="936"/>
                  <a:pt x="5984" y="946"/>
                </a:cubicBezTo>
                <a:cubicBezTo>
                  <a:pt x="5973" y="921"/>
                  <a:pt x="5961" y="895"/>
                  <a:pt x="5949" y="870"/>
                </a:cubicBezTo>
                <a:cubicBezTo>
                  <a:pt x="5946" y="926"/>
                  <a:pt x="5943" y="982"/>
                  <a:pt x="5940" y="1071"/>
                </a:cubicBezTo>
                <a:cubicBezTo>
                  <a:pt x="5923" y="988"/>
                  <a:pt x="5918" y="963"/>
                  <a:pt x="5909" y="917"/>
                </a:cubicBezTo>
                <a:cubicBezTo>
                  <a:pt x="5895" y="917"/>
                  <a:pt x="5879" y="920"/>
                  <a:pt x="5863" y="920"/>
                </a:cubicBezTo>
                <a:cubicBezTo>
                  <a:pt x="5853" y="920"/>
                  <a:pt x="5843" y="919"/>
                  <a:pt x="5833" y="915"/>
                </a:cubicBezTo>
                <a:cubicBezTo>
                  <a:pt x="5802" y="904"/>
                  <a:pt x="5773" y="873"/>
                  <a:pt x="5743" y="862"/>
                </a:cubicBezTo>
                <a:cubicBezTo>
                  <a:pt x="5734" y="859"/>
                  <a:pt x="5725" y="858"/>
                  <a:pt x="5717" y="858"/>
                </a:cubicBezTo>
                <a:cubicBezTo>
                  <a:pt x="5655" y="858"/>
                  <a:pt x="5612" y="941"/>
                  <a:pt x="5625" y="1091"/>
                </a:cubicBezTo>
                <a:lnTo>
                  <a:pt x="5625" y="1091"/>
                </a:lnTo>
                <a:cubicBezTo>
                  <a:pt x="5627" y="1090"/>
                  <a:pt x="5629" y="1090"/>
                  <a:pt x="5631" y="1089"/>
                </a:cubicBezTo>
                <a:cubicBezTo>
                  <a:pt x="5632" y="1089"/>
                  <a:pt x="5632" y="1089"/>
                  <a:pt x="5632" y="1089"/>
                </a:cubicBezTo>
                <a:lnTo>
                  <a:pt x="5632" y="1089"/>
                </a:lnTo>
                <a:cubicBezTo>
                  <a:pt x="5636" y="1089"/>
                  <a:pt x="5641" y="1109"/>
                  <a:pt x="5628" y="1120"/>
                </a:cubicBezTo>
                <a:cubicBezTo>
                  <a:pt x="5628" y="1124"/>
                  <a:pt x="5626" y="1126"/>
                  <a:pt x="5623" y="1126"/>
                </a:cubicBezTo>
                <a:cubicBezTo>
                  <a:pt x="5617" y="1126"/>
                  <a:pt x="5605" y="1119"/>
                  <a:pt x="5595" y="1113"/>
                </a:cubicBezTo>
                <a:cubicBezTo>
                  <a:pt x="5598" y="1110"/>
                  <a:pt x="5601" y="1108"/>
                  <a:pt x="5604" y="1105"/>
                </a:cubicBezTo>
                <a:lnTo>
                  <a:pt x="5604" y="1105"/>
                </a:lnTo>
                <a:cubicBezTo>
                  <a:pt x="5611" y="1111"/>
                  <a:pt x="5619" y="1116"/>
                  <a:pt x="5628" y="1120"/>
                </a:cubicBezTo>
                <a:cubicBezTo>
                  <a:pt x="5627" y="1110"/>
                  <a:pt x="5626" y="1100"/>
                  <a:pt x="5625" y="1091"/>
                </a:cubicBezTo>
                <a:lnTo>
                  <a:pt x="5625" y="1091"/>
                </a:lnTo>
                <a:cubicBezTo>
                  <a:pt x="5618" y="1094"/>
                  <a:pt x="5611" y="1100"/>
                  <a:pt x="5604" y="1105"/>
                </a:cubicBezTo>
                <a:lnTo>
                  <a:pt x="5604" y="1105"/>
                </a:lnTo>
                <a:cubicBezTo>
                  <a:pt x="5541" y="1052"/>
                  <a:pt x="5576" y="942"/>
                  <a:pt x="5537" y="918"/>
                </a:cubicBezTo>
                <a:cubicBezTo>
                  <a:pt x="5532" y="917"/>
                  <a:pt x="5526" y="917"/>
                  <a:pt x="5522" y="917"/>
                </a:cubicBezTo>
                <a:cubicBezTo>
                  <a:pt x="5452" y="917"/>
                  <a:pt x="5434" y="1028"/>
                  <a:pt x="5417" y="1145"/>
                </a:cubicBezTo>
                <a:cubicBezTo>
                  <a:pt x="5380" y="1082"/>
                  <a:pt x="5344" y="1021"/>
                  <a:pt x="5309" y="961"/>
                </a:cubicBezTo>
                <a:cubicBezTo>
                  <a:pt x="5290" y="987"/>
                  <a:pt x="5273" y="1022"/>
                  <a:pt x="5266" y="1022"/>
                </a:cubicBezTo>
                <a:cubicBezTo>
                  <a:pt x="5266" y="1022"/>
                  <a:pt x="5265" y="1022"/>
                  <a:pt x="5265" y="1021"/>
                </a:cubicBezTo>
                <a:cubicBezTo>
                  <a:pt x="5235" y="981"/>
                  <a:pt x="5209" y="966"/>
                  <a:pt x="5184" y="966"/>
                </a:cubicBezTo>
                <a:cubicBezTo>
                  <a:pt x="5138" y="966"/>
                  <a:pt x="5098" y="1020"/>
                  <a:pt x="5058" y="1067"/>
                </a:cubicBezTo>
                <a:cubicBezTo>
                  <a:pt x="5022" y="1110"/>
                  <a:pt x="4990" y="1158"/>
                  <a:pt x="4952" y="1210"/>
                </a:cubicBezTo>
                <a:cubicBezTo>
                  <a:pt x="4928" y="1171"/>
                  <a:pt x="4905" y="1133"/>
                  <a:pt x="4880" y="1093"/>
                </a:cubicBezTo>
                <a:cubicBezTo>
                  <a:pt x="4871" y="1114"/>
                  <a:pt x="4865" y="1127"/>
                  <a:pt x="4857" y="1145"/>
                </a:cubicBezTo>
                <a:cubicBezTo>
                  <a:pt x="4837" y="1108"/>
                  <a:pt x="4815" y="1071"/>
                  <a:pt x="4793" y="1036"/>
                </a:cubicBezTo>
                <a:cubicBezTo>
                  <a:pt x="4784" y="1155"/>
                  <a:pt x="4718" y="1166"/>
                  <a:pt x="4690" y="1307"/>
                </a:cubicBezTo>
                <a:cubicBezTo>
                  <a:pt x="4663" y="1224"/>
                  <a:pt x="4649" y="1173"/>
                  <a:pt x="4624" y="1093"/>
                </a:cubicBezTo>
                <a:cubicBezTo>
                  <a:pt x="4594" y="1194"/>
                  <a:pt x="4575" y="1252"/>
                  <a:pt x="4560" y="1301"/>
                </a:cubicBezTo>
                <a:cubicBezTo>
                  <a:pt x="4531" y="1267"/>
                  <a:pt x="4501" y="1230"/>
                  <a:pt x="4463" y="1186"/>
                </a:cubicBezTo>
                <a:cubicBezTo>
                  <a:pt x="4463" y="1269"/>
                  <a:pt x="4462" y="1320"/>
                  <a:pt x="4462" y="1376"/>
                </a:cubicBezTo>
                <a:cubicBezTo>
                  <a:pt x="4443" y="1372"/>
                  <a:pt x="4431" y="1369"/>
                  <a:pt x="4413" y="1364"/>
                </a:cubicBezTo>
                <a:cubicBezTo>
                  <a:pt x="4419" y="1332"/>
                  <a:pt x="4425" y="1305"/>
                  <a:pt x="4429" y="1279"/>
                </a:cubicBezTo>
                <a:cubicBezTo>
                  <a:pt x="4415" y="1255"/>
                  <a:pt x="4400" y="1230"/>
                  <a:pt x="4387" y="1208"/>
                </a:cubicBezTo>
                <a:cubicBezTo>
                  <a:pt x="4376" y="1227"/>
                  <a:pt x="4369" y="1244"/>
                  <a:pt x="4356" y="1267"/>
                </a:cubicBezTo>
                <a:cubicBezTo>
                  <a:pt x="4347" y="1202"/>
                  <a:pt x="4340" y="1151"/>
                  <a:pt x="4332" y="1095"/>
                </a:cubicBezTo>
                <a:cubicBezTo>
                  <a:pt x="4315" y="1096"/>
                  <a:pt x="4303" y="1098"/>
                  <a:pt x="4288" y="1099"/>
                </a:cubicBezTo>
                <a:cubicBezTo>
                  <a:pt x="4288" y="1157"/>
                  <a:pt x="4287" y="1208"/>
                  <a:pt x="4287" y="1270"/>
                </a:cubicBezTo>
                <a:cubicBezTo>
                  <a:pt x="4269" y="1242"/>
                  <a:pt x="4259" y="1224"/>
                  <a:pt x="4248" y="1210"/>
                </a:cubicBezTo>
                <a:cubicBezTo>
                  <a:pt x="4237" y="1230"/>
                  <a:pt x="4225" y="1251"/>
                  <a:pt x="4209" y="1279"/>
                </a:cubicBezTo>
                <a:cubicBezTo>
                  <a:pt x="4179" y="1232"/>
                  <a:pt x="4156" y="1192"/>
                  <a:pt x="4131" y="1154"/>
                </a:cubicBezTo>
                <a:cubicBezTo>
                  <a:pt x="4115" y="1194"/>
                  <a:pt x="4100" y="1226"/>
                  <a:pt x="4084" y="1264"/>
                </a:cubicBezTo>
                <a:cubicBezTo>
                  <a:pt x="4072" y="1224"/>
                  <a:pt x="4062" y="1188"/>
                  <a:pt x="4053" y="1160"/>
                </a:cubicBezTo>
                <a:cubicBezTo>
                  <a:pt x="4019" y="1160"/>
                  <a:pt x="3987" y="1161"/>
                  <a:pt x="3954" y="1161"/>
                </a:cubicBezTo>
                <a:cubicBezTo>
                  <a:pt x="4003" y="1397"/>
                  <a:pt x="4004" y="1407"/>
                  <a:pt x="3989" y="1629"/>
                </a:cubicBezTo>
                <a:cubicBezTo>
                  <a:pt x="3931" y="1544"/>
                  <a:pt x="3875" y="1466"/>
                  <a:pt x="3828" y="1398"/>
                </a:cubicBezTo>
                <a:cubicBezTo>
                  <a:pt x="3823" y="1289"/>
                  <a:pt x="3897" y="1279"/>
                  <a:pt x="3863" y="1166"/>
                </a:cubicBezTo>
                <a:lnTo>
                  <a:pt x="3863" y="1166"/>
                </a:lnTo>
                <a:cubicBezTo>
                  <a:pt x="3841" y="1180"/>
                  <a:pt x="3819" y="1196"/>
                  <a:pt x="3797" y="1208"/>
                </a:cubicBezTo>
                <a:cubicBezTo>
                  <a:pt x="3758" y="1226"/>
                  <a:pt x="3735" y="1264"/>
                  <a:pt x="3739" y="1352"/>
                </a:cubicBezTo>
                <a:cubicBezTo>
                  <a:pt x="3739" y="1357"/>
                  <a:pt x="3728" y="1361"/>
                  <a:pt x="3722" y="1367"/>
                </a:cubicBezTo>
                <a:cubicBezTo>
                  <a:pt x="3711" y="1327"/>
                  <a:pt x="3703" y="1292"/>
                  <a:pt x="3691" y="1249"/>
                </a:cubicBezTo>
                <a:cubicBezTo>
                  <a:pt x="3623" y="1319"/>
                  <a:pt x="3603" y="1430"/>
                  <a:pt x="3588" y="1548"/>
                </a:cubicBezTo>
                <a:cubicBezTo>
                  <a:pt x="3579" y="1608"/>
                  <a:pt x="3570" y="1658"/>
                  <a:pt x="3537" y="1658"/>
                </a:cubicBezTo>
                <a:cubicBezTo>
                  <a:pt x="3529" y="1658"/>
                  <a:pt x="3520" y="1655"/>
                  <a:pt x="3510" y="1650"/>
                </a:cubicBezTo>
                <a:cubicBezTo>
                  <a:pt x="3504" y="1538"/>
                  <a:pt x="3560" y="1435"/>
                  <a:pt x="3502" y="1323"/>
                </a:cubicBezTo>
                <a:lnTo>
                  <a:pt x="3447" y="1323"/>
                </a:lnTo>
                <a:cubicBezTo>
                  <a:pt x="3427" y="1419"/>
                  <a:pt x="3398" y="1485"/>
                  <a:pt x="3327" y="1498"/>
                </a:cubicBezTo>
                <a:cubicBezTo>
                  <a:pt x="3336" y="1423"/>
                  <a:pt x="3345" y="1372"/>
                  <a:pt x="3347" y="1317"/>
                </a:cubicBezTo>
                <a:cubicBezTo>
                  <a:pt x="3347" y="1299"/>
                  <a:pt x="3324" y="1274"/>
                  <a:pt x="3308" y="1244"/>
                </a:cubicBezTo>
                <a:cubicBezTo>
                  <a:pt x="3298" y="1302"/>
                  <a:pt x="3291" y="1341"/>
                  <a:pt x="3286" y="1372"/>
                </a:cubicBezTo>
                <a:cubicBezTo>
                  <a:pt x="3260" y="1382"/>
                  <a:pt x="3236" y="1391"/>
                  <a:pt x="3185" y="1411"/>
                </a:cubicBezTo>
                <a:cubicBezTo>
                  <a:pt x="3232" y="1469"/>
                  <a:pt x="3252" y="1494"/>
                  <a:pt x="3273" y="1519"/>
                </a:cubicBezTo>
                <a:cubicBezTo>
                  <a:pt x="3264" y="1561"/>
                  <a:pt x="3254" y="1610"/>
                  <a:pt x="3242" y="1666"/>
                </a:cubicBezTo>
                <a:cubicBezTo>
                  <a:pt x="3216" y="1561"/>
                  <a:pt x="3192" y="1466"/>
                  <a:pt x="3167" y="1367"/>
                </a:cubicBezTo>
                <a:cubicBezTo>
                  <a:pt x="3117" y="1439"/>
                  <a:pt x="3074" y="1501"/>
                  <a:pt x="3033" y="1558"/>
                </a:cubicBezTo>
                <a:cubicBezTo>
                  <a:pt x="3005" y="1529"/>
                  <a:pt x="2985" y="1508"/>
                  <a:pt x="2963" y="1483"/>
                </a:cubicBezTo>
                <a:cubicBezTo>
                  <a:pt x="2939" y="1539"/>
                  <a:pt x="2917" y="1592"/>
                  <a:pt x="2898" y="1638"/>
                </a:cubicBezTo>
                <a:cubicBezTo>
                  <a:pt x="2901" y="1708"/>
                  <a:pt x="2904" y="1772"/>
                  <a:pt x="2905" y="1804"/>
                </a:cubicBezTo>
                <a:cubicBezTo>
                  <a:pt x="2883" y="1786"/>
                  <a:pt x="2861" y="1767"/>
                  <a:pt x="2843" y="1751"/>
                </a:cubicBezTo>
                <a:cubicBezTo>
                  <a:pt x="2858" y="1636"/>
                  <a:pt x="2868" y="1542"/>
                  <a:pt x="2880" y="1439"/>
                </a:cubicBezTo>
                <a:lnTo>
                  <a:pt x="2880" y="1439"/>
                </a:lnTo>
                <a:cubicBezTo>
                  <a:pt x="2860" y="1442"/>
                  <a:pt x="2848" y="1444"/>
                  <a:pt x="2833" y="1445"/>
                </a:cubicBezTo>
                <a:cubicBezTo>
                  <a:pt x="2833" y="1502"/>
                  <a:pt x="2832" y="1554"/>
                  <a:pt x="2832" y="1580"/>
                </a:cubicBezTo>
                <a:cubicBezTo>
                  <a:pt x="2810" y="1611"/>
                  <a:pt x="2795" y="1626"/>
                  <a:pt x="2786" y="1648"/>
                </a:cubicBezTo>
                <a:cubicBezTo>
                  <a:pt x="2780" y="1663"/>
                  <a:pt x="2780" y="1689"/>
                  <a:pt x="2777" y="1710"/>
                </a:cubicBezTo>
                <a:cubicBezTo>
                  <a:pt x="2757" y="1689"/>
                  <a:pt x="2746" y="1680"/>
                  <a:pt x="2715" y="1650"/>
                </a:cubicBezTo>
                <a:lnTo>
                  <a:pt x="2715" y="1650"/>
                </a:lnTo>
                <a:cubicBezTo>
                  <a:pt x="2757" y="1786"/>
                  <a:pt x="2785" y="1879"/>
                  <a:pt x="2814" y="1978"/>
                </a:cubicBezTo>
                <a:cubicBezTo>
                  <a:pt x="2796" y="1991"/>
                  <a:pt x="2785" y="2000"/>
                  <a:pt x="2765" y="2013"/>
                </a:cubicBezTo>
                <a:cubicBezTo>
                  <a:pt x="2740" y="1913"/>
                  <a:pt x="2717" y="1817"/>
                  <a:pt x="2692" y="1722"/>
                </a:cubicBezTo>
                <a:lnTo>
                  <a:pt x="2651" y="1722"/>
                </a:lnTo>
                <a:cubicBezTo>
                  <a:pt x="2654" y="1755"/>
                  <a:pt x="2655" y="1789"/>
                  <a:pt x="2658" y="1826"/>
                </a:cubicBezTo>
                <a:lnTo>
                  <a:pt x="2609" y="1826"/>
                </a:lnTo>
                <a:cubicBezTo>
                  <a:pt x="2602" y="1769"/>
                  <a:pt x="2595" y="1717"/>
                  <a:pt x="2587" y="1666"/>
                </a:cubicBezTo>
                <a:cubicBezTo>
                  <a:pt x="2542" y="1707"/>
                  <a:pt x="2501" y="1744"/>
                  <a:pt x="2459" y="1782"/>
                </a:cubicBezTo>
                <a:cubicBezTo>
                  <a:pt x="2489" y="1853"/>
                  <a:pt x="2512" y="1907"/>
                  <a:pt x="2539" y="1967"/>
                </a:cubicBezTo>
                <a:cubicBezTo>
                  <a:pt x="2524" y="1990"/>
                  <a:pt x="2509" y="1998"/>
                  <a:pt x="2495" y="1998"/>
                </a:cubicBezTo>
                <a:cubicBezTo>
                  <a:pt x="2458" y="1998"/>
                  <a:pt x="2424" y="1939"/>
                  <a:pt x="2392" y="1939"/>
                </a:cubicBezTo>
                <a:cubicBezTo>
                  <a:pt x="2385" y="1939"/>
                  <a:pt x="2378" y="1942"/>
                  <a:pt x="2371" y="1950"/>
                </a:cubicBezTo>
                <a:cubicBezTo>
                  <a:pt x="2345" y="1822"/>
                  <a:pt x="2323" y="1714"/>
                  <a:pt x="2300" y="1605"/>
                </a:cubicBezTo>
                <a:cubicBezTo>
                  <a:pt x="2295" y="1607"/>
                  <a:pt x="2290" y="1608"/>
                  <a:pt x="2286" y="1608"/>
                </a:cubicBezTo>
                <a:cubicBezTo>
                  <a:pt x="2292" y="1698"/>
                  <a:pt x="2298" y="1786"/>
                  <a:pt x="2303" y="1876"/>
                </a:cubicBezTo>
                <a:cubicBezTo>
                  <a:pt x="2295" y="1867"/>
                  <a:pt x="2287" y="1859"/>
                  <a:pt x="2278" y="1850"/>
                </a:cubicBezTo>
                <a:cubicBezTo>
                  <a:pt x="2262" y="1897"/>
                  <a:pt x="2248" y="1944"/>
                  <a:pt x="2237" y="1973"/>
                </a:cubicBezTo>
                <a:cubicBezTo>
                  <a:pt x="2206" y="1909"/>
                  <a:pt x="2174" y="1841"/>
                  <a:pt x="2130" y="1750"/>
                </a:cubicBezTo>
                <a:cubicBezTo>
                  <a:pt x="2118" y="1807"/>
                  <a:pt x="2108" y="1853"/>
                  <a:pt x="2099" y="1888"/>
                </a:cubicBezTo>
                <a:cubicBezTo>
                  <a:pt x="2061" y="1838"/>
                  <a:pt x="2034" y="1801"/>
                  <a:pt x="2008" y="1764"/>
                </a:cubicBezTo>
                <a:cubicBezTo>
                  <a:pt x="1992" y="1816"/>
                  <a:pt x="1978" y="1853"/>
                  <a:pt x="1967" y="1891"/>
                </a:cubicBezTo>
                <a:cubicBezTo>
                  <a:pt x="1956" y="1910"/>
                  <a:pt x="1946" y="1929"/>
                  <a:pt x="1936" y="1948"/>
                </a:cubicBezTo>
                <a:cubicBezTo>
                  <a:pt x="1927" y="1929"/>
                  <a:pt x="1919" y="1910"/>
                  <a:pt x="1911" y="1891"/>
                </a:cubicBezTo>
                <a:cubicBezTo>
                  <a:pt x="1891" y="1929"/>
                  <a:pt x="1874" y="1969"/>
                  <a:pt x="1856" y="2006"/>
                </a:cubicBezTo>
                <a:cubicBezTo>
                  <a:pt x="1875" y="2051"/>
                  <a:pt x="1884" y="2075"/>
                  <a:pt x="1900" y="2112"/>
                </a:cubicBezTo>
                <a:cubicBezTo>
                  <a:pt x="1883" y="2112"/>
                  <a:pt x="1870" y="2112"/>
                  <a:pt x="1857" y="2112"/>
                </a:cubicBezTo>
                <a:cubicBezTo>
                  <a:pt x="1845" y="2112"/>
                  <a:pt x="1833" y="2112"/>
                  <a:pt x="1821" y="2113"/>
                </a:cubicBezTo>
                <a:cubicBezTo>
                  <a:pt x="1791" y="1932"/>
                  <a:pt x="1709" y="1847"/>
                  <a:pt x="1652" y="1698"/>
                </a:cubicBezTo>
                <a:cubicBezTo>
                  <a:pt x="1621" y="1760"/>
                  <a:pt x="1597" y="1804"/>
                  <a:pt x="1575" y="1847"/>
                </a:cubicBezTo>
                <a:cubicBezTo>
                  <a:pt x="1553" y="1820"/>
                  <a:pt x="1538" y="1803"/>
                  <a:pt x="1502" y="1763"/>
                </a:cubicBezTo>
                <a:lnTo>
                  <a:pt x="1502" y="1763"/>
                </a:lnTo>
                <a:cubicBezTo>
                  <a:pt x="1522" y="1842"/>
                  <a:pt x="1534" y="1886"/>
                  <a:pt x="1544" y="1925"/>
                </a:cubicBezTo>
                <a:cubicBezTo>
                  <a:pt x="1535" y="1970"/>
                  <a:pt x="1527" y="2017"/>
                  <a:pt x="1521" y="2051"/>
                </a:cubicBezTo>
                <a:cubicBezTo>
                  <a:pt x="1485" y="2067"/>
                  <a:pt x="1456" y="2084"/>
                  <a:pt x="1399" y="2110"/>
                </a:cubicBezTo>
                <a:cubicBezTo>
                  <a:pt x="1432" y="2041"/>
                  <a:pt x="1449" y="2007"/>
                  <a:pt x="1462" y="1981"/>
                </a:cubicBezTo>
                <a:cubicBezTo>
                  <a:pt x="1449" y="1917"/>
                  <a:pt x="1434" y="1853"/>
                  <a:pt x="1419" y="1788"/>
                </a:cubicBezTo>
                <a:cubicBezTo>
                  <a:pt x="1399" y="1807"/>
                  <a:pt x="1377" y="1817"/>
                  <a:pt x="1354" y="1817"/>
                </a:cubicBezTo>
                <a:cubicBezTo>
                  <a:pt x="1333" y="1817"/>
                  <a:pt x="1311" y="1809"/>
                  <a:pt x="1288" y="1794"/>
                </a:cubicBezTo>
                <a:lnTo>
                  <a:pt x="1288" y="1794"/>
                </a:lnTo>
                <a:cubicBezTo>
                  <a:pt x="1302" y="1848"/>
                  <a:pt x="1312" y="1891"/>
                  <a:pt x="1324" y="1938"/>
                </a:cubicBezTo>
                <a:lnTo>
                  <a:pt x="1249" y="1938"/>
                </a:lnTo>
                <a:cubicBezTo>
                  <a:pt x="1243" y="1900"/>
                  <a:pt x="1238" y="1875"/>
                  <a:pt x="1231" y="1835"/>
                </a:cubicBezTo>
                <a:cubicBezTo>
                  <a:pt x="1179" y="1845"/>
                  <a:pt x="1131" y="1856"/>
                  <a:pt x="1094" y="1861"/>
                </a:cubicBezTo>
                <a:cubicBezTo>
                  <a:pt x="1069" y="1917"/>
                  <a:pt x="1047" y="1963"/>
                  <a:pt x="1028" y="2010"/>
                </a:cubicBezTo>
                <a:cubicBezTo>
                  <a:pt x="1028" y="2010"/>
                  <a:pt x="1028" y="2010"/>
                  <a:pt x="1028" y="2011"/>
                </a:cubicBezTo>
                <a:lnTo>
                  <a:pt x="1028" y="2011"/>
                </a:lnTo>
                <a:cubicBezTo>
                  <a:pt x="1028" y="2010"/>
                  <a:pt x="1028" y="2010"/>
                  <a:pt x="1028" y="2010"/>
                </a:cubicBezTo>
                <a:lnTo>
                  <a:pt x="1028" y="2010"/>
                </a:lnTo>
                <a:cubicBezTo>
                  <a:pt x="1028" y="2010"/>
                  <a:pt x="1028" y="2010"/>
                  <a:pt x="1028" y="2011"/>
                </a:cubicBezTo>
                <a:lnTo>
                  <a:pt x="1028" y="2011"/>
                </a:lnTo>
                <a:cubicBezTo>
                  <a:pt x="1028" y="2011"/>
                  <a:pt x="1028" y="2011"/>
                  <a:pt x="1028" y="2011"/>
                </a:cubicBezTo>
                <a:lnTo>
                  <a:pt x="1028" y="2011"/>
                </a:lnTo>
                <a:cubicBezTo>
                  <a:pt x="1028" y="2011"/>
                  <a:pt x="1028" y="2011"/>
                  <a:pt x="1028" y="2012"/>
                </a:cubicBezTo>
                <a:cubicBezTo>
                  <a:pt x="1028" y="2011"/>
                  <a:pt x="1028" y="2011"/>
                  <a:pt x="1028" y="2011"/>
                </a:cubicBezTo>
                <a:lnTo>
                  <a:pt x="1028" y="2011"/>
                </a:lnTo>
                <a:cubicBezTo>
                  <a:pt x="1025" y="2030"/>
                  <a:pt x="1019" y="2044"/>
                  <a:pt x="1013" y="2060"/>
                </a:cubicBezTo>
                <a:cubicBezTo>
                  <a:pt x="1010" y="2054"/>
                  <a:pt x="1007" y="2048"/>
                  <a:pt x="1003" y="2042"/>
                </a:cubicBezTo>
                <a:cubicBezTo>
                  <a:pt x="1010" y="2029"/>
                  <a:pt x="1018" y="2016"/>
                  <a:pt x="1023" y="2003"/>
                </a:cubicBezTo>
                <a:cubicBezTo>
                  <a:pt x="1026" y="2005"/>
                  <a:pt x="1027" y="2008"/>
                  <a:pt x="1028" y="2010"/>
                </a:cubicBezTo>
                <a:lnTo>
                  <a:pt x="1028" y="2010"/>
                </a:lnTo>
                <a:cubicBezTo>
                  <a:pt x="1012" y="1928"/>
                  <a:pt x="984" y="1894"/>
                  <a:pt x="948" y="1894"/>
                </a:cubicBezTo>
                <a:cubicBezTo>
                  <a:pt x="944" y="1894"/>
                  <a:pt x="940" y="1894"/>
                  <a:pt x="935" y="1895"/>
                </a:cubicBezTo>
                <a:cubicBezTo>
                  <a:pt x="945" y="1925"/>
                  <a:pt x="957" y="1956"/>
                  <a:pt x="970" y="1994"/>
                </a:cubicBezTo>
                <a:cubicBezTo>
                  <a:pt x="944" y="2003"/>
                  <a:pt x="919" y="2012"/>
                  <a:pt x="895" y="2020"/>
                </a:cubicBezTo>
                <a:cubicBezTo>
                  <a:pt x="891" y="2056"/>
                  <a:pt x="888" y="2089"/>
                  <a:pt x="884" y="2131"/>
                </a:cubicBezTo>
                <a:cubicBezTo>
                  <a:pt x="866" y="2095"/>
                  <a:pt x="853" y="2067"/>
                  <a:pt x="838" y="2039"/>
                </a:cubicBezTo>
                <a:cubicBezTo>
                  <a:pt x="844" y="2016"/>
                  <a:pt x="851" y="1988"/>
                  <a:pt x="859" y="1959"/>
                </a:cubicBezTo>
                <a:cubicBezTo>
                  <a:pt x="840" y="1900"/>
                  <a:pt x="820" y="1844"/>
                  <a:pt x="800" y="1779"/>
                </a:cubicBezTo>
                <a:cubicBezTo>
                  <a:pt x="776" y="1845"/>
                  <a:pt x="756" y="1900"/>
                  <a:pt x="737" y="1954"/>
                </a:cubicBezTo>
                <a:cubicBezTo>
                  <a:pt x="753" y="1989"/>
                  <a:pt x="763" y="2010"/>
                  <a:pt x="773" y="2031"/>
                </a:cubicBezTo>
                <a:cubicBezTo>
                  <a:pt x="785" y="2053"/>
                  <a:pt x="797" y="2073"/>
                  <a:pt x="817" y="2110"/>
                </a:cubicBezTo>
                <a:cubicBezTo>
                  <a:pt x="747" y="2107"/>
                  <a:pt x="698" y="2035"/>
                  <a:pt x="672" y="1894"/>
                </a:cubicBezTo>
                <a:cubicBezTo>
                  <a:pt x="660" y="1959"/>
                  <a:pt x="650" y="2017"/>
                  <a:pt x="638" y="2073"/>
                </a:cubicBezTo>
                <a:cubicBezTo>
                  <a:pt x="654" y="2115"/>
                  <a:pt x="669" y="2151"/>
                  <a:pt x="689" y="2207"/>
                </a:cubicBezTo>
                <a:cubicBezTo>
                  <a:pt x="660" y="2221"/>
                  <a:pt x="654" y="2295"/>
                  <a:pt x="629" y="2295"/>
                </a:cubicBezTo>
                <a:cubicBezTo>
                  <a:pt x="622" y="2295"/>
                  <a:pt x="612" y="2288"/>
                  <a:pt x="600" y="2270"/>
                </a:cubicBezTo>
                <a:cubicBezTo>
                  <a:pt x="609" y="2231"/>
                  <a:pt x="616" y="2194"/>
                  <a:pt x="626" y="2142"/>
                </a:cubicBezTo>
                <a:cubicBezTo>
                  <a:pt x="588" y="2128"/>
                  <a:pt x="560" y="2116"/>
                  <a:pt x="520" y="2101"/>
                </a:cubicBezTo>
                <a:cubicBezTo>
                  <a:pt x="548" y="2072"/>
                  <a:pt x="564" y="2056"/>
                  <a:pt x="598" y="2020"/>
                </a:cubicBezTo>
                <a:lnTo>
                  <a:pt x="488" y="2020"/>
                </a:lnTo>
                <a:cubicBezTo>
                  <a:pt x="467" y="2072"/>
                  <a:pt x="454" y="2104"/>
                  <a:pt x="439" y="2144"/>
                </a:cubicBezTo>
                <a:cubicBezTo>
                  <a:pt x="422" y="2085"/>
                  <a:pt x="410" y="2050"/>
                  <a:pt x="394" y="1998"/>
                </a:cubicBezTo>
                <a:cubicBezTo>
                  <a:pt x="388" y="2052"/>
                  <a:pt x="378" y="2069"/>
                  <a:pt x="367" y="2069"/>
                </a:cubicBezTo>
                <a:cubicBezTo>
                  <a:pt x="350" y="2069"/>
                  <a:pt x="330" y="2027"/>
                  <a:pt x="316" y="2025"/>
                </a:cubicBezTo>
                <a:cubicBezTo>
                  <a:pt x="298" y="2092"/>
                  <a:pt x="280" y="2156"/>
                  <a:pt x="264" y="2219"/>
                </a:cubicBezTo>
                <a:cubicBezTo>
                  <a:pt x="282" y="2231"/>
                  <a:pt x="298" y="2243"/>
                  <a:pt x="320" y="2257"/>
                </a:cubicBezTo>
                <a:cubicBezTo>
                  <a:pt x="320" y="2309"/>
                  <a:pt x="320" y="2356"/>
                  <a:pt x="320" y="2466"/>
                </a:cubicBezTo>
                <a:cubicBezTo>
                  <a:pt x="285" y="2373"/>
                  <a:pt x="266" y="2326"/>
                  <a:pt x="253" y="2288"/>
                </a:cubicBezTo>
                <a:cubicBezTo>
                  <a:pt x="207" y="2319"/>
                  <a:pt x="172" y="2344"/>
                  <a:pt x="135" y="2369"/>
                </a:cubicBezTo>
                <a:cubicBezTo>
                  <a:pt x="135" y="2418"/>
                  <a:pt x="133" y="2469"/>
                  <a:pt x="132" y="2526"/>
                </a:cubicBezTo>
                <a:cubicBezTo>
                  <a:pt x="95" y="2503"/>
                  <a:pt x="63" y="2482"/>
                  <a:pt x="1" y="2443"/>
                </a:cubicBezTo>
                <a:lnTo>
                  <a:pt x="1" y="2443"/>
                </a:lnTo>
                <a:cubicBezTo>
                  <a:pt x="47" y="2560"/>
                  <a:pt x="72" y="2625"/>
                  <a:pt x="95" y="2690"/>
                </a:cubicBezTo>
                <a:cubicBezTo>
                  <a:pt x="100" y="2690"/>
                  <a:pt x="105" y="2689"/>
                  <a:pt x="110" y="2689"/>
                </a:cubicBezTo>
                <a:cubicBezTo>
                  <a:pt x="202" y="2689"/>
                  <a:pt x="287" y="2729"/>
                  <a:pt x="357" y="2887"/>
                </a:cubicBezTo>
                <a:cubicBezTo>
                  <a:pt x="350" y="2912"/>
                  <a:pt x="344" y="2931"/>
                  <a:pt x="331" y="2972"/>
                </a:cubicBezTo>
                <a:cubicBezTo>
                  <a:pt x="360" y="2972"/>
                  <a:pt x="376" y="2971"/>
                  <a:pt x="394" y="2971"/>
                </a:cubicBezTo>
                <a:cubicBezTo>
                  <a:pt x="408" y="2933"/>
                  <a:pt x="426" y="2913"/>
                  <a:pt x="445" y="2913"/>
                </a:cubicBezTo>
                <a:cubicBezTo>
                  <a:pt x="464" y="2913"/>
                  <a:pt x="485" y="2933"/>
                  <a:pt x="506" y="2971"/>
                </a:cubicBezTo>
                <a:lnTo>
                  <a:pt x="548" y="2971"/>
                </a:lnTo>
                <a:cubicBezTo>
                  <a:pt x="559" y="3008"/>
                  <a:pt x="570" y="3046"/>
                  <a:pt x="579" y="3075"/>
                </a:cubicBezTo>
                <a:cubicBezTo>
                  <a:pt x="598" y="3055"/>
                  <a:pt x="616" y="3035"/>
                  <a:pt x="629" y="3022"/>
                </a:cubicBezTo>
                <a:cubicBezTo>
                  <a:pt x="656" y="3088"/>
                  <a:pt x="678" y="3141"/>
                  <a:pt x="700" y="3196"/>
                </a:cubicBezTo>
                <a:cubicBezTo>
                  <a:pt x="713" y="3211"/>
                  <a:pt x="725" y="3225"/>
                  <a:pt x="738" y="3240"/>
                </a:cubicBezTo>
                <a:cubicBezTo>
                  <a:pt x="741" y="3186"/>
                  <a:pt x="744" y="3131"/>
                  <a:pt x="750" y="3035"/>
                </a:cubicBezTo>
                <a:cubicBezTo>
                  <a:pt x="767" y="3152"/>
                  <a:pt x="776" y="3202"/>
                  <a:pt x="785" y="3261"/>
                </a:cubicBezTo>
                <a:lnTo>
                  <a:pt x="881" y="3261"/>
                </a:lnTo>
                <a:cubicBezTo>
                  <a:pt x="888" y="3296"/>
                  <a:pt x="893" y="3321"/>
                  <a:pt x="900" y="3358"/>
                </a:cubicBezTo>
                <a:cubicBezTo>
                  <a:pt x="901" y="3358"/>
                  <a:pt x="903" y="3358"/>
                  <a:pt x="905" y="3358"/>
                </a:cubicBezTo>
                <a:cubicBezTo>
                  <a:pt x="983" y="3358"/>
                  <a:pt x="1058" y="3479"/>
                  <a:pt x="1134" y="3479"/>
                </a:cubicBezTo>
                <a:cubicBezTo>
                  <a:pt x="1147" y="3479"/>
                  <a:pt x="1159" y="3476"/>
                  <a:pt x="1172" y="3468"/>
                </a:cubicBezTo>
                <a:cubicBezTo>
                  <a:pt x="1161" y="3412"/>
                  <a:pt x="1153" y="3366"/>
                  <a:pt x="1118" y="3298"/>
                </a:cubicBezTo>
                <a:lnTo>
                  <a:pt x="1118" y="3298"/>
                </a:lnTo>
                <a:cubicBezTo>
                  <a:pt x="1112" y="3301"/>
                  <a:pt x="1107" y="3304"/>
                  <a:pt x="1101" y="3306"/>
                </a:cubicBezTo>
                <a:cubicBezTo>
                  <a:pt x="1101" y="3306"/>
                  <a:pt x="1101" y="3306"/>
                  <a:pt x="1101" y="3306"/>
                </a:cubicBezTo>
                <a:cubicBezTo>
                  <a:pt x="1098" y="3306"/>
                  <a:pt x="1092" y="3285"/>
                  <a:pt x="1106" y="3275"/>
                </a:cubicBezTo>
                <a:cubicBezTo>
                  <a:pt x="1105" y="3271"/>
                  <a:pt x="1107" y="3269"/>
                  <a:pt x="1111" y="3269"/>
                </a:cubicBezTo>
                <a:cubicBezTo>
                  <a:pt x="1117" y="3269"/>
                  <a:pt x="1128" y="3275"/>
                  <a:pt x="1140" y="3281"/>
                </a:cubicBezTo>
                <a:cubicBezTo>
                  <a:pt x="1136" y="3284"/>
                  <a:pt x="1133" y="3286"/>
                  <a:pt x="1130" y="3289"/>
                </a:cubicBezTo>
                <a:lnTo>
                  <a:pt x="1130" y="3289"/>
                </a:lnTo>
                <a:cubicBezTo>
                  <a:pt x="1123" y="3285"/>
                  <a:pt x="1115" y="3281"/>
                  <a:pt x="1106" y="3275"/>
                </a:cubicBezTo>
                <a:lnTo>
                  <a:pt x="1106" y="3275"/>
                </a:lnTo>
                <a:cubicBezTo>
                  <a:pt x="1110" y="3283"/>
                  <a:pt x="1114" y="3290"/>
                  <a:pt x="1118" y="3298"/>
                </a:cubicBezTo>
                <a:lnTo>
                  <a:pt x="1118" y="3298"/>
                </a:lnTo>
                <a:cubicBezTo>
                  <a:pt x="1122" y="3295"/>
                  <a:pt x="1126" y="3292"/>
                  <a:pt x="1130" y="3289"/>
                </a:cubicBezTo>
                <a:lnTo>
                  <a:pt x="1130" y="3289"/>
                </a:lnTo>
                <a:cubicBezTo>
                  <a:pt x="1165" y="3308"/>
                  <a:pt x="1179" y="3308"/>
                  <a:pt x="1190" y="3308"/>
                </a:cubicBezTo>
                <a:cubicBezTo>
                  <a:pt x="1201" y="3358"/>
                  <a:pt x="1209" y="3389"/>
                  <a:pt x="1218" y="3431"/>
                </a:cubicBezTo>
                <a:cubicBezTo>
                  <a:pt x="1226" y="3383"/>
                  <a:pt x="1234" y="3346"/>
                  <a:pt x="1244" y="3286"/>
                </a:cubicBezTo>
                <a:cubicBezTo>
                  <a:pt x="1254" y="3364"/>
                  <a:pt x="1262" y="3415"/>
                  <a:pt x="1272" y="3487"/>
                </a:cubicBezTo>
                <a:cubicBezTo>
                  <a:pt x="1388" y="3443"/>
                  <a:pt x="1502" y="3400"/>
                  <a:pt x="1610" y="3359"/>
                </a:cubicBezTo>
                <a:cubicBezTo>
                  <a:pt x="1615" y="3314"/>
                  <a:pt x="1619" y="3280"/>
                  <a:pt x="1624" y="3227"/>
                </a:cubicBezTo>
                <a:cubicBezTo>
                  <a:pt x="1659" y="3274"/>
                  <a:pt x="1690" y="3315"/>
                  <a:pt x="1719" y="3355"/>
                </a:cubicBezTo>
                <a:cubicBezTo>
                  <a:pt x="1725" y="3321"/>
                  <a:pt x="1731" y="3286"/>
                  <a:pt x="1737" y="3240"/>
                </a:cubicBezTo>
                <a:cubicBezTo>
                  <a:pt x="1750" y="3291"/>
                  <a:pt x="1759" y="3324"/>
                  <a:pt x="1775" y="3384"/>
                </a:cubicBezTo>
                <a:cubicBezTo>
                  <a:pt x="1799" y="3269"/>
                  <a:pt x="1819" y="3174"/>
                  <a:pt x="1837" y="3090"/>
                </a:cubicBezTo>
                <a:cubicBezTo>
                  <a:pt x="1849" y="3079"/>
                  <a:pt x="1860" y="3074"/>
                  <a:pt x="1870" y="3074"/>
                </a:cubicBezTo>
                <a:cubicBezTo>
                  <a:pt x="1921" y="3074"/>
                  <a:pt x="1940" y="3214"/>
                  <a:pt x="1984" y="3274"/>
                </a:cubicBezTo>
                <a:cubicBezTo>
                  <a:pt x="1993" y="3216"/>
                  <a:pt x="1999" y="3178"/>
                  <a:pt x="2006" y="3133"/>
                </a:cubicBezTo>
                <a:cubicBezTo>
                  <a:pt x="2019" y="3174"/>
                  <a:pt x="2030" y="3209"/>
                  <a:pt x="2030" y="3209"/>
                </a:cubicBezTo>
                <a:cubicBezTo>
                  <a:pt x="2086" y="3264"/>
                  <a:pt x="2127" y="3303"/>
                  <a:pt x="2168" y="3344"/>
                </a:cubicBezTo>
                <a:cubicBezTo>
                  <a:pt x="2170" y="3325"/>
                  <a:pt x="2174" y="3293"/>
                  <a:pt x="2178" y="3253"/>
                </a:cubicBezTo>
                <a:lnTo>
                  <a:pt x="2273" y="3253"/>
                </a:lnTo>
                <a:cubicBezTo>
                  <a:pt x="2274" y="3262"/>
                  <a:pt x="2286" y="3315"/>
                  <a:pt x="2292" y="3336"/>
                </a:cubicBezTo>
                <a:cubicBezTo>
                  <a:pt x="2405" y="3272"/>
                  <a:pt x="2505" y="3218"/>
                  <a:pt x="2607" y="3162"/>
                </a:cubicBezTo>
                <a:cubicBezTo>
                  <a:pt x="2607" y="3121"/>
                  <a:pt x="2605" y="3077"/>
                  <a:pt x="2605" y="3031"/>
                </a:cubicBezTo>
                <a:cubicBezTo>
                  <a:pt x="2633" y="3022"/>
                  <a:pt x="2658" y="3012"/>
                  <a:pt x="2674" y="3006"/>
                </a:cubicBezTo>
                <a:cubicBezTo>
                  <a:pt x="2680" y="2960"/>
                  <a:pt x="2684" y="2930"/>
                  <a:pt x="2692" y="2877"/>
                </a:cubicBezTo>
                <a:cubicBezTo>
                  <a:pt x="2723" y="2924"/>
                  <a:pt x="2745" y="2956"/>
                  <a:pt x="2767" y="2991"/>
                </a:cubicBezTo>
                <a:cubicBezTo>
                  <a:pt x="2729" y="3033"/>
                  <a:pt x="2693" y="3069"/>
                  <a:pt x="2657" y="3109"/>
                </a:cubicBezTo>
                <a:cubicBezTo>
                  <a:pt x="2667" y="3146"/>
                  <a:pt x="2674" y="3168"/>
                  <a:pt x="2677" y="3181"/>
                </a:cubicBezTo>
                <a:cubicBezTo>
                  <a:pt x="2709" y="3169"/>
                  <a:pt x="2748" y="3135"/>
                  <a:pt x="2772" y="3135"/>
                </a:cubicBezTo>
                <a:cubicBezTo>
                  <a:pt x="2779" y="3135"/>
                  <a:pt x="2785" y="3138"/>
                  <a:pt x="2789" y="3146"/>
                </a:cubicBezTo>
                <a:cubicBezTo>
                  <a:pt x="2798" y="3162"/>
                  <a:pt x="2806" y="3168"/>
                  <a:pt x="2813" y="3168"/>
                </a:cubicBezTo>
                <a:cubicBezTo>
                  <a:pt x="2833" y="3168"/>
                  <a:pt x="2848" y="3129"/>
                  <a:pt x="2866" y="3129"/>
                </a:cubicBezTo>
                <a:cubicBezTo>
                  <a:pt x="2875" y="3129"/>
                  <a:pt x="2883" y="3137"/>
                  <a:pt x="2893" y="3159"/>
                </a:cubicBezTo>
                <a:cubicBezTo>
                  <a:pt x="2896" y="3164"/>
                  <a:pt x="2898" y="3166"/>
                  <a:pt x="2901" y="3166"/>
                </a:cubicBezTo>
                <a:cubicBezTo>
                  <a:pt x="2914" y="3166"/>
                  <a:pt x="2934" y="3131"/>
                  <a:pt x="2954" y="3131"/>
                </a:cubicBezTo>
                <a:cubicBezTo>
                  <a:pt x="2965" y="3131"/>
                  <a:pt x="2975" y="3142"/>
                  <a:pt x="2985" y="3177"/>
                </a:cubicBezTo>
                <a:cubicBezTo>
                  <a:pt x="3023" y="3137"/>
                  <a:pt x="3058" y="3099"/>
                  <a:pt x="3093" y="3062"/>
                </a:cubicBezTo>
                <a:cubicBezTo>
                  <a:pt x="3136" y="3103"/>
                  <a:pt x="3173" y="3140"/>
                  <a:pt x="3213" y="3177"/>
                </a:cubicBezTo>
                <a:cubicBezTo>
                  <a:pt x="3221" y="3163"/>
                  <a:pt x="3233" y="3143"/>
                  <a:pt x="3246" y="3121"/>
                </a:cubicBezTo>
                <a:cubicBezTo>
                  <a:pt x="3270" y="3147"/>
                  <a:pt x="3289" y="3169"/>
                  <a:pt x="3311" y="3193"/>
                </a:cubicBezTo>
                <a:cubicBezTo>
                  <a:pt x="3324" y="3172"/>
                  <a:pt x="3338" y="3155"/>
                  <a:pt x="3349" y="3136"/>
                </a:cubicBezTo>
                <a:cubicBezTo>
                  <a:pt x="3361" y="3174"/>
                  <a:pt x="3372" y="3211"/>
                  <a:pt x="3385" y="3255"/>
                </a:cubicBezTo>
                <a:cubicBezTo>
                  <a:pt x="3407" y="3230"/>
                  <a:pt x="3423" y="3212"/>
                  <a:pt x="3436" y="3197"/>
                </a:cubicBezTo>
                <a:cubicBezTo>
                  <a:pt x="3452" y="3216"/>
                  <a:pt x="3464" y="3233"/>
                  <a:pt x="3480" y="3253"/>
                </a:cubicBezTo>
                <a:cubicBezTo>
                  <a:pt x="3520" y="3196"/>
                  <a:pt x="3560" y="3140"/>
                  <a:pt x="3600" y="3084"/>
                </a:cubicBezTo>
                <a:cubicBezTo>
                  <a:pt x="3607" y="3094"/>
                  <a:pt x="3617" y="3109"/>
                  <a:pt x="3628" y="3124"/>
                </a:cubicBezTo>
                <a:cubicBezTo>
                  <a:pt x="3635" y="3105"/>
                  <a:pt x="3641" y="3091"/>
                  <a:pt x="3647" y="3078"/>
                </a:cubicBezTo>
                <a:cubicBezTo>
                  <a:pt x="3661" y="3096"/>
                  <a:pt x="3676" y="3115"/>
                  <a:pt x="3692" y="3134"/>
                </a:cubicBezTo>
                <a:cubicBezTo>
                  <a:pt x="3729" y="3091"/>
                  <a:pt x="3764" y="3052"/>
                  <a:pt x="3803" y="3008"/>
                </a:cubicBezTo>
                <a:cubicBezTo>
                  <a:pt x="3819" y="3030"/>
                  <a:pt x="3834" y="3050"/>
                  <a:pt x="3857" y="3081"/>
                </a:cubicBezTo>
                <a:cubicBezTo>
                  <a:pt x="3887" y="3022"/>
                  <a:pt x="3925" y="3008"/>
                  <a:pt x="3964" y="3008"/>
                </a:cubicBezTo>
                <a:cubicBezTo>
                  <a:pt x="3997" y="3008"/>
                  <a:pt x="4031" y="3017"/>
                  <a:pt x="4064" y="3017"/>
                </a:cubicBezTo>
                <a:cubicBezTo>
                  <a:pt x="4085" y="3017"/>
                  <a:pt x="4104" y="3014"/>
                  <a:pt x="4123" y="3003"/>
                </a:cubicBezTo>
                <a:cubicBezTo>
                  <a:pt x="4138" y="2969"/>
                  <a:pt x="4153" y="2937"/>
                  <a:pt x="4160" y="2916"/>
                </a:cubicBezTo>
                <a:cubicBezTo>
                  <a:pt x="4195" y="2935"/>
                  <a:pt x="4225" y="2952"/>
                  <a:pt x="4251" y="2966"/>
                </a:cubicBezTo>
                <a:cubicBezTo>
                  <a:pt x="4295" y="2853"/>
                  <a:pt x="4348" y="2806"/>
                  <a:pt x="4416" y="2775"/>
                </a:cubicBezTo>
                <a:cubicBezTo>
                  <a:pt x="4422" y="2772"/>
                  <a:pt x="4429" y="2771"/>
                  <a:pt x="4435" y="2771"/>
                </a:cubicBezTo>
                <a:cubicBezTo>
                  <a:pt x="4466" y="2771"/>
                  <a:pt x="4496" y="2797"/>
                  <a:pt x="4520" y="2797"/>
                </a:cubicBezTo>
                <a:cubicBezTo>
                  <a:pt x="4530" y="2797"/>
                  <a:pt x="4539" y="2793"/>
                  <a:pt x="4546" y="2780"/>
                </a:cubicBezTo>
                <a:cubicBezTo>
                  <a:pt x="4568" y="2738"/>
                  <a:pt x="4594" y="2729"/>
                  <a:pt x="4619" y="2729"/>
                </a:cubicBezTo>
                <a:cubicBezTo>
                  <a:pt x="4635" y="2729"/>
                  <a:pt x="4652" y="2733"/>
                  <a:pt x="4668" y="2733"/>
                </a:cubicBezTo>
                <a:cubicBezTo>
                  <a:pt x="4679" y="2733"/>
                  <a:pt x="4689" y="2731"/>
                  <a:pt x="4699" y="2727"/>
                </a:cubicBezTo>
                <a:cubicBezTo>
                  <a:pt x="4703" y="2707"/>
                  <a:pt x="4707" y="2693"/>
                  <a:pt x="4713" y="2677"/>
                </a:cubicBezTo>
                <a:cubicBezTo>
                  <a:pt x="4716" y="2684"/>
                  <a:pt x="4721" y="2690"/>
                  <a:pt x="4724" y="2696"/>
                </a:cubicBezTo>
                <a:cubicBezTo>
                  <a:pt x="4716" y="2709"/>
                  <a:pt x="4710" y="2721"/>
                  <a:pt x="4703" y="2735"/>
                </a:cubicBezTo>
                <a:cubicBezTo>
                  <a:pt x="4702" y="2732"/>
                  <a:pt x="4700" y="2730"/>
                  <a:pt x="4699" y="2728"/>
                </a:cubicBezTo>
                <a:lnTo>
                  <a:pt x="4699" y="2728"/>
                </a:lnTo>
                <a:cubicBezTo>
                  <a:pt x="4708" y="2750"/>
                  <a:pt x="4715" y="2770"/>
                  <a:pt x="4722" y="2791"/>
                </a:cubicBezTo>
                <a:cubicBezTo>
                  <a:pt x="4752" y="2762"/>
                  <a:pt x="4778" y="2738"/>
                  <a:pt x="4803" y="2713"/>
                </a:cubicBezTo>
                <a:cubicBezTo>
                  <a:pt x="4815" y="2643"/>
                  <a:pt x="4825" y="2572"/>
                  <a:pt x="4840" y="2475"/>
                </a:cubicBezTo>
                <a:cubicBezTo>
                  <a:pt x="4855" y="2557"/>
                  <a:pt x="4863" y="2616"/>
                  <a:pt x="4874" y="2679"/>
                </a:cubicBezTo>
                <a:cubicBezTo>
                  <a:pt x="4893" y="2669"/>
                  <a:pt x="4905" y="2663"/>
                  <a:pt x="4915" y="2657"/>
                </a:cubicBezTo>
                <a:cubicBezTo>
                  <a:pt x="4915" y="2600"/>
                  <a:pt x="4915" y="2551"/>
                  <a:pt x="4915" y="2494"/>
                </a:cubicBezTo>
                <a:cubicBezTo>
                  <a:pt x="4935" y="2524"/>
                  <a:pt x="4946" y="2538"/>
                  <a:pt x="4959" y="2559"/>
                </a:cubicBezTo>
                <a:cubicBezTo>
                  <a:pt x="4962" y="2498"/>
                  <a:pt x="4965" y="2446"/>
                  <a:pt x="4966" y="2394"/>
                </a:cubicBezTo>
                <a:cubicBezTo>
                  <a:pt x="5013" y="2516"/>
                  <a:pt x="5056" y="2626"/>
                  <a:pt x="5094" y="2728"/>
                </a:cubicBezTo>
                <a:cubicBezTo>
                  <a:pt x="5133" y="2685"/>
                  <a:pt x="5162" y="2653"/>
                  <a:pt x="5191" y="2621"/>
                </a:cubicBezTo>
                <a:cubicBezTo>
                  <a:pt x="5199" y="2668"/>
                  <a:pt x="5203" y="2693"/>
                  <a:pt x="5208" y="2722"/>
                </a:cubicBezTo>
                <a:cubicBezTo>
                  <a:pt x="5222" y="2704"/>
                  <a:pt x="5234" y="2691"/>
                  <a:pt x="5244" y="2678"/>
                </a:cubicBezTo>
                <a:cubicBezTo>
                  <a:pt x="5266" y="2716"/>
                  <a:pt x="5286" y="2750"/>
                  <a:pt x="5303" y="2782"/>
                </a:cubicBezTo>
                <a:cubicBezTo>
                  <a:pt x="5312" y="2765"/>
                  <a:pt x="5321" y="2746"/>
                  <a:pt x="5328" y="2729"/>
                </a:cubicBezTo>
                <a:cubicBezTo>
                  <a:pt x="5340" y="2747"/>
                  <a:pt x="5350" y="2763"/>
                  <a:pt x="5359" y="2778"/>
                </a:cubicBezTo>
                <a:cubicBezTo>
                  <a:pt x="5371" y="2757"/>
                  <a:pt x="5380" y="2740"/>
                  <a:pt x="5390" y="2719"/>
                </a:cubicBezTo>
                <a:cubicBezTo>
                  <a:pt x="5415" y="2743"/>
                  <a:pt x="5440" y="2766"/>
                  <a:pt x="5465" y="2790"/>
                </a:cubicBezTo>
                <a:cubicBezTo>
                  <a:pt x="5468" y="2752"/>
                  <a:pt x="5475" y="2741"/>
                  <a:pt x="5484" y="2741"/>
                </a:cubicBezTo>
                <a:cubicBezTo>
                  <a:pt x="5497" y="2741"/>
                  <a:pt x="5513" y="2764"/>
                  <a:pt x="5527" y="2764"/>
                </a:cubicBezTo>
                <a:cubicBezTo>
                  <a:pt x="5533" y="2764"/>
                  <a:pt x="5539" y="2759"/>
                  <a:pt x="5543" y="2746"/>
                </a:cubicBezTo>
                <a:cubicBezTo>
                  <a:pt x="5550" y="2725"/>
                  <a:pt x="5557" y="2717"/>
                  <a:pt x="5564" y="2717"/>
                </a:cubicBezTo>
                <a:cubicBezTo>
                  <a:pt x="5585" y="2717"/>
                  <a:pt x="5605" y="2791"/>
                  <a:pt x="5629" y="2791"/>
                </a:cubicBezTo>
                <a:cubicBezTo>
                  <a:pt x="5633" y="2791"/>
                  <a:pt x="5637" y="2789"/>
                  <a:pt x="5642" y="2784"/>
                </a:cubicBezTo>
                <a:cubicBezTo>
                  <a:pt x="5667" y="2754"/>
                  <a:pt x="5698" y="2744"/>
                  <a:pt x="5743" y="2716"/>
                </a:cubicBezTo>
                <a:lnTo>
                  <a:pt x="5743" y="2716"/>
                </a:lnTo>
                <a:cubicBezTo>
                  <a:pt x="5726" y="2774"/>
                  <a:pt x="5718" y="2796"/>
                  <a:pt x="5703" y="2844"/>
                </a:cubicBezTo>
                <a:cubicBezTo>
                  <a:pt x="5746" y="2835"/>
                  <a:pt x="5770" y="2830"/>
                  <a:pt x="5799" y="2824"/>
                </a:cubicBezTo>
                <a:cubicBezTo>
                  <a:pt x="5781" y="2787"/>
                  <a:pt x="5773" y="2768"/>
                  <a:pt x="5745" y="2710"/>
                </a:cubicBezTo>
                <a:lnTo>
                  <a:pt x="5745" y="2710"/>
                </a:lnTo>
                <a:cubicBezTo>
                  <a:pt x="5811" y="2740"/>
                  <a:pt x="5856" y="2760"/>
                  <a:pt x="5902" y="2778"/>
                </a:cubicBezTo>
                <a:cubicBezTo>
                  <a:pt x="5905" y="2759"/>
                  <a:pt x="5911" y="2744"/>
                  <a:pt x="5917" y="2729"/>
                </a:cubicBezTo>
                <a:cubicBezTo>
                  <a:pt x="5920" y="2735"/>
                  <a:pt x="5923" y="2741"/>
                  <a:pt x="5926" y="2747"/>
                </a:cubicBezTo>
                <a:cubicBezTo>
                  <a:pt x="5920" y="2760"/>
                  <a:pt x="5912" y="2774"/>
                  <a:pt x="5906" y="2787"/>
                </a:cubicBezTo>
                <a:cubicBezTo>
                  <a:pt x="5904" y="2782"/>
                  <a:pt x="5902" y="2780"/>
                  <a:pt x="5901" y="2778"/>
                </a:cubicBezTo>
                <a:lnTo>
                  <a:pt x="5901" y="2778"/>
                </a:lnTo>
                <a:cubicBezTo>
                  <a:pt x="5905" y="2809"/>
                  <a:pt x="5906" y="2837"/>
                  <a:pt x="5908" y="2865"/>
                </a:cubicBezTo>
                <a:cubicBezTo>
                  <a:pt x="5965" y="2897"/>
                  <a:pt x="6010" y="2912"/>
                  <a:pt x="6044" y="2912"/>
                </a:cubicBezTo>
                <a:cubicBezTo>
                  <a:pt x="6065" y="2912"/>
                  <a:pt x="6081" y="2906"/>
                  <a:pt x="6092" y="2894"/>
                </a:cubicBezTo>
                <a:cubicBezTo>
                  <a:pt x="6128" y="2956"/>
                  <a:pt x="6167" y="2979"/>
                  <a:pt x="6211" y="2979"/>
                </a:cubicBezTo>
                <a:cubicBezTo>
                  <a:pt x="6215" y="2979"/>
                  <a:pt x="6219" y="2978"/>
                  <a:pt x="6223" y="2978"/>
                </a:cubicBezTo>
                <a:cubicBezTo>
                  <a:pt x="6223" y="2978"/>
                  <a:pt x="6224" y="2978"/>
                  <a:pt x="6224" y="2978"/>
                </a:cubicBezTo>
                <a:cubicBezTo>
                  <a:pt x="6247" y="2978"/>
                  <a:pt x="6272" y="3004"/>
                  <a:pt x="6293" y="3004"/>
                </a:cubicBezTo>
                <a:cubicBezTo>
                  <a:pt x="6296" y="3004"/>
                  <a:pt x="6299" y="3003"/>
                  <a:pt x="6302" y="3002"/>
                </a:cubicBezTo>
                <a:cubicBezTo>
                  <a:pt x="6349" y="2977"/>
                  <a:pt x="6393" y="2931"/>
                  <a:pt x="6442" y="2893"/>
                </a:cubicBezTo>
                <a:cubicBezTo>
                  <a:pt x="6471" y="2924"/>
                  <a:pt x="6502" y="2956"/>
                  <a:pt x="6531" y="2956"/>
                </a:cubicBezTo>
                <a:cubicBezTo>
                  <a:pt x="6551" y="2956"/>
                  <a:pt x="6570" y="2942"/>
                  <a:pt x="6588" y="2906"/>
                </a:cubicBezTo>
                <a:cubicBezTo>
                  <a:pt x="6592" y="2898"/>
                  <a:pt x="6600" y="2890"/>
                  <a:pt x="6607" y="2890"/>
                </a:cubicBezTo>
                <a:cubicBezTo>
                  <a:pt x="6608" y="2890"/>
                  <a:pt x="6610" y="2891"/>
                  <a:pt x="6611" y="2891"/>
                </a:cubicBezTo>
                <a:cubicBezTo>
                  <a:pt x="6630" y="2906"/>
                  <a:pt x="6647" y="2912"/>
                  <a:pt x="6664" y="2912"/>
                </a:cubicBezTo>
                <a:cubicBezTo>
                  <a:pt x="6706" y="2912"/>
                  <a:pt x="6743" y="2872"/>
                  <a:pt x="6783" y="2844"/>
                </a:cubicBezTo>
                <a:cubicBezTo>
                  <a:pt x="6789" y="2841"/>
                  <a:pt x="6794" y="2839"/>
                  <a:pt x="6801" y="2839"/>
                </a:cubicBezTo>
                <a:cubicBezTo>
                  <a:pt x="6827" y="2839"/>
                  <a:pt x="6861" y="2867"/>
                  <a:pt x="6904" y="2884"/>
                </a:cubicBezTo>
                <a:cubicBezTo>
                  <a:pt x="6922" y="2874"/>
                  <a:pt x="6937" y="2805"/>
                  <a:pt x="6979" y="2805"/>
                </a:cubicBezTo>
                <a:cubicBezTo>
                  <a:pt x="6986" y="2805"/>
                  <a:pt x="6994" y="2807"/>
                  <a:pt x="7003" y="2812"/>
                </a:cubicBezTo>
                <a:cubicBezTo>
                  <a:pt x="7007" y="2814"/>
                  <a:pt x="7011" y="2815"/>
                  <a:pt x="7015" y="2815"/>
                </a:cubicBezTo>
                <a:cubicBezTo>
                  <a:pt x="7048" y="2815"/>
                  <a:pt x="7085" y="2757"/>
                  <a:pt x="7119" y="2731"/>
                </a:cubicBezTo>
                <a:cubicBezTo>
                  <a:pt x="7128" y="2747"/>
                  <a:pt x="7135" y="2760"/>
                  <a:pt x="7139" y="2766"/>
                </a:cubicBezTo>
                <a:cubicBezTo>
                  <a:pt x="7179" y="2722"/>
                  <a:pt x="7219" y="2679"/>
                  <a:pt x="7259" y="2635"/>
                </a:cubicBezTo>
                <a:cubicBezTo>
                  <a:pt x="7248" y="2616"/>
                  <a:pt x="7238" y="2597"/>
                  <a:pt x="7226" y="2572"/>
                </a:cubicBezTo>
                <a:cubicBezTo>
                  <a:pt x="7245" y="2541"/>
                  <a:pt x="7264" y="2510"/>
                  <a:pt x="7286" y="2473"/>
                </a:cubicBezTo>
                <a:cubicBezTo>
                  <a:pt x="7303" y="2528"/>
                  <a:pt x="7314" y="2566"/>
                  <a:pt x="7331" y="2622"/>
                </a:cubicBezTo>
                <a:cubicBezTo>
                  <a:pt x="7353" y="2574"/>
                  <a:pt x="7378" y="2553"/>
                  <a:pt x="7404" y="2553"/>
                </a:cubicBezTo>
                <a:cubicBezTo>
                  <a:pt x="7433" y="2553"/>
                  <a:pt x="7464" y="2578"/>
                  <a:pt x="7497" y="2621"/>
                </a:cubicBezTo>
                <a:cubicBezTo>
                  <a:pt x="7503" y="2568"/>
                  <a:pt x="7507" y="2535"/>
                  <a:pt x="7510" y="2503"/>
                </a:cubicBezTo>
                <a:cubicBezTo>
                  <a:pt x="7515" y="2493"/>
                  <a:pt x="7521" y="2490"/>
                  <a:pt x="7529" y="2490"/>
                </a:cubicBezTo>
                <a:cubicBezTo>
                  <a:pt x="7536" y="2490"/>
                  <a:pt x="7545" y="2493"/>
                  <a:pt x="7552" y="2493"/>
                </a:cubicBezTo>
                <a:cubicBezTo>
                  <a:pt x="7566" y="2493"/>
                  <a:pt x="7575" y="2483"/>
                  <a:pt x="7569" y="2426"/>
                </a:cubicBezTo>
                <a:cubicBezTo>
                  <a:pt x="7554" y="2397"/>
                  <a:pt x="7551" y="2381"/>
                  <a:pt x="7547" y="2351"/>
                </a:cubicBezTo>
                <a:cubicBezTo>
                  <a:pt x="7578" y="2328"/>
                  <a:pt x="7612" y="2304"/>
                  <a:pt x="7647" y="2279"/>
                </a:cubicBezTo>
                <a:cubicBezTo>
                  <a:pt x="7657" y="2295"/>
                  <a:pt x="7672" y="2322"/>
                  <a:pt x="7690" y="2354"/>
                </a:cubicBezTo>
                <a:cubicBezTo>
                  <a:pt x="7647" y="2375"/>
                  <a:pt x="7606" y="2394"/>
                  <a:pt x="7569" y="2426"/>
                </a:cubicBezTo>
                <a:cubicBezTo>
                  <a:pt x="7574" y="2425"/>
                  <a:pt x="7578" y="2425"/>
                  <a:pt x="7583" y="2425"/>
                </a:cubicBezTo>
                <a:cubicBezTo>
                  <a:pt x="7650" y="2425"/>
                  <a:pt x="7672" y="2562"/>
                  <a:pt x="7700" y="2581"/>
                </a:cubicBezTo>
                <a:cubicBezTo>
                  <a:pt x="7900" y="2525"/>
                  <a:pt x="8065" y="2385"/>
                  <a:pt x="8241" y="2316"/>
                </a:cubicBezTo>
                <a:cubicBezTo>
                  <a:pt x="8244" y="2298"/>
                  <a:pt x="8250" y="2282"/>
                  <a:pt x="8256" y="2268"/>
                </a:cubicBezTo>
                <a:cubicBezTo>
                  <a:pt x="8259" y="2273"/>
                  <a:pt x="8262" y="2279"/>
                  <a:pt x="8266" y="2285"/>
                </a:cubicBezTo>
                <a:cubicBezTo>
                  <a:pt x="8259" y="2298"/>
                  <a:pt x="8252" y="2312"/>
                  <a:pt x="8246" y="2325"/>
                </a:cubicBezTo>
                <a:cubicBezTo>
                  <a:pt x="8244" y="2321"/>
                  <a:pt x="8242" y="2318"/>
                  <a:pt x="8241" y="2316"/>
                </a:cubicBezTo>
                <a:lnTo>
                  <a:pt x="8241" y="2316"/>
                </a:lnTo>
                <a:cubicBezTo>
                  <a:pt x="8246" y="2354"/>
                  <a:pt x="8247" y="2388"/>
                  <a:pt x="8250" y="2434"/>
                </a:cubicBezTo>
                <a:cubicBezTo>
                  <a:pt x="8269" y="2412"/>
                  <a:pt x="8281" y="2397"/>
                  <a:pt x="8283" y="2394"/>
                </a:cubicBezTo>
                <a:lnTo>
                  <a:pt x="8283" y="2394"/>
                </a:lnTo>
                <a:cubicBezTo>
                  <a:pt x="8365" y="2415"/>
                  <a:pt x="8431" y="2431"/>
                  <a:pt x="8503" y="2448"/>
                </a:cubicBezTo>
                <a:cubicBezTo>
                  <a:pt x="8516" y="2476"/>
                  <a:pt x="8534" y="2512"/>
                  <a:pt x="8559" y="2563"/>
                </a:cubicBezTo>
                <a:cubicBezTo>
                  <a:pt x="8584" y="2537"/>
                  <a:pt x="8608" y="2504"/>
                  <a:pt x="8634" y="2488"/>
                </a:cubicBezTo>
                <a:cubicBezTo>
                  <a:pt x="8668" y="2470"/>
                  <a:pt x="8698" y="2420"/>
                  <a:pt x="8733" y="2420"/>
                </a:cubicBezTo>
                <a:cubicBezTo>
                  <a:pt x="8751" y="2420"/>
                  <a:pt x="8771" y="2434"/>
                  <a:pt x="8795" y="2475"/>
                </a:cubicBezTo>
                <a:cubicBezTo>
                  <a:pt x="8799" y="2484"/>
                  <a:pt x="8807" y="2486"/>
                  <a:pt x="8816" y="2486"/>
                </a:cubicBezTo>
                <a:cubicBezTo>
                  <a:pt x="8824" y="2486"/>
                  <a:pt x="8832" y="2485"/>
                  <a:pt x="8840" y="2485"/>
                </a:cubicBezTo>
                <a:cubicBezTo>
                  <a:pt x="8843" y="2485"/>
                  <a:pt x="8845" y="2485"/>
                  <a:pt x="8847" y="2485"/>
                </a:cubicBezTo>
                <a:cubicBezTo>
                  <a:pt x="8859" y="2488"/>
                  <a:pt x="8870" y="2489"/>
                  <a:pt x="8882" y="2489"/>
                </a:cubicBezTo>
                <a:cubicBezTo>
                  <a:pt x="8959" y="2489"/>
                  <a:pt x="9026" y="2427"/>
                  <a:pt x="9092" y="2366"/>
                </a:cubicBezTo>
                <a:cubicBezTo>
                  <a:pt x="9105" y="2390"/>
                  <a:pt x="9117" y="2407"/>
                  <a:pt x="9121" y="2413"/>
                </a:cubicBezTo>
                <a:cubicBezTo>
                  <a:pt x="9156" y="2390"/>
                  <a:pt x="9187" y="2371"/>
                  <a:pt x="9218" y="2350"/>
                </a:cubicBezTo>
                <a:cubicBezTo>
                  <a:pt x="9220" y="2318"/>
                  <a:pt x="9221" y="2285"/>
                  <a:pt x="9223" y="2275"/>
                </a:cubicBezTo>
                <a:cubicBezTo>
                  <a:pt x="9292" y="2251"/>
                  <a:pt x="9349" y="2232"/>
                  <a:pt x="9414" y="2212"/>
                </a:cubicBezTo>
                <a:lnTo>
                  <a:pt x="9414" y="2212"/>
                </a:lnTo>
                <a:cubicBezTo>
                  <a:pt x="9401" y="2247"/>
                  <a:pt x="9392" y="2268"/>
                  <a:pt x="9380" y="2300"/>
                </a:cubicBezTo>
                <a:cubicBezTo>
                  <a:pt x="9401" y="2306"/>
                  <a:pt x="9417" y="2310"/>
                  <a:pt x="9433" y="2315"/>
                </a:cubicBezTo>
                <a:cubicBezTo>
                  <a:pt x="9436" y="2251"/>
                  <a:pt x="9439" y="2203"/>
                  <a:pt x="9445" y="2104"/>
                </a:cubicBezTo>
                <a:cubicBezTo>
                  <a:pt x="9462" y="2212"/>
                  <a:pt x="9470" y="2263"/>
                  <a:pt x="9479" y="2318"/>
                </a:cubicBezTo>
                <a:cubicBezTo>
                  <a:pt x="9496" y="2312"/>
                  <a:pt x="9508" y="2307"/>
                  <a:pt x="9521" y="2301"/>
                </a:cubicBezTo>
                <a:cubicBezTo>
                  <a:pt x="9511" y="2269"/>
                  <a:pt x="9504" y="2244"/>
                  <a:pt x="9493" y="2213"/>
                </a:cubicBezTo>
                <a:cubicBezTo>
                  <a:pt x="9523" y="2213"/>
                  <a:pt x="9548" y="2213"/>
                  <a:pt x="9573" y="2212"/>
                </a:cubicBezTo>
                <a:cubicBezTo>
                  <a:pt x="9577" y="2269"/>
                  <a:pt x="9583" y="2313"/>
                  <a:pt x="9592" y="2400"/>
                </a:cubicBezTo>
                <a:cubicBezTo>
                  <a:pt x="9624" y="2300"/>
                  <a:pt x="9648" y="2228"/>
                  <a:pt x="9673" y="2154"/>
                </a:cubicBezTo>
                <a:cubicBezTo>
                  <a:pt x="9689" y="2182"/>
                  <a:pt x="9711" y="2219"/>
                  <a:pt x="9726" y="2245"/>
                </a:cubicBezTo>
                <a:cubicBezTo>
                  <a:pt x="9782" y="2245"/>
                  <a:pt x="9832" y="2244"/>
                  <a:pt x="9879" y="2244"/>
                </a:cubicBezTo>
                <a:cubicBezTo>
                  <a:pt x="9882" y="2201"/>
                  <a:pt x="9883" y="2170"/>
                  <a:pt x="9888" y="2115"/>
                </a:cubicBezTo>
                <a:cubicBezTo>
                  <a:pt x="9932" y="2175"/>
                  <a:pt x="9966" y="2220"/>
                  <a:pt x="9997" y="2265"/>
                </a:cubicBezTo>
                <a:cubicBezTo>
                  <a:pt x="10016" y="2238"/>
                  <a:pt x="10027" y="2220"/>
                  <a:pt x="10038" y="2206"/>
                </a:cubicBezTo>
                <a:cubicBezTo>
                  <a:pt x="10049" y="2225"/>
                  <a:pt x="10057" y="2238"/>
                  <a:pt x="10057" y="2238"/>
                </a:cubicBezTo>
                <a:cubicBezTo>
                  <a:pt x="10085" y="2223"/>
                  <a:pt x="10108" y="2210"/>
                  <a:pt x="10129" y="2195"/>
                </a:cubicBezTo>
                <a:cubicBezTo>
                  <a:pt x="10133" y="2178"/>
                  <a:pt x="10139" y="2162"/>
                  <a:pt x="10144" y="2147"/>
                </a:cubicBezTo>
                <a:cubicBezTo>
                  <a:pt x="10148" y="2153"/>
                  <a:pt x="10151" y="2159"/>
                  <a:pt x="10154" y="2165"/>
                </a:cubicBezTo>
                <a:cubicBezTo>
                  <a:pt x="10148" y="2178"/>
                  <a:pt x="10141" y="2191"/>
                  <a:pt x="10133" y="2204"/>
                </a:cubicBezTo>
                <a:cubicBezTo>
                  <a:pt x="10132" y="2200"/>
                  <a:pt x="10130" y="2197"/>
                  <a:pt x="10129" y="2195"/>
                </a:cubicBezTo>
                <a:lnTo>
                  <a:pt x="10129" y="2195"/>
                </a:lnTo>
                <a:cubicBezTo>
                  <a:pt x="10145" y="2235"/>
                  <a:pt x="10161" y="2272"/>
                  <a:pt x="10173" y="2303"/>
                </a:cubicBezTo>
                <a:lnTo>
                  <a:pt x="10325" y="2303"/>
                </a:lnTo>
                <a:cubicBezTo>
                  <a:pt x="10330" y="2263"/>
                  <a:pt x="10335" y="2231"/>
                  <a:pt x="10339" y="2198"/>
                </a:cubicBezTo>
                <a:cubicBezTo>
                  <a:pt x="10342" y="2204"/>
                  <a:pt x="10347" y="2210"/>
                  <a:pt x="10353" y="2217"/>
                </a:cubicBezTo>
                <a:cubicBezTo>
                  <a:pt x="10357" y="2259"/>
                  <a:pt x="10363" y="2303"/>
                  <a:pt x="10369" y="2359"/>
                </a:cubicBezTo>
                <a:cubicBezTo>
                  <a:pt x="10384" y="2365"/>
                  <a:pt x="10400" y="2367"/>
                  <a:pt x="10415" y="2367"/>
                </a:cubicBezTo>
                <a:cubicBezTo>
                  <a:pt x="10440" y="2367"/>
                  <a:pt x="10464" y="2362"/>
                  <a:pt x="10488" y="2362"/>
                </a:cubicBezTo>
                <a:cubicBezTo>
                  <a:pt x="10524" y="2362"/>
                  <a:pt x="10559" y="2373"/>
                  <a:pt x="10592" y="2423"/>
                </a:cubicBezTo>
                <a:cubicBezTo>
                  <a:pt x="10612" y="2404"/>
                  <a:pt x="10629" y="2369"/>
                  <a:pt x="10648" y="2369"/>
                </a:cubicBezTo>
                <a:cubicBezTo>
                  <a:pt x="10648" y="2369"/>
                  <a:pt x="10649" y="2369"/>
                  <a:pt x="10650" y="2369"/>
                </a:cubicBezTo>
                <a:cubicBezTo>
                  <a:pt x="10679" y="2372"/>
                  <a:pt x="10710" y="2418"/>
                  <a:pt x="10738" y="2418"/>
                </a:cubicBezTo>
                <a:cubicBezTo>
                  <a:pt x="10767" y="2418"/>
                  <a:pt x="10794" y="2384"/>
                  <a:pt x="10820" y="2365"/>
                </a:cubicBezTo>
                <a:cubicBezTo>
                  <a:pt x="10841" y="2388"/>
                  <a:pt x="10860" y="2410"/>
                  <a:pt x="10879" y="2434"/>
                </a:cubicBezTo>
                <a:cubicBezTo>
                  <a:pt x="10897" y="2363"/>
                  <a:pt x="10912" y="2306"/>
                  <a:pt x="10926" y="2245"/>
                </a:cubicBezTo>
                <a:cubicBezTo>
                  <a:pt x="10945" y="2281"/>
                  <a:pt x="10962" y="2307"/>
                  <a:pt x="10978" y="2337"/>
                </a:cubicBezTo>
                <a:cubicBezTo>
                  <a:pt x="10959" y="2356"/>
                  <a:pt x="10943" y="2373"/>
                  <a:pt x="10903" y="2413"/>
                </a:cubicBezTo>
                <a:cubicBezTo>
                  <a:pt x="10949" y="2415"/>
                  <a:pt x="10990" y="2426"/>
                  <a:pt x="11026" y="2426"/>
                </a:cubicBezTo>
                <a:cubicBezTo>
                  <a:pt x="11062" y="2426"/>
                  <a:pt x="11092" y="2415"/>
                  <a:pt x="11115" y="2372"/>
                </a:cubicBezTo>
                <a:cubicBezTo>
                  <a:pt x="11147" y="2389"/>
                  <a:pt x="11178" y="2420"/>
                  <a:pt x="11194" y="2420"/>
                </a:cubicBezTo>
                <a:cubicBezTo>
                  <a:pt x="11198" y="2420"/>
                  <a:pt x="11201" y="2418"/>
                  <a:pt x="11203" y="2415"/>
                </a:cubicBezTo>
                <a:cubicBezTo>
                  <a:pt x="11232" y="2371"/>
                  <a:pt x="11264" y="2363"/>
                  <a:pt x="11294" y="2363"/>
                </a:cubicBezTo>
                <a:cubicBezTo>
                  <a:pt x="11313" y="2363"/>
                  <a:pt x="11331" y="2366"/>
                  <a:pt x="11347" y="2366"/>
                </a:cubicBezTo>
                <a:cubicBezTo>
                  <a:pt x="11353" y="2366"/>
                  <a:pt x="11358" y="2366"/>
                  <a:pt x="11363" y="2365"/>
                </a:cubicBezTo>
                <a:cubicBezTo>
                  <a:pt x="11437" y="2300"/>
                  <a:pt x="11496" y="2204"/>
                  <a:pt x="11567" y="2204"/>
                </a:cubicBezTo>
                <a:cubicBezTo>
                  <a:pt x="11593" y="2204"/>
                  <a:pt x="11621" y="2217"/>
                  <a:pt x="11652" y="2250"/>
                </a:cubicBezTo>
                <a:cubicBezTo>
                  <a:pt x="11669" y="2210"/>
                  <a:pt x="11687" y="2172"/>
                  <a:pt x="11699" y="2147"/>
                </a:cubicBezTo>
                <a:cubicBezTo>
                  <a:pt x="11727" y="2147"/>
                  <a:pt x="11749" y="2147"/>
                  <a:pt x="11766" y="2145"/>
                </a:cubicBezTo>
                <a:cubicBezTo>
                  <a:pt x="11777" y="2190"/>
                  <a:pt x="11784" y="2220"/>
                  <a:pt x="11790" y="2243"/>
                </a:cubicBezTo>
                <a:cubicBezTo>
                  <a:pt x="11841" y="2217"/>
                  <a:pt x="11886" y="2194"/>
                  <a:pt x="11939" y="2169"/>
                </a:cubicBezTo>
                <a:cubicBezTo>
                  <a:pt x="11947" y="2148"/>
                  <a:pt x="11961" y="2115"/>
                  <a:pt x="11981" y="2067"/>
                </a:cubicBezTo>
                <a:cubicBezTo>
                  <a:pt x="12011" y="2081"/>
                  <a:pt x="12046" y="2098"/>
                  <a:pt x="12081" y="2112"/>
                </a:cubicBezTo>
                <a:cubicBezTo>
                  <a:pt x="12098" y="2119"/>
                  <a:pt x="12120" y="2136"/>
                  <a:pt x="12134" y="2136"/>
                </a:cubicBezTo>
                <a:cubicBezTo>
                  <a:pt x="12139" y="2136"/>
                  <a:pt x="12143" y="2134"/>
                  <a:pt x="12146" y="2129"/>
                </a:cubicBezTo>
                <a:cubicBezTo>
                  <a:pt x="12174" y="2081"/>
                  <a:pt x="12206" y="2069"/>
                  <a:pt x="12239" y="2069"/>
                </a:cubicBezTo>
                <a:cubicBezTo>
                  <a:pt x="12271" y="2069"/>
                  <a:pt x="12305" y="2081"/>
                  <a:pt x="12336" y="2081"/>
                </a:cubicBezTo>
                <a:cubicBezTo>
                  <a:pt x="12343" y="2081"/>
                  <a:pt x="12349" y="2080"/>
                  <a:pt x="12355" y="2079"/>
                </a:cubicBezTo>
                <a:cubicBezTo>
                  <a:pt x="12356" y="2079"/>
                  <a:pt x="12356" y="2079"/>
                  <a:pt x="12357" y="2079"/>
                </a:cubicBezTo>
                <a:cubicBezTo>
                  <a:pt x="12373" y="2079"/>
                  <a:pt x="12389" y="2098"/>
                  <a:pt x="12407" y="2098"/>
                </a:cubicBezTo>
                <a:cubicBezTo>
                  <a:pt x="12414" y="2098"/>
                  <a:pt x="12423" y="2095"/>
                  <a:pt x="12431" y="2084"/>
                </a:cubicBezTo>
                <a:cubicBezTo>
                  <a:pt x="12435" y="2079"/>
                  <a:pt x="12440" y="2077"/>
                  <a:pt x="12446" y="2077"/>
                </a:cubicBezTo>
                <a:cubicBezTo>
                  <a:pt x="12470" y="2077"/>
                  <a:pt x="12507" y="2114"/>
                  <a:pt x="12542" y="2132"/>
                </a:cubicBezTo>
                <a:cubicBezTo>
                  <a:pt x="12555" y="2082"/>
                  <a:pt x="12570" y="2023"/>
                  <a:pt x="12583" y="1967"/>
                </a:cubicBezTo>
                <a:cubicBezTo>
                  <a:pt x="12604" y="2020"/>
                  <a:pt x="12626" y="2078"/>
                  <a:pt x="12648" y="2134"/>
                </a:cubicBezTo>
                <a:cubicBezTo>
                  <a:pt x="12659" y="2109"/>
                  <a:pt x="12668" y="2094"/>
                  <a:pt x="12676" y="2081"/>
                </a:cubicBezTo>
                <a:cubicBezTo>
                  <a:pt x="12690" y="2101"/>
                  <a:pt x="12702" y="2117"/>
                  <a:pt x="12720" y="2144"/>
                </a:cubicBezTo>
                <a:cubicBezTo>
                  <a:pt x="12736" y="2087"/>
                  <a:pt x="12754" y="2069"/>
                  <a:pt x="12775" y="2069"/>
                </a:cubicBezTo>
                <a:cubicBezTo>
                  <a:pt x="12814" y="2069"/>
                  <a:pt x="12859" y="2135"/>
                  <a:pt x="12901" y="2135"/>
                </a:cubicBezTo>
                <a:cubicBezTo>
                  <a:pt x="12911" y="2135"/>
                  <a:pt x="12922" y="2131"/>
                  <a:pt x="12932" y="2120"/>
                </a:cubicBezTo>
                <a:cubicBezTo>
                  <a:pt x="12945" y="2092"/>
                  <a:pt x="12961" y="2056"/>
                  <a:pt x="12980" y="2014"/>
                </a:cubicBezTo>
                <a:cubicBezTo>
                  <a:pt x="12996" y="2056"/>
                  <a:pt x="13011" y="2092"/>
                  <a:pt x="13026" y="2129"/>
                </a:cubicBezTo>
                <a:cubicBezTo>
                  <a:pt x="13052" y="2142"/>
                  <a:pt x="13077" y="2154"/>
                  <a:pt x="13105" y="2169"/>
                </a:cubicBezTo>
                <a:cubicBezTo>
                  <a:pt x="13113" y="2159"/>
                  <a:pt x="13126" y="2138"/>
                  <a:pt x="13136" y="2122"/>
                </a:cubicBezTo>
                <a:cubicBezTo>
                  <a:pt x="13158" y="2145"/>
                  <a:pt x="13173" y="2162"/>
                  <a:pt x="13186" y="2178"/>
                </a:cubicBezTo>
                <a:cubicBezTo>
                  <a:pt x="13202" y="2141"/>
                  <a:pt x="13216" y="2109"/>
                  <a:pt x="13230" y="2073"/>
                </a:cubicBezTo>
                <a:cubicBezTo>
                  <a:pt x="13252" y="2112"/>
                  <a:pt x="13274" y="2148"/>
                  <a:pt x="13302" y="2194"/>
                </a:cubicBezTo>
                <a:cubicBezTo>
                  <a:pt x="13327" y="2179"/>
                  <a:pt x="13354" y="2163"/>
                  <a:pt x="13382" y="2147"/>
                </a:cubicBezTo>
                <a:cubicBezTo>
                  <a:pt x="13408" y="2173"/>
                  <a:pt x="13439" y="2203"/>
                  <a:pt x="13467" y="2229"/>
                </a:cubicBezTo>
                <a:cubicBezTo>
                  <a:pt x="13484" y="2197"/>
                  <a:pt x="13501" y="2181"/>
                  <a:pt x="13519" y="2181"/>
                </a:cubicBezTo>
                <a:cubicBezTo>
                  <a:pt x="13538" y="2181"/>
                  <a:pt x="13558" y="2202"/>
                  <a:pt x="13580" y="2244"/>
                </a:cubicBezTo>
                <a:cubicBezTo>
                  <a:pt x="13588" y="2193"/>
                  <a:pt x="13605" y="2185"/>
                  <a:pt x="13624" y="2185"/>
                </a:cubicBezTo>
                <a:cubicBezTo>
                  <a:pt x="13632" y="2185"/>
                  <a:pt x="13642" y="2187"/>
                  <a:pt x="13650" y="2187"/>
                </a:cubicBezTo>
                <a:cubicBezTo>
                  <a:pt x="13659" y="2187"/>
                  <a:pt x="13666" y="2185"/>
                  <a:pt x="13673" y="2179"/>
                </a:cubicBezTo>
                <a:cubicBezTo>
                  <a:pt x="13676" y="2176"/>
                  <a:pt x="13680" y="2175"/>
                  <a:pt x="13683" y="2175"/>
                </a:cubicBezTo>
                <a:cubicBezTo>
                  <a:pt x="13704" y="2175"/>
                  <a:pt x="13724" y="2223"/>
                  <a:pt x="13743" y="2223"/>
                </a:cubicBezTo>
                <a:cubicBezTo>
                  <a:pt x="13751" y="2223"/>
                  <a:pt x="13759" y="2215"/>
                  <a:pt x="13766" y="2192"/>
                </a:cubicBezTo>
                <a:cubicBezTo>
                  <a:pt x="13770" y="2179"/>
                  <a:pt x="13775" y="2173"/>
                  <a:pt x="13779" y="2173"/>
                </a:cubicBezTo>
                <a:cubicBezTo>
                  <a:pt x="13794" y="2173"/>
                  <a:pt x="13809" y="2224"/>
                  <a:pt x="13829" y="2224"/>
                </a:cubicBezTo>
                <a:cubicBezTo>
                  <a:pt x="13834" y="2224"/>
                  <a:pt x="13839" y="2220"/>
                  <a:pt x="13845" y="2210"/>
                </a:cubicBezTo>
                <a:cubicBezTo>
                  <a:pt x="13867" y="2173"/>
                  <a:pt x="13914" y="2195"/>
                  <a:pt x="13948" y="2181"/>
                </a:cubicBezTo>
                <a:cubicBezTo>
                  <a:pt x="13994" y="2162"/>
                  <a:pt x="14037" y="2132"/>
                  <a:pt x="14081" y="2107"/>
                </a:cubicBezTo>
                <a:cubicBezTo>
                  <a:pt x="14079" y="2050"/>
                  <a:pt x="14083" y="2010"/>
                  <a:pt x="14101" y="2010"/>
                </a:cubicBezTo>
                <a:cubicBezTo>
                  <a:pt x="14109" y="2010"/>
                  <a:pt x="14119" y="2017"/>
                  <a:pt x="14132" y="2034"/>
                </a:cubicBezTo>
                <a:cubicBezTo>
                  <a:pt x="14125" y="2072"/>
                  <a:pt x="14117" y="2109"/>
                  <a:pt x="14109" y="2147"/>
                </a:cubicBezTo>
                <a:cubicBezTo>
                  <a:pt x="14170" y="2192"/>
                  <a:pt x="14225" y="2234"/>
                  <a:pt x="14284" y="2278"/>
                </a:cubicBezTo>
                <a:cubicBezTo>
                  <a:pt x="14285" y="2273"/>
                  <a:pt x="14294" y="2256"/>
                  <a:pt x="14303" y="2240"/>
                </a:cubicBezTo>
                <a:cubicBezTo>
                  <a:pt x="14313" y="2256"/>
                  <a:pt x="14325" y="2273"/>
                  <a:pt x="14335" y="2291"/>
                </a:cubicBezTo>
                <a:cubicBezTo>
                  <a:pt x="14341" y="2275"/>
                  <a:pt x="14347" y="2262"/>
                  <a:pt x="14353" y="2248"/>
                </a:cubicBezTo>
                <a:cubicBezTo>
                  <a:pt x="14375" y="2265"/>
                  <a:pt x="14397" y="2282"/>
                  <a:pt x="14420" y="2300"/>
                </a:cubicBezTo>
                <a:cubicBezTo>
                  <a:pt x="14426" y="2248"/>
                  <a:pt x="14429" y="2216"/>
                  <a:pt x="14434" y="2182"/>
                </a:cubicBezTo>
                <a:cubicBezTo>
                  <a:pt x="14454" y="2206"/>
                  <a:pt x="14473" y="2228"/>
                  <a:pt x="14491" y="2247"/>
                </a:cubicBezTo>
                <a:cubicBezTo>
                  <a:pt x="14504" y="2217"/>
                  <a:pt x="14513" y="2200"/>
                  <a:pt x="14522" y="2182"/>
                </a:cubicBezTo>
                <a:cubicBezTo>
                  <a:pt x="14532" y="2200"/>
                  <a:pt x="14544" y="2216"/>
                  <a:pt x="14550" y="2226"/>
                </a:cubicBezTo>
                <a:cubicBezTo>
                  <a:pt x="14585" y="2187"/>
                  <a:pt x="14618" y="2151"/>
                  <a:pt x="14647" y="2117"/>
                </a:cubicBezTo>
                <a:cubicBezTo>
                  <a:pt x="14671" y="2145"/>
                  <a:pt x="14691" y="2169"/>
                  <a:pt x="14709" y="2190"/>
                </a:cubicBezTo>
                <a:cubicBezTo>
                  <a:pt x="14732" y="2142"/>
                  <a:pt x="14752" y="2104"/>
                  <a:pt x="14772" y="2062"/>
                </a:cubicBezTo>
                <a:cubicBezTo>
                  <a:pt x="14782" y="2113"/>
                  <a:pt x="14787" y="2138"/>
                  <a:pt x="14794" y="2175"/>
                </a:cubicBezTo>
                <a:cubicBezTo>
                  <a:pt x="14807" y="2156"/>
                  <a:pt x="14819" y="2138"/>
                  <a:pt x="14822" y="2135"/>
                </a:cubicBezTo>
                <a:cubicBezTo>
                  <a:pt x="14862" y="2147"/>
                  <a:pt x="14905" y="2180"/>
                  <a:pt x="14935" y="2180"/>
                </a:cubicBezTo>
                <a:cubicBezTo>
                  <a:pt x="14945" y="2180"/>
                  <a:pt x="14953" y="2177"/>
                  <a:pt x="14959" y="2169"/>
                </a:cubicBezTo>
                <a:cubicBezTo>
                  <a:pt x="15005" y="2112"/>
                  <a:pt x="15063" y="2160"/>
                  <a:pt x="15097" y="2113"/>
                </a:cubicBezTo>
                <a:cubicBezTo>
                  <a:pt x="15126" y="2073"/>
                  <a:pt x="15156" y="2059"/>
                  <a:pt x="15185" y="2059"/>
                </a:cubicBezTo>
                <a:cubicBezTo>
                  <a:pt x="15203" y="2059"/>
                  <a:pt x="15220" y="2064"/>
                  <a:pt x="15237" y="2072"/>
                </a:cubicBezTo>
                <a:cubicBezTo>
                  <a:pt x="15239" y="2073"/>
                  <a:pt x="15241" y="2073"/>
                  <a:pt x="15243" y="2073"/>
                </a:cubicBezTo>
                <a:cubicBezTo>
                  <a:pt x="15265" y="2073"/>
                  <a:pt x="15273" y="2014"/>
                  <a:pt x="15291" y="2014"/>
                </a:cubicBezTo>
                <a:cubicBezTo>
                  <a:pt x="15298" y="2014"/>
                  <a:pt x="15306" y="2022"/>
                  <a:pt x="15316" y="2044"/>
                </a:cubicBezTo>
                <a:cubicBezTo>
                  <a:pt x="15317" y="2045"/>
                  <a:pt x="15318" y="2046"/>
                  <a:pt x="15320" y="2046"/>
                </a:cubicBezTo>
                <a:cubicBezTo>
                  <a:pt x="15332" y="2046"/>
                  <a:pt x="15366" y="2002"/>
                  <a:pt x="15389" y="1982"/>
                </a:cubicBezTo>
                <a:cubicBezTo>
                  <a:pt x="15377" y="1959"/>
                  <a:pt x="15366" y="1939"/>
                  <a:pt x="15356" y="1919"/>
                </a:cubicBezTo>
                <a:cubicBezTo>
                  <a:pt x="15389" y="1897"/>
                  <a:pt x="15419" y="1875"/>
                  <a:pt x="15453" y="1850"/>
                </a:cubicBezTo>
                <a:cubicBezTo>
                  <a:pt x="15458" y="1856"/>
                  <a:pt x="15469" y="1875"/>
                  <a:pt x="15481" y="1894"/>
                </a:cubicBezTo>
                <a:cubicBezTo>
                  <a:pt x="15511" y="1869"/>
                  <a:pt x="15556" y="1888"/>
                  <a:pt x="15572" y="1857"/>
                </a:cubicBezTo>
                <a:cubicBezTo>
                  <a:pt x="15583" y="1838"/>
                  <a:pt x="15591" y="1830"/>
                  <a:pt x="15600" y="1830"/>
                </a:cubicBezTo>
                <a:cubicBezTo>
                  <a:pt x="15626" y="1830"/>
                  <a:pt x="15645" y="1900"/>
                  <a:pt x="15670" y="1900"/>
                </a:cubicBezTo>
                <a:cubicBezTo>
                  <a:pt x="15671" y="1900"/>
                  <a:pt x="15671" y="1900"/>
                  <a:pt x="15671" y="1900"/>
                </a:cubicBezTo>
                <a:cubicBezTo>
                  <a:pt x="15671" y="1900"/>
                  <a:pt x="15672" y="1900"/>
                  <a:pt x="15672" y="1900"/>
                </a:cubicBezTo>
                <a:cubicBezTo>
                  <a:pt x="15704" y="1900"/>
                  <a:pt x="15741" y="1957"/>
                  <a:pt x="15774" y="1989"/>
                </a:cubicBezTo>
                <a:cubicBezTo>
                  <a:pt x="15776" y="1957"/>
                  <a:pt x="15777" y="1931"/>
                  <a:pt x="15778" y="1907"/>
                </a:cubicBezTo>
                <a:cubicBezTo>
                  <a:pt x="15791" y="1910"/>
                  <a:pt x="15807" y="1921"/>
                  <a:pt x="15819" y="1921"/>
                </a:cubicBezTo>
                <a:cubicBezTo>
                  <a:pt x="15823" y="1921"/>
                  <a:pt x="15826" y="1920"/>
                  <a:pt x="15828" y="1916"/>
                </a:cubicBezTo>
                <a:cubicBezTo>
                  <a:pt x="15837" y="1901"/>
                  <a:pt x="15845" y="1895"/>
                  <a:pt x="15853" y="1895"/>
                </a:cubicBezTo>
                <a:cubicBezTo>
                  <a:pt x="15864" y="1895"/>
                  <a:pt x="15875" y="1905"/>
                  <a:pt x="15889" y="1922"/>
                </a:cubicBezTo>
                <a:cubicBezTo>
                  <a:pt x="15903" y="1940"/>
                  <a:pt x="15924" y="1946"/>
                  <a:pt x="15942" y="1946"/>
                </a:cubicBezTo>
                <a:cubicBezTo>
                  <a:pt x="15946" y="1946"/>
                  <a:pt x="15950" y="1946"/>
                  <a:pt x="15954" y="1945"/>
                </a:cubicBezTo>
                <a:cubicBezTo>
                  <a:pt x="15974" y="1942"/>
                  <a:pt x="15992" y="1917"/>
                  <a:pt x="16011" y="1903"/>
                </a:cubicBezTo>
                <a:cubicBezTo>
                  <a:pt x="16023" y="1914"/>
                  <a:pt x="16040" y="1931"/>
                  <a:pt x="16057" y="1947"/>
                </a:cubicBezTo>
                <a:cubicBezTo>
                  <a:pt x="16069" y="1960"/>
                  <a:pt x="16082" y="1975"/>
                  <a:pt x="16083" y="1975"/>
                </a:cubicBezTo>
                <a:cubicBezTo>
                  <a:pt x="16083" y="1975"/>
                  <a:pt x="16082" y="1974"/>
                  <a:pt x="16082" y="1973"/>
                </a:cubicBezTo>
                <a:cubicBezTo>
                  <a:pt x="16115" y="1968"/>
                  <a:pt x="16145" y="1951"/>
                  <a:pt x="16165" y="1951"/>
                </a:cubicBezTo>
                <a:cubicBezTo>
                  <a:pt x="16173" y="1951"/>
                  <a:pt x="16179" y="1954"/>
                  <a:pt x="16183" y="1961"/>
                </a:cubicBezTo>
                <a:cubicBezTo>
                  <a:pt x="16193" y="1983"/>
                  <a:pt x="16201" y="1991"/>
                  <a:pt x="16207" y="1991"/>
                </a:cubicBezTo>
                <a:cubicBezTo>
                  <a:pt x="16222" y="1991"/>
                  <a:pt x="16229" y="1946"/>
                  <a:pt x="16243" y="1946"/>
                </a:cubicBezTo>
                <a:cubicBezTo>
                  <a:pt x="16244" y="1946"/>
                  <a:pt x="16245" y="1946"/>
                  <a:pt x="16246" y="1947"/>
                </a:cubicBezTo>
                <a:cubicBezTo>
                  <a:pt x="16277" y="1961"/>
                  <a:pt x="16307" y="1981"/>
                  <a:pt x="16318" y="1987"/>
                </a:cubicBezTo>
                <a:cubicBezTo>
                  <a:pt x="16385" y="1964"/>
                  <a:pt x="16435" y="1948"/>
                  <a:pt x="16504" y="1928"/>
                </a:cubicBezTo>
                <a:cubicBezTo>
                  <a:pt x="16517" y="1969"/>
                  <a:pt x="16535" y="2020"/>
                  <a:pt x="16549" y="2067"/>
                </a:cubicBezTo>
                <a:cubicBezTo>
                  <a:pt x="16598" y="2042"/>
                  <a:pt x="16639" y="2019"/>
                  <a:pt x="16680" y="2001"/>
                </a:cubicBezTo>
                <a:cubicBezTo>
                  <a:pt x="16726" y="1982"/>
                  <a:pt x="16773" y="1970"/>
                  <a:pt x="16824" y="1954"/>
                </a:cubicBezTo>
                <a:cubicBezTo>
                  <a:pt x="16852" y="1991"/>
                  <a:pt x="16878" y="2007"/>
                  <a:pt x="16905" y="2007"/>
                </a:cubicBezTo>
                <a:cubicBezTo>
                  <a:pt x="16939" y="2007"/>
                  <a:pt x="16972" y="1981"/>
                  <a:pt x="17004" y="1942"/>
                </a:cubicBezTo>
                <a:cubicBezTo>
                  <a:pt x="17024" y="1961"/>
                  <a:pt x="17046" y="1995"/>
                  <a:pt x="17065" y="1995"/>
                </a:cubicBezTo>
                <a:cubicBezTo>
                  <a:pt x="17065" y="1995"/>
                  <a:pt x="17065" y="1995"/>
                  <a:pt x="17066" y="1995"/>
                </a:cubicBezTo>
                <a:cubicBezTo>
                  <a:pt x="17092" y="1993"/>
                  <a:pt x="17126" y="1953"/>
                  <a:pt x="17146" y="1953"/>
                </a:cubicBezTo>
                <a:cubicBezTo>
                  <a:pt x="17151" y="1953"/>
                  <a:pt x="17155" y="1955"/>
                  <a:pt x="17158" y="1960"/>
                </a:cubicBezTo>
                <a:cubicBezTo>
                  <a:pt x="17181" y="1992"/>
                  <a:pt x="17201" y="1997"/>
                  <a:pt x="17221" y="1997"/>
                </a:cubicBezTo>
                <a:cubicBezTo>
                  <a:pt x="17232" y="1997"/>
                  <a:pt x="17242" y="1996"/>
                  <a:pt x="17253" y="1996"/>
                </a:cubicBezTo>
                <a:cubicBezTo>
                  <a:pt x="17257" y="1996"/>
                  <a:pt x="17262" y="1996"/>
                  <a:pt x="17266" y="1997"/>
                </a:cubicBezTo>
                <a:cubicBezTo>
                  <a:pt x="17269" y="1998"/>
                  <a:pt x="17273" y="1998"/>
                  <a:pt x="17277" y="1998"/>
                </a:cubicBezTo>
                <a:cubicBezTo>
                  <a:pt x="17287" y="1998"/>
                  <a:pt x="17298" y="1994"/>
                  <a:pt x="17304" y="1984"/>
                </a:cubicBezTo>
                <a:cubicBezTo>
                  <a:pt x="17385" y="1845"/>
                  <a:pt x="17509" y="1926"/>
                  <a:pt x="17597" y="1828"/>
                </a:cubicBezTo>
                <a:cubicBezTo>
                  <a:pt x="17606" y="1836"/>
                  <a:pt x="17614" y="1839"/>
                  <a:pt x="17622" y="1839"/>
                </a:cubicBezTo>
                <a:cubicBezTo>
                  <a:pt x="17651" y="1839"/>
                  <a:pt x="17676" y="1798"/>
                  <a:pt x="17705" y="1798"/>
                </a:cubicBezTo>
                <a:cubicBezTo>
                  <a:pt x="17716" y="1798"/>
                  <a:pt x="17727" y="1803"/>
                  <a:pt x="17738" y="1817"/>
                </a:cubicBezTo>
                <a:cubicBezTo>
                  <a:pt x="17777" y="1722"/>
                  <a:pt x="17803" y="1675"/>
                  <a:pt x="17814" y="1675"/>
                </a:cubicBezTo>
                <a:cubicBezTo>
                  <a:pt x="17815" y="1675"/>
                  <a:pt x="17817" y="1676"/>
                  <a:pt x="17818" y="1678"/>
                </a:cubicBezTo>
                <a:lnTo>
                  <a:pt x="17832" y="1754"/>
                </a:lnTo>
                <a:cubicBezTo>
                  <a:pt x="17879" y="1718"/>
                  <a:pt x="17929" y="1711"/>
                  <a:pt x="17980" y="1711"/>
                </a:cubicBezTo>
                <a:cubicBezTo>
                  <a:pt x="18012" y="1711"/>
                  <a:pt x="18045" y="1714"/>
                  <a:pt x="18077" y="1714"/>
                </a:cubicBezTo>
                <a:cubicBezTo>
                  <a:pt x="18149" y="1714"/>
                  <a:pt x="18218" y="1700"/>
                  <a:pt x="18275" y="1610"/>
                </a:cubicBezTo>
                <a:cubicBezTo>
                  <a:pt x="18310" y="1647"/>
                  <a:pt x="18340" y="1675"/>
                  <a:pt x="18362" y="1698"/>
                </a:cubicBezTo>
                <a:cubicBezTo>
                  <a:pt x="18403" y="1642"/>
                  <a:pt x="18443" y="1585"/>
                  <a:pt x="18481" y="1532"/>
                </a:cubicBezTo>
                <a:cubicBezTo>
                  <a:pt x="18505" y="1561"/>
                  <a:pt x="18519" y="1580"/>
                  <a:pt x="18536" y="1601"/>
                </a:cubicBezTo>
                <a:cubicBezTo>
                  <a:pt x="18559" y="1578"/>
                  <a:pt x="18580" y="1554"/>
                  <a:pt x="18600" y="1532"/>
                </a:cubicBezTo>
                <a:cubicBezTo>
                  <a:pt x="18616" y="1558"/>
                  <a:pt x="18627" y="1578"/>
                  <a:pt x="18639" y="1595"/>
                </a:cubicBezTo>
                <a:cubicBezTo>
                  <a:pt x="18646" y="1578"/>
                  <a:pt x="18655" y="1560"/>
                  <a:pt x="18664" y="1544"/>
                </a:cubicBezTo>
                <a:cubicBezTo>
                  <a:pt x="18672" y="1558"/>
                  <a:pt x="18681" y="1571"/>
                  <a:pt x="18683" y="1575"/>
                </a:cubicBezTo>
                <a:lnTo>
                  <a:pt x="18683" y="1575"/>
                </a:lnTo>
                <a:cubicBezTo>
                  <a:pt x="18752" y="1563"/>
                  <a:pt x="18811" y="1542"/>
                  <a:pt x="18868" y="1542"/>
                </a:cubicBezTo>
                <a:cubicBezTo>
                  <a:pt x="18877" y="1542"/>
                  <a:pt x="18885" y="1543"/>
                  <a:pt x="18893" y="1544"/>
                </a:cubicBezTo>
                <a:cubicBezTo>
                  <a:pt x="18958" y="1551"/>
                  <a:pt x="19025" y="1589"/>
                  <a:pt x="19093" y="1616"/>
                </a:cubicBezTo>
                <a:cubicBezTo>
                  <a:pt x="19099" y="1642"/>
                  <a:pt x="19108" y="1675"/>
                  <a:pt x="19117" y="1716"/>
                </a:cubicBezTo>
                <a:cubicBezTo>
                  <a:pt x="19133" y="1706"/>
                  <a:pt x="19146" y="1697"/>
                  <a:pt x="19159" y="1686"/>
                </a:cubicBezTo>
                <a:cubicBezTo>
                  <a:pt x="19146" y="1654"/>
                  <a:pt x="19137" y="1635"/>
                  <a:pt x="19120" y="1595"/>
                </a:cubicBezTo>
                <a:cubicBezTo>
                  <a:pt x="19147" y="1595"/>
                  <a:pt x="19169" y="1593"/>
                  <a:pt x="19189" y="1593"/>
                </a:cubicBezTo>
                <a:cubicBezTo>
                  <a:pt x="19202" y="1593"/>
                  <a:pt x="19214" y="1594"/>
                  <a:pt x="19226" y="1597"/>
                </a:cubicBezTo>
                <a:cubicBezTo>
                  <a:pt x="19242" y="1600"/>
                  <a:pt x="19259" y="1626"/>
                  <a:pt x="19276" y="1638"/>
                </a:cubicBezTo>
                <a:cubicBezTo>
                  <a:pt x="19290" y="1648"/>
                  <a:pt x="19358" y="1653"/>
                  <a:pt x="19405" y="1653"/>
                </a:cubicBezTo>
                <a:cubicBezTo>
                  <a:pt x="19424" y="1653"/>
                  <a:pt x="19438" y="1652"/>
                  <a:pt x="19446" y="1651"/>
                </a:cubicBezTo>
                <a:cubicBezTo>
                  <a:pt x="19477" y="1645"/>
                  <a:pt x="19505" y="1653"/>
                  <a:pt x="19532" y="1603"/>
                </a:cubicBezTo>
                <a:cubicBezTo>
                  <a:pt x="19535" y="1596"/>
                  <a:pt x="19540" y="1593"/>
                  <a:pt x="19547" y="1593"/>
                </a:cubicBezTo>
                <a:cubicBezTo>
                  <a:pt x="19565" y="1593"/>
                  <a:pt x="19592" y="1615"/>
                  <a:pt x="19601" y="1617"/>
                </a:cubicBezTo>
                <a:cubicBezTo>
                  <a:pt x="19662" y="1600"/>
                  <a:pt x="19722" y="1589"/>
                  <a:pt x="19780" y="1589"/>
                </a:cubicBezTo>
                <a:cubicBezTo>
                  <a:pt x="19900" y="1589"/>
                  <a:pt x="20016" y="1633"/>
                  <a:pt x="20133" y="1750"/>
                </a:cubicBezTo>
                <a:cubicBezTo>
                  <a:pt x="20135" y="1722"/>
                  <a:pt x="20136" y="1695"/>
                  <a:pt x="20138" y="1647"/>
                </a:cubicBezTo>
                <a:cubicBezTo>
                  <a:pt x="20147" y="1647"/>
                  <a:pt x="20161" y="1653"/>
                  <a:pt x="20172" y="1653"/>
                </a:cubicBezTo>
                <a:cubicBezTo>
                  <a:pt x="20178" y="1653"/>
                  <a:pt x="20183" y="1651"/>
                  <a:pt x="20186" y="1645"/>
                </a:cubicBezTo>
                <a:cubicBezTo>
                  <a:pt x="20206" y="1603"/>
                  <a:pt x="20228" y="1587"/>
                  <a:pt x="20250" y="1587"/>
                </a:cubicBezTo>
                <a:cubicBezTo>
                  <a:pt x="20281" y="1587"/>
                  <a:pt x="20313" y="1619"/>
                  <a:pt x="20344" y="1654"/>
                </a:cubicBezTo>
                <a:cubicBezTo>
                  <a:pt x="20370" y="1685"/>
                  <a:pt x="20392" y="1698"/>
                  <a:pt x="20413" y="1698"/>
                </a:cubicBezTo>
                <a:cubicBezTo>
                  <a:pt x="20435" y="1698"/>
                  <a:pt x="20455" y="1684"/>
                  <a:pt x="20479" y="1661"/>
                </a:cubicBezTo>
                <a:cubicBezTo>
                  <a:pt x="20486" y="1655"/>
                  <a:pt x="20493" y="1653"/>
                  <a:pt x="20501" y="1653"/>
                </a:cubicBezTo>
                <a:cubicBezTo>
                  <a:pt x="20527" y="1653"/>
                  <a:pt x="20557" y="1678"/>
                  <a:pt x="20566" y="1680"/>
                </a:cubicBezTo>
                <a:cubicBezTo>
                  <a:pt x="20641" y="1658"/>
                  <a:pt x="20694" y="1641"/>
                  <a:pt x="20775" y="1616"/>
                </a:cubicBezTo>
                <a:cubicBezTo>
                  <a:pt x="20728" y="1558"/>
                  <a:pt x="20707" y="1532"/>
                  <a:pt x="20685" y="1505"/>
                </a:cubicBezTo>
                <a:cubicBezTo>
                  <a:pt x="20706" y="1480"/>
                  <a:pt x="20728" y="1454"/>
                  <a:pt x="20747" y="1430"/>
                </a:cubicBezTo>
                <a:cubicBezTo>
                  <a:pt x="20766" y="1483"/>
                  <a:pt x="20785" y="1535"/>
                  <a:pt x="20803" y="1583"/>
                </a:cubicBezTo>
                <a:cubicBezTo>
                  <a:pt x="20819" y="1587"/>
                  <a:pt x="20835" y="1589"/>
                  <a:pt x="20852" y="1589"/>
                </a:cubicBezTo>
                <a:cubicBezTo>
                  <a:pt x="20879" y="1589"/>
                  <a:pt x="20906" y="1585"/>
                  <a:pt x="20932" y="1585"/>
                </a:cubicBezTo>
                <a:cubicBezTo>
                  <a:pt x="20976" y="1585"/>
                  <a:pt x="21019" y="1595"/>
                  <a:pt x="21062" y="1650"/>
                </a:cubicBezTo>
                <a:cubicBezTo>
                  <a:pt x="21073" y="1626"/>
                  <a:pt x="21082" y="1607"/>
                  <a:pt x="21088" y="1594"/>
                </a:cubicBezTo>
                <a:cubicBezTo>
                  <a:pt x="21126" y="1632"/>
                  <a:pt x="21163" y="1669"/>
                  <a:pt x="21200" y="1704"/>
                </a:cubicBezTo>
                <a:cubicBezTo>
                  <a:pt x="21215" y="1682"/>
                  <a:pt x="21228" y="1663"/>
                  <a:pt x="21241" y="1642"/>
                </a:cubicBezTo>
                <a:cubicBezTo>
                  <a:pt x="21269" y="1664"/>
                  <a:pt x="21297" y="1683"/>
                  <a:pt x="21325" y="1706"/>
                </a:cubicBezTo>
                <a:cubicBezTo>
                  <a:pt x="21331" y="1651"/>
                  <a:pt x="21334" y="1619"/>
                  <a:pt x="21338" y="1583"/>
                </a:cubicBezTo>
                <a:cubicBezTo>
                  <a:pt x="21351" y="1605"/>
                  <a:pt x="21365" y="1639"/>
                  <a:pt x="21373" y="1639"/>
                </a:cubicBezTo>
                <a:cubicBezTo>
                  <a:pt x="21373" y="1639"/>
                  <a:pt x="21373" y="1639"/>
                  <a:pt x="21374" y="1639"/>
                </a:cubicBezTo>
                <a:cubicBezTo>
                  <a:pt x="21391" y="1633"/>
                  <a:pt x="21410" y="1593"/>
                  <a:pt x="21422" y="1593"/>
                </a:cubicBezTo>
                <a:cubicBezTo>
                  <a:pt x="21424" y="1593"/>
                  <a:pt x="21425" y="1594"/>
                  <a:pt x="21427" y="1595"/>
                </a:cubicBezTo>
                <a:cubicBezTo>
                  <a:pt x="21445" y="1614"/>
                  <a:pt x="21457" y="1634"/>
                  <a:pt x="21473" y="1634"/>
                </a:cubicBezTo>
                <a:cubicBezTo>
                  <a:pt x="21481" y="1634"/>
                  <a:pt x="21489" y="1630"/>
                  <a:pt x="21499" y="1620"/>
                </a:cubicBezTo>
                <a:cubicBezTo>
                  <a:pt x="21517" y="1604"/>
                  <a:pt x="21551" y="1583"/>
                  <a:pt x="21573" y="1583"/>
                </a:cubicBezTo>
                <a:cubicBezTo>
                  <a:pt x="21580" y="1583"/>
                  <a:pt x="21586" y="1585"/>
                  <a:pt x="21590" y="1591"/>
                </a:cubicBezTo>
                <a:cubicBezTo>
                  <a:pt x="21617" y="1634"/>
                  <a:pt x="21643" y="1644"/>
                  <a:pt x="21668" y="1644"/>
                </a:cubicBezTo>
                <a:cubicBezTo>
                  <a:pt x="21689" y="1644"/>
                  <a:pt x="21709" y="1637"/>
                  <a:pt x="21729" y="1637"/>
                </a:cubicBezTo>
                <a:cubicBezTo>
                  <a:pt x="21740" y="1637"/>
                  <a:pt x="21750" y="1639"/>
                  <a:pt x="21760" y="1645"/>
                </a:cubicBezTo>
                <a:cubicBezTo>
                  <a:pt x="21777" y="1582"/>
                  <a:pt x="21791" y="1526"/>
                  <a:pt x="21812" y="1444"/>
                </a:cubicBezTo>
                <a:cubicBezTo>
                  <a:pt x="21824" y="1530"/>
                  <a:pt x="21831" y="1582"/>
                  <a:pt x="21841" y="1658"/>
                </a:cubicBezTo>
                <a:cubicBezTo>
                  <a:pt x="21861" y="1560"/>
                  <a:pt x="21877" y="1482"/>
                  <a:pt x="21897" y="1372"/>
                </a:cubicBezTo>
                <a:cubicBezTo>
                  <a:pt x="21924" y="1444"/>
                  <a:pt x="21937" y="1485"/>
                  <a:pt x="21953" y="1527"/>
                </a:cubicBezTo>
                <a:cubicBezTo>
                  <a:pt x="21959" y="1489"/>
                  <a:pt x="21965" y="1452"/>
                  <a:pt x="21972" y="1414"/>
                </a:cubicBezTo>
                <a:cubicBezTo>
                  <a:pt x="21983" y="1432"/>
                  <a:pt x="21990" y="1445"/>
                  <a:pt x="21997" y="1460"/>
                </a:cubicBezTo>
                <a:cubicBezTo>
                  <a:pt x="22009" y="1448"/>
                  <a:pt x="22021" y="1435"/>
                  <a:pt x="22036" y="1420"/>
                </a:cubicBezTo>
                <a:cubicBezTo>
                  <a:pt x="22044" y="1476"/>
                  <a:pt x="22052" y="1529"/>
                  <a:pt x="22058" y="1576"/>
                </a:cubicBezTo>
                <a:cubicBezTo>
                  <a:pt x="22073" y="1583"/>
                  <a:pt x="22088" y="1585"/>
                  <a:pt x="22103" y="1585"/>
                </a:cubicBezTo>
                <a:cubicBezTo>
                  <a:pt x="22128" y="1585"/>
                  <a:pt x="22152" y="1579"/>
                  <a:pt x="22175" y="1579"/>
                </a:cubicBezTo>
                <a:cubicBezTo>
                  <a:pt x="22206" y="1579"/>
                  <a:pt x="22236" y="1589"/>
                  <a:pt x="22265" y="1632"/>
                </a:cubicBezTo>
                <a:cubicBezTo>
                  <a:pt x="22290" y="1600"/>
                  <a:pt x="22318" y="1566"/>
                  <a:pt x="22345" y="1532"/>
                </a:cubicBezTo>
                <a:cubicBezTo>
                  <a:pt x="22369" y="1593"/>
                  <a:pt x="22374" y="1694"/>
                  <a:pt x="22431" y="1694"/>
                </a:cubicBezTo>
                <a:cubicBezTo>
                  <a:pt x="22432" y="1694"/>
                  <a:pt x="22434" y="1694"/>
                  <a:pt x="22436" y="1694"/>
                </a:cubicBezTo>
                <a:cubicBezTo>
                  <a:pt x="22442" y="1661"/>
                  <a:pt x="22448" y="1623"/>
                  <a:pt x="22455" y="1583"/>
                </a:cubicBezTo>
                <a:cubicBezTo>
                  <a:pt x="22467" y="1601"/>
                  <a:pt x="22477" y="1619"/>
                  <a:pt x="22489" y="1638"/>
                </a:cubicBezTo>
                <a:cubicBezTo>
                  <a:pt x="22499" y="1611"/>
                  <a:pt x="22509" y="1585"/>
                  <a:pt x="22521" y="1557"/>
                </a:cubicBezTo>
                <a:cubicBezTo>
                  <a:pt x="22509" y="1523"/>
                  <a:pt x="22496" y="1488"/>
                  <a:pt x="22483" y="1450"/>
                </a:cubicBezTo>
                <a:lnTo>
                  <a:pt x="22524" y="1366"/>
                </a:lnTo>
                <a:cubicBezTo>
                  <a:pt x="22537" y="1380"/>
                  <a:pt x="22552" y="1398"/>
                  <a:pt x="22568" y="1417"/>
                </a:cubicBezTo>
                <a:cubicBezTo>
                  <a:pt x="22586" y="1395"/>
                  <a:pt x="22603" y="1373"/>
                  <a:pt x="22620" y="1352"/>
                </a:cubicBezTo>
                <a:cubicBezTo>
                  <a:pt x="22630" y="1361"/>
                  <a:pt x="22639" y="1366"/>
                  <a:pt x="22648" y="1374"/>
                </a:cubicBezTo>
                <a:cubicBezTo>
                  <a:pt x="22654" y="1383"/>
                  <a:pt x="22661" y="1395"/>
                  <a:pt x="22661" y="1395"/>
                </a:cubicBezTo>
                <a:cubicBezTo>
                  <a:pt x="22661" y="1395"/>
                  <a:pt x="22661" y="1395"/>
                  <a:pt x="22661" y="1395"/>
                </a:cubicBezTo>
                <a:cubicBezTo>
                  <a:pt x="22699" y="1365"/>
                  <a:pt x="22737" y="1353"/>
                  <a:pt x="22775" y="1353"/>
                </a:cubicBezTo>
                <a:cubicBezTo>
                  <a:pt x="22861" y="1353"/>
                  <a:pt x="22946" y="1414"/>
                  <a:pt x="23030" y="1466"/>
                </a:cubicBezTo>
                <a:cubicBezTo>
                  <a:pt x="23051" y="1444"/>
                  <a:pt x="23071" y="1432"/>
                  <a:pt x="23090" y="1432"/>
                </a:cubicBezTo>
                <a:cubicBezTo>
                  <a:pt x="23105" y="1432"/>
                  <a:pt x="23120" y="1440"/>
                  <a:pt x="23135" y="1454"/>
                </a:cubicBezTo>
                <a:cubicBezTo>
                  <a:pt x="23170" y="1420"/>
                  <a:pt x="23204" y="1407"/>
                  <a:pt x="23237" y="1407"/>
                </a:cubicBezTo>
                <a:cubicBezTo>
                  <a:pt x="23308" y="1407"/>
                  <a:pt x="23373" y="1465"/>
                  <a:pt x="23427" y="1505"/>
                </a:cubicBezTo>
                <a:cubicBezTo>
                  <a:pt x="23497" y="1482"/>
                  <a:pt x="23547" y="1466"/>
                  <a:pt x="23600" y="1448"/>
                </a:cubicBezTo>
                <a:cubicBezTo>
                  <a:pt x="23611" y="1419"/>
                  <a:pt x="23626" y="1385"/>
                  <a:pt x="23636" y="1361"/>
                </a:cubicBezTo>
                <a:cubicBezTo>
                  <a:pt x="23669" y="1432"/>
                  <a:pt x="23702" y="1505"/>
                  <a:pt x="23733" y="1570"/>
                </a:cubicBezTo>
                <a:cubicBezTo>
                  <a:pt x="23766" y="1532"/>
                  <a:pt x="23791" y="1502"/>
                  <a:pt x="23817" y="1472"/>
                </a:cubicBezTo>
                <a:cubicBezTo>
                  <a:pt x="23846" y="1510"/>
                  <a:pt x="23874" y="1526"/>
                  <a:pt x="23901" y="1526"/>
                </a:cubicBezTo>
                <a:cubicBezTo>
                  <a:pt x="23935" y="1526"/>
                  <a:pt x="23968" y="1500"/>
                  <a:pt x="24000" y="1461"/>
                </a:cubicBezTo>
                <a:cubicBezTo>
                  <a:pt x="24019" y="1482"/>
                  <a:pt x="24039" y="1502"/>
                  <a:pt x="24056" y="1520"/>
                </a:cubicBezTo>
                <a:cubicBezTo>
                  <a:pt x="24093" y="1513"/>
                  <a:pt x="24096" y="1407"/>
                  <a:pt x="24132" y="1407"/>
                </a:cubicBezTo>
                <a:cubicBezTo>
                  <a:pt x="24138" y="1407"/>
                  <a:pt x="24146" y="1410"/>
                  <a:pt x="24156" y="1419"/>
                </a:cubicBezTo>
                <a:cubicBezTo>
                  <a:pt x="24163" y="1470"/>
                  <a:pt x="24170" y="1522"/>
                  <a:pt x="24178" y="1570"/>
                </a:cubicBezTo>
                <a:cubicBezTo>
                  <a:pt x="24211" y="1530"/>
                  <a:pt x="24245" y="1509"/>
                  <a:pt x="24279" y="1509"/>
                </a:cubicBezTo>
                <a:cubicBezTo>
                  <a:pt x="24309" y="1509"/>
                  <a:pt x="24339" y="1524"/>
                  <a:pt x="24370" y="1555"/>
                </a:cubicBezTo>
                <a:cubicBezTo>
                  <a:pt x="24397" y="1581"/>
                  <a:pt x="24437" y="1622"/>
                  <a:pt x="24458" y="1622"/>
                </a:cubicBezTo>
                <a:cubicBezTo>
                  <a:pt x="24462" y="1622"/>
                  <a:pt x="24465" y="1620"/>
                  <a:pt x="24468" y="1616"/>
                </a:cubicBezTo>
                <a:cubicBezTo>
                  <a:pt x="24488" y="1580"/>
                  <a:pt x="24511" y="1572"/>
                  <a:pt x="24535" y="1572"/>
                </a:cubicBezTo>
                <a:cubicBezTo>
                  <a:pt x="24554" y="1572"/>
                  <a:pt x="24574" y="1577"/>
                  <a:pt x="24593" y="1577"/>
                </a:cubicBezTo>
                <a:cubicBezTo>
                  <a:pt x="24608" y="1577"/>
                  <a:pt x="24622" y="1574"/>
                  <a:pt x="24635" y="1563"/>
                </a:cubicBezTo>
                <a:cubicBezTo>
                  <a:pt x="24646" y="1580"/>
                  <a:pt x="24656" y="1598"/>
                  <a:pt x="24666" y="1617"/>
                </a:cubicBezTo>
                <a:cubicBezTo>
                  <a:pt x="24671" y="1561"/>
                  <a:pt x="24674" y="1507"/>
                  <a:pt x="24678" y="1411"/>
                </a:cubicBezTo>
                <a:cubicBezTo>
                  <a:pt x="24697" y="1527"/>
                  <a:pt x="24706" y="1579"/>
                  <a:pt x="24712" y="1619"/>
                </a:cubicBezTo>
                <a:lnTo>
                  <a:pt x="24810" y="1619"/>
                </a:lnTo>
                <a:cubicBezTo>
                  <a:pt x="24813" y="1578"/>
                  <a:pt x="24816" y="1547"/>
                  <a:pt x="24819" y="1513"/>
                </a:cubicBezTo>
                <a:cubicBezTo>
                  <a:pt x="24835" y="1536"/>
                  <a:pt x="24846" y="1552"/>
                  <a:pt x="24856" y="1569"/>
                </a:cubicBezTo>
                <a:cubicBezTo>
                  <a:pt x="24862" y="1530"/>
                  <a:pt x="24868" y="1497"/>
                  <a:pt x="24875" y="1448"/>
                </a:cubicBezTo>
                <a:cubicBezTo>
                  <a:pt x="24888" y="1501"/>
                  <a:pt x="24897" y="1533"/>
                  <a:pt x="24909" y="1580"/>
                </a:cubicBezTo>
                <a:cubicBezTo>
                  <a:pt x="24931" y="1560"/>
                  <a:pt x="24950" y="1542"/>
                  <a:pt x="24969" y="1526"/>
                </a:cubicBezTo>
                <a:cubicBezTo>
                  <a:pt x="24980" y="1544"/>
                  <a:pt x="24987" y="1558"/>
                  <a:pt x="24990" y="1564"/>
                </a:cubicBezTo>
                <a:cubicBezTo>
                  <a:pt x="25009" y="1544"/>
                  <a:pt x="25027" y="1525"/>
                  <a:pt x="25035" y="1513"/>
                </a:cubicBezTo>
                <a:cubicBezTo>
                  <a:pt x="25063" y="1566"/>
                  <a:pt x="25084" y="1603"/>
                  <a:pt x="25116" y="1663"/>
                </a:cubicBezTo>
                <a:cubicBezTo>
                  <a:pt x="25118" y="1570"/>
                  <a:pt x="25118" y="1517"/>
                  <a:pt x="25118" y="1439"/>
                </a:cubicBezTo>
                <a:cubicBezTo>
                  <a:pt x="25165" y="1541"/>
                  <a:pt x="25205" y="1623"/>
                  <a:pt x="25233" y="1680"/>
                </a:cubicBezTo>
                <a:lnTo>
                  <a:pt x="25365" y="1680"/>
                </a:lnTo>
                <a:cubicBezTo>
                  <a:pt x="25380" y="1645"/>
                  <a:pt x="25394" y="1611"/>
                  <a:pt x="25412" y="1569"/>
                </a:cubicBezTo>
                <a:lnTo>
                  <a:pt x="25503" y="1569"/>
                </a:lnTo>
                <a:cubicBezTo>
                  <a:pt x="25517" y="1510"/>
                  <a:pt x="25528" y="1455"/>
                  <a:pt x="25534" y="1423"/>
                </a:cubicBezTo>
                <a:cubicBezTo>
                  <a:pt x="25574" y="1392"/>
                  <a:pt x="25605" y="1369"/>
                  <a:pt x="25637" y="1342"/>
                </a:cubicBezTo>
                <a:cubicBezTo>
                  <a:pt x="25655" y="1360"/>
                  <a:pt x="25675" y="1389"/>
                  <a:pt x="25696" y="1397"/>
                </a:cubicBezTo>
                <a:cubicBezTo>
                  <a:pt x="25706" y="1400"/>
                  <a:pt x="25716" y="1401"/>
                  <a:pt x="25725" y="1401"/>
                </a:cubicBezTo>
                <a:cubicBezTo>
                  <a:pt x="25741" y="1401"/>
                  <a:pt x="25756" y="1398"/>
                  <a:pt x="25768" y="1398"/>
                </a:cubicBezTo>
                <a:cubicBezTo>
                  <a:pt x="25781" y="1452"/>
                  <a:pt x="25789" y="1480"/>
                  <a:pt x="25795" y="1508"/>
                </a:cubicBezTo>
                <a:cubicBezTo>
                  <a:pt x="25800" y="1505"/>
                  <a:pt x="25808" y="1502"/>
                  <a:pt x="25814" y="1498"/>
                </a:cubicBezTo>
                <a:cubicBezTo>
                  <a:pt x="25799" y="1411"/>
                  <a:pt x="25784" y="1324"/>
                  <a:pt x="25768" y="1238"/>
                </a:cubicBezTo>
                <a:cubicBezTo>
                  <a:pt x="25774" y="1233"/>
                  <a:pt x="25780" y="1229"/>
                  <a:pt x="25786" y="1224"/>
                </a:cubicBezTo>
                <a:cubicBezTo>
                  <a:pt x="25818" y="1319"/>
                  <a:pt x="25852" y="1413"/>
                  <a:pt x="25884" y="1507"/>
                </a:cubicBezTo>
                <a:cubicBezTo>
                  <a:pt x="25887" y="1491"/>
                  <a:pt x="25890" y="1476"/>
                  <a:pt x="25893" y="1460"/>
                </a:cubicBezTo>
                <a:cubicBezTo>
                  <a:pt x="25896" y="1438"/>
                  <a:pt x="25901" y="1416"/>
                  <a:pt x="25903" y="1394"/>
                </a:cubicBezTo>
                <a:cubicBezTo>
                  <a:pt x="25947" y="1427"/>
                  <a:pt x="25964" y="1441"/>
                  <a:pt x="25988" y="1441"/>
                </a:cubicBezTo>
                <a:cubicBezTo>
                  <a:pt x="26005" y="1441"/>
                  <a:pt x="26025" y="1434"/>
                  <a:pt x="26059" y="1423"/>
                </a:cubicBezTo>
                <a:cubicBezTo>
                  <a:pt x="26061" y="1423"/>
                  <a:pt x="26062" y="1423"/>
                  <a:pt x="26063" y="1423"/>
                </a:cubicBezTo>
                <a:cubicBezTo>
                  <a:pt x="26071" y="1423"/>
                  <a:pt x="26080" y="1431"/>
                  <a:pt x="26089" y="1432"/>
                </a:cubicBezTo>
                <a:cubicBezTo>
                  <a:pt x="26166" y="1437"/>
                  <a:pt x="26244" y="1450"/>
                  <a:pt x="26321" y="1450"/>
                </a:cubicBezTo>
                <a:cubicBezTo>
                  <a:pt x="26349" y="1450"/>
                  <a:pt x="26377" y="1448"/>
                  <a:pt x="26405" y="1444"/>
                </a:cubicBezTo>
                <a:cubicBezTo>
                  <a:pt x="26427" y="1440"/>
                  <a:pt x="26447" y="1400"/>
                  <a:pt x="26472" y="1400"/>
                </a:cubicBezTo>
                <a:cubicBezTo>
                  <a:pt x="26480" y="1400"/>
                  <a:pt x="26489" y="1405"/>
                  <a:pt x="26499" y="1417"/>
                </a:cubicBezTo>
                <a:cubicBezTo>
                  <a:pt x="26506" y="1425"/>
                  <a:pt x="26512" y="1428"/>
                  <a:pt x="26518" y="1428"/>
                </a:cubicBezTo>
                <a:cubicBezTo>
                  <a:pt x="26540" y="1428"/>
                  <a:pt x="26558" y="1384"/>
                  <a:pt x="26575" y="1384"/>
                </a:cubicBezTo>
                <a:cubicBezTo>
                  <a:pt x="26580" y="1384"/>
                  <a:pt x="26584" y="1388"/>
                  <a:pt x="26589" y="1398"/>
                </a:cubicBezTo>
                <a:cubicBezTo>
                  <a:pt x="26608" y="1436"/>
                  <a:pt x="26626" y="1446"/>
                  <a:pt x="26644" y="1446"/>
                </a:cubicBezTo>
                <a:cubicBezTo>
                  <a:pt x="26668" y="1446"/>
                  <a:pt x="26692" y="1426"/>
                  <a:pt x="26716" y="1426"/>
                </a:cubicBezTo>
                <a:cubicBezTo>
                  <a:pt x="26729" y="1426"/>
                  <a:pt x="26742" y="1432"/>
                  <a:pt x="26755" y="1451"/>
                </a:cubicBezTo>
                <a:cubicBezTo>
                  <a:pt x="26769" y="1403"/>
                  <a:pt x="26787" y="1389"/>
                  <a:pt x="26807" y="1389"/>
                </a:cubicBezTo>
                <a:cubicBezTo>
                  <a:pt x="26835" y="1389"/>
                  <a:pt x="26867" y="1417"/>
                  <a:pt x="26897" y="1417"/>
                </a:cubicBezTo>
                <a:cubicBezTo>
                  <a:pt x="26908" y="1417"/>
                  <a:pt x="26919" y="1413"/>
                  <a:pt x="26929" y="1402"/>
                </a:cubicBezTo>
                <a:cubicBezTo>
                  <a:pt x="26937" y="1394"/>
                  <a:pt x="26947" y="1390"/>
                  <a:pt x="26958" y="1390"/>
                </a:cubicBezTo>
                <a:cubicBezTo>
                  <a:pt x="26990" y="1390"/>
                  <a:pt x="27031" y="1421"/>
                  <a:pt x="27060" y="1429"/>
                </a:cubicBezTo>
                <a:cubicBezTo>
                  <a:pt x="27108" y="1413"/>
                  <a:pt x="27150" y="1399"/>
                  <a:pt x="27188" y="1386"/>
                </a:cubicBezTo>
                <a:cubicBezTo>
                  <a:pt x="27201" y="1441"/>
                  <a:pt x="27208" y="1473"/>
                  <a:pt x="27217" y="1508"/>
                </a:cubicBezTo>
                <a:cubicBezTo>
                  <a:pt x="27236" y="1467"/>
                  <a:pt x="27253" y="1432"/>
                  <a:pt x="27272" y="1391"/>
                </a:cubicBezTo>
                <a:cubicBezTo>
                  <a:pt x="27288" y="1430"/>
                  <a:pt x="27303" y="1469"/>
                  <a:pt x="27317" y="1505"/>
                </a:cubicBezTo>
                <a:cubicBezTo>
                  <a:pt x="27363" y="1438"/>
                  <a:pt x="27438" y="1458"/>
                  <a:pt x="27456" y="1348"/>
                </a:cubicBezTo>
                <a:lnTo>
                  <a:pt x="27563" y="1348"/>
                </a:lnTo>
                <a:cubicBezTo>
                  <a:pt x="27554" y="1423"/>
                  <a:pt x="27548" y="1483"/>
                  <a:pt x="27535" y="1601"/>
                </a:cubicBezTo>
                <a:cubicBezTo>
                  <a:pt x="27581" y="1541"/>
                  <a:pt x="27603" y="1513"/>
                  <a:pt x="27617" y="1494"/>
                </a:cubicBezTo>
                <a:cubicBezTo>
                  <a:pt x="27606" y="1432"/>
                  <a:pt x="27595" y="1388"/>
                  <a:pt x="27585" y="1339"/>
                </a:cubicBezTo>
                <a:cubicBezTo>
                  <a:pt x="27607" y="1336"/>
                  <a:pt x="27616" y="1335"/>
                  <a:pt x="27625" y="1335"/>
                </a:cubicBezTo>
                <a:cubicBezTo>
                  <a:pt x="27640" y="1376"/>
                  <a:pt x="27654" y="1416"/>
                  <a:pt x="27679" y="1488"/>
                </a:cubicBezTo>
                <a:cubicBezTo>
                  <a:pt x="27694" y="1416"/>
                  <a:pt x="27703" y="1374"/>
                  <a:pt x="27712" y="1335"/>
                </a:cubicBezTo>
                <a:cubicBezTo>
                  <a:pt x="27725" y="1335"/>
                  <a:pt x="27738" y="1335"/>
                  <a:pt x="27751" y="1332"/>
                </a:cubicBezTo>
                <a:cubicBezTo>
                  <a:pt x="27754" y="1314"/>
                  <a:pt x="27760" y="1298"/>
                  <a:pt x="27766" y="1283"/>
                </a:cubicBezTo>
                <a:cubicBezTo>
                  <a:pt x="27769" y="1289"/>
                  <a:pt x="27772" y="1295"/>
                  <a:pt x="27775" y="1301"/>
                </a:cubicBezTo>
                <a:cubicBezTo>
                  <a:pt x="27769" y="1314"/>
                  <a:pt x="27762" y="1327"/>
                  <a:pt x="27756" y="1341"/>
                </a:cubicBezTo>
                <a:cubicBezTo>
                  <a:pt x="27753" y="1337"/>
                  <a:pt x="27752" y="1334"/>
                  <a:pt x="27751" y="1332"/>
                </a:cubicBezTo>
                <a:lnTo>
                  <a:pt x="27751" y="1332"/>
                </a:lnTo>
                <a:cubicBezTo>
                  <a:pt x="27756" y="1388"/>
                  <a:pt x="27760" y="1441"/>
                  <a:pt x="27766" y="1547"/>
                </a:cubicBezTo>
                <a:cubicBezTo>
                  <a:pt x="27785" y="1460"/>
                  <a:pt x="27793" y="1422"/>
                  <a:pt x="27801" y="1380"/>
                </a:cubicBezTo>
                <a:cubicBezTo>
                  <a:pt x="27834" y="1411"/>
                  <a:pt x="27857" y="1433"/>
                  <a:pt x="27884" y="1458"/>
                </a:cubicBezTo>
                <a:cubicBezTo>
                  <a:pt x="27893" y="1410"/>
                  <a:pt x="27898" y="1372"/>
                  <a:pt x="27907" y="1317"/>
                </a:cubicBezTo>
                <a:cubicBezTo>
                  <a:pt x="27934" y="1424"/>
                  <a:pt x="27957" y="1519"/>
                  <a:pt x="27984" y="1623"/>
                </a:cubicBezTo>
                <a:cubicBezTo>
                  <a:pt x="27993" y="1571"/>
                  <a:pt x="28007" y="1555"/>
                  <a:pt x="28022" y="1555"/>
                </a:cubicBezTo>
                <a:cubicBezTo>
                  <a:pt x="28045" y="1555"/>
                  <a:pt x="28072" y="1590"/>
                  <a:pt x="28096" y="1590"/>
                </a:cubicBezTo>
                <a:cubicBezTo>
                  <a:pt x="28100" y="1590"/>
                  <a:pt x="28104" y="1589"/>
                  <a:pt x="28107" y="1586"/>
                </a:cubicBezTo>
                <a:cubicBezTo>
                  <a:pt x="28156" y="1557"/>
                  <a:pt x="28210" y="1557"/>
                  <a:pt x="28263" y="1544"/>
                </a:cubicBezTo>
                <a:cubicBezTo>
                  <a:pt x="28263" y="1492"/>
                  <a:pt x="28265" y="1441"/>
                  <a:pt x="28266" y="1382"/>
                </a:cubicBezTo>
                <a:cubicBezTo>
                  <a:pt x="28285" y="1413"/>
                  <a:pt x="28300" y="1433"/>
                  <a:pt x="28309" y="1447"/>
                </a:cubicBezTo>
                <a:cubicBezTo>
                  <a:pt x="28353" y="1414"/>
                  <a:pt x="28387" y="1389"/>
                  <a:pt x="28419" y="1366"/>
                </a:cubicBezTo>
                <a:cubicBezTo>
                  <a:pt x="28422" y="1335"/>
                  <a:pt x="28425" y="1305"/>
                  <a:pt x="28431" y="1255"/>
                </a:cubicBezTo>
                <a:cubicBezTo>
                  <a:pt x="28446" y="1314"/>
                  <a:pt x="28453" y="1347"/>
                  <a:pt x="28465" y="1389"/>
                </a:cubicBezTo>
                <a:cubicBezTo>
                  <a:pt x="28497" y="1385"/>
                  <a:pt x="28531" y="1382"/>
                  <a:pt x="28555" y="1379"/>
                </a:cubicBezTo>
                <a:cubicBezTo>
                  <a:pt x="28562" y="1329"/>
                  <a:pt x="28565" y="1304"/>
                  <a:pt x="28574" y="1242"/>
                </a:cubicBezTo>
                <a:cubicBezTo>
                  <a:pt x="28588" y="1338"/>
                  <a:pt x="28596" y="1391"/>
                  <a:pt x="28603" y="1439"/>
                </a:cubicBezTo>
                <a:cubicBezTo>
                  <a:pt x="28618" y="1442"/>
                  <a:pt x="28627" y="1442"/>
                  <a:pt x="28636" y="1444"/>
                </a:cubicBezTo>
                <a:cubicBezTo>
                  <a:pt x="28646" y="1402"/>
                  <a:pt x="28655" y="1361"/>
                  <a:pt x="28674" y="1274"/>
                </a:cubicBezTo>
                <a:cubicBezTo>
                  <a:pt x="28702" y="1339"/>
                  <a:pt x="28718" y="1376"/>
                  <a:pt x="28739" y="1422"/>
                </a:cubicBezTo>
                <a:cubicBezTo>
                  <a:pt x="28714" y="1441"/>
                  <a:pt x="28697" y="1452"/>
                  <a:pt x="28677" y="1467"/>
                </a:cubicBezTo>
                <a:cubicBezTo>
                  <a:pt x="28703" y="1507"/>
                  <a:pt x="28725" y="1539"/>
                  <a:pt x="28744" y="1567"/>
                </a:cubicBezTo>
                <a:cubicBezTo>
                  <a:pt x="28768" y="1533"/>
                  <a:pt x="28784" y="1510"/>
                  <a:pt x="28789" y="1505"/>
                </a:cubicBezTo>
                <a:cubicBezTo>
                  <a:pt x="28819" y="1536"/>
                  <a:pt x="28840" y="1558"/>
                  <a:pt x="28850" y="1569"/>
                </a:cubicBezTo>
                <a:cubicBezTo>
                  <a:pt x="28844" y="1614"/>
                  <a:pt x="28842" y="1636"/>
                  <a:pt x="28839" y="1660"/>
                </a:cubicBezTo>
                <a:cubicBezTo>
                  <a:pt x="28921" y="1529"/>
                  <a:pt x="29027" y="1530"/>
                  <a:pt x="29106" y="1433"/>
                </a:cubicBezTo>
                <a:cubicBezTo>
                  <a:pt x="29130" y="1482"/>
                  <a:pt x="29152" y="1501"/>
                  <a:pt x="29171" y="1501"/>
                </a:cubicBezTo>
                <a:cubicBezTo>
                  <a:pt x="29195" y="1501"/>
                  <a:pt x="29216" y="1473"/>
                  <a:pt x="29236" y="1436"/>
                </a:cubicBezTo>
                <a:cubicBezTo>
                  <a:pt x="29265" y="1464"/>
                  <a:pt x="29291" y="1499"/>
                  <a:pt x="29316" y="1499"/>
                </a:cubicBezTo>
                <a:cubicBezTo>
                  <a:pt x="29331" y="1499"/>
                  <a:pt x="29345" y="1487"/>
                  <a:pt x="29359" y="1454"/>
                </a:cubicBezTo>
                <a:cubicBezTo>
                  <a:pt x="29365" y="1442"/>
                  <a:pt x="29373" y="1435"/>
                  <a:pt x="29381" y="1435"/>
                </a:cubicBezTo>
                <a:cubicBezTo>
                  <a:pt x="29393" y="1435"/>
                  <a:pt x="29405" y="1452"/>
                  <a:pt x="29409" y="1497"/>
                </a:cubicBezTo>
                <a:cubicBezTo>
                  <a:pt x="29440" y="1505"/>
                  <a:pt x="29468" y="1491"/>
                  <a:pt x="29502" y="1529"/>
                </a:cubicBezTo>
                <a:cubicBezTo>
                  <a:pt x="29506" y="1533"/>
                  <a:pt x="29510" y="1535"/>
                  <a:pt x="29515" y="1535"/>
                </a:cubicBezTo>
                <a:cubicBezTo>
                  <a:pt x="29536" y="1535"/>
                  <a:pt x="29566" y="1503"/>
                  <a:pt x="29582" y="1503"/>
                </a:cubicBezTo>
                <a:cubicBezTo>
                  <a:pt x="29585" y="1503"/>
                  <a:pt x="29588" y="1505"/>
                  <a:pt x="29590" y="1508"/>
                </a:cubicBezTo>
                <a:cubicBezTo>
                  <a:pt x="29601" y="1530"/>
                  <a:pt x="29610" y="1537"/>
                  <a:pt x="29616" y="1537"/>
                </a:cubicBezTo>
                <a:cubicBezTo>
                  <a:pt x="29632" y="1537"/>
                  <a:pt x="29640" y="1498"/>
                  <a:pt x="29654" y="1498"/>
                </a:cubicBezTo>
                <a:cubicBezTo>
                  <a:pt x="29654" y="1498"/>
                  <a:pt x="29655" y="1498"/>
                  <a:pt x="29655" y="1498"/>
                </a:cubicBezTo>
                <a:cubicBezTo>
                  <a:pt x="29678" y="1503"/>
                  <a:pt x="29708" y="1536"/>
                  <a:pt x="29728" y="1536"/>
                </a:cubicBezTo>
                <a:cubicBezTo>
                  <a:pt x="29732" y="1536"/>
                  <a:pt x="29736" y="1535"/>
                  <a:pt x="29739" y="1532"/>
                </a:cubicBezTo>
                <a:cubicBezTo>
                  <a:pt x="29772" y="1500"/>
                  <a:pt x="29806" y="1491"/>
                  <a:pt x="29842" y="1491"/>
                </a:cubicBezTo>
                <a:cubicBezTo>
                  <a:pt x="29881" y="1491"/>
                  <a:pt x="29920" y="1501"/>
                  <a:pt x="29959" y="1501"/>
                </a:cubicBezTo>
                <a:cubicBezTo>
                  <a:pt x="29970" y="1501"/>
                  <a:pt x="29982" y="1500"/>
                  <a:pt x="29993" y="1498"/>
                </a:cubicBezTo>
                <a:cubicBezTo>
                  <a:pt x="29994" y="1498"/>
                  <a:pt x="29995" y="1498"/>
                  <a:pt x="29995" y="1498"/>
                </a:cubicBezTo>
                <a:cubicBezTo>
                  <a:pt x="30010" y="1498"/>
                  <a:pt x="30027" y="1530"/>
                  <a:pt x="30042" y="1547"/>
                </a:cubicBezTo>
                <a:cubicBezTo>
                  <a:pt x="30055" y="1516"/>
                  <a:pt x="30070" y="1482"/>
                  <a:pt x="30083" y="1450"/>
                </a:cubicBezTo>
                <a:cubicBezTo>
                  <a:pt x="30112" y="1490"/>
                  <a:pt x="30141" y="1499"/>
                  <a:pt x="30170" y="1499"/>
                </a:cubicBezTo>
                <a:cubicBezTo>
                  <a:pt x="30197" y="1499"/>
                  <a:pt x="30224" y="1491"/>
                  <a:pt x="30251" y="1491"/>
                </a:cubicBezTo>
                <a:cubicBezTo>
                  <a:pt x="30252" y="1491"/>
                  <a:pt x="30253" y="1491"/>
                  <a:pt x="30254" y="1491"/>
                </a:cubicBezTo>
                <a:cubicBezTo>
                  <a:pt x="30300" y="1492"/>
                  <a:pt x="30345" y="1494"/>
                  <a:pt x="30392" y="1530"/>
                </a:cubicBezTo>
                <a:cubicBezTo>
                  <a:pt x="30394" y="1532"/>
                  <a:pt x="30396" y="1532"/>
                  <a:pt x="30397" y="1532"/>
                </a:cubicBezTo>
                <a:cubicBezTo>
                  <a:pt x="30402" y="1532"/>
                  <a:pt x="30407" y="1529"/>
                  <a:pt x="30413" y="1529"/>
                </a:cubicBezTo>
                <a:cubicBezTo>
                  <a:pt x="30411" y="1483"/>
                  <a:pt x="30411" y="1439"/>
                  <a:pt x="30411" y="1398"/>
                </a:cubicBezTo>
                <a:cubicBezTo>
                  <a:pt x="30439" y="1372"/>
                  <a:pt x="30464" y="1347"/>
                  <a:pt x="30494" y="1319"/>
                </a:cubicBezTo>
                <a:cubicBezTo>
                  <a:pt x="30514" y="1368"/>
                  <a:pt x="30532" y="1384"/>
                  <a:pt x="30549" y="1384"/>
                </a:cubicBezTo>
                <a:cubicBezTo>
                  <a:pt x="30583" y="1384"/>
                  <a:pt x="30615" y="1323"/>
                  <a:pt x="30654" y="1323"/>
                </a:cubicBezTo>
                <a:cubicBezTo>
                  <a:pt x="30660" y="1323"/>
                  <a:pt x="30666" y="1324"/>
                  <a:pt x="30672" y="1327"/>
                </a:cubicBezTo>
                <a:cubicBezTo>
                  <a:pt x="30686" y="1357"/>
                  <a:pt x="30706" y="1401"/>
                  <a:pt x="30734" y="1464"/>
                </a:cubicBezTo>
                <a:cubicBezTo>
                  <a:pt x="30750" y="1405"/>
                  <a:pt x="30763" y="1361"/>
                  <a:pt x="30764" y="1354"/>
                </a:cubicBezTo>
                <a:cubicBezTo>
                  <a:pt x="30801" y="1358"/>
                  <a:pt x="30827" y="1367"/>
                  <a:pt x="30850" y="1367"/>
                </a:cubicBezTo>
                <a:cubicBezTo>
                  <a:pt x="30856" y="1367"/>
                  <a:pt x="30863" y="1366"/>
                  <a:pt x="30869" y="1364"/>
                </a:cubicBezTo>
                <a:cubicBezTo>
                  <a:pt x="30879" y="1362"/>
                  <a:pt x="30882" y="1339"/>
                  <a:pt x="30893" y="1339"/>
                </a:cubicBezTo>
                <a:cubicBezTo>
                  <a:pt x="30897" y="1339"/>
                  <a:pt x="30902" y="1342"/>
                  <a:pt x="30909" y="1349"/>
                </a:cubicBezTo>
                <a:cubicBezTo>
                  <a:pt x="30912" y="1354"/>
                  <a:pt x="30917" y="1355"/>
                  <a:pt x="30922" y="1355"/>
                </a:cubicBezTo>
                <a:cubicBezTo>
                  <a:pt x="30937" y="1355"/>
                  <a:pt x="30956" y="1340"/>
                  <a:pt x="30970" y="1340"/>
                </a:cubicBezTo>
                <a:cubicBezTo>
                  <a:pt x="30975" y="1340"/>
                  <a:pt x="30979" y="1342"/>
                  <a:pt x="30982" y="1347"/>
                </a:cubicBezTo>
                <a:cubicBezTo>
                  <a:pt x="31002" y="1374"/>
                  <a:pt x="31019" y="1381"/>
                  <a:pt x="31037" y="1381"/>
                </a:cubicBezTo>
                <a:cubicBezTo>
                  <a:pt x="31054" y="1381"/>
                  <a:pt x="31071" y="1374"/>
                  <a:pt x="31089" y="1374"/>
                </a:cubicBezTo>
                <a:cubicBezTo>
                  <a:pt x="31089" y="1374"/>
                  <a:pt x="31090" y="1374"/>
                  <a:pt x="31091" y="1374"/>
                </a:cubicBezTo>
                <a:cubicBezTo>
                  <a:pt x="31127" y="1377"/>
                  <a:pt x="31162" y="1378"/>
                  <a:pt x="31198" y="1378"/>
                </a:cubicBezTo>
                <a:cubicBezTo>
                  <a:pt x="31239" y="1378"/>
                  <a:pt x="31281" y="1377"/>
                  <a:pt x="31323" y="1377"/>
                </a:cubicBezTo>
                <a:cubicBezTo>
                  <a:pt x="31333" y="1377"/>
                  <a:pt x="31344" y="1377"/>
                  <a:pt x="31354" y="1377"/>
                </a:cubicBezTo>
                <a:cubicBezTo>
                  <a:pt x="31362" y="1377"/>
                  <a:pt x="31371" y="1391"/>
                  <a:pt x="31379" y="1398"/>
                </a:cubicBezTo>
                <a:cubicBezTo>
                  <a:pt x="31384" y="1424"/>
                  <a:pt x="31388" y="1450"/>
                  <a:pt x="31394" y="1483"/>
                </a:cubicBezTo>
                <a:cubicBezTo>
                  <a:pt x="31413" y="1463"/>
                  <a:pt x="31429" y="1445"/>
                  <a:pt x="31447" y="1424"/>
                </a:cubicBezTo>
                <a:cubicBezTo>
                  <a:pt x="31474" y="1469"/>
                  <a:pt x="31500" y="1511"/>
                  <a:pt x="31535" y="1567"/>
                </a:cubicBezTo>
                <a:cubicBezTo>
                  <a:pt x="31560" y="1533"/>
                  <a:pt x="31585" y="1501"/>
                  <a:pt x="31610" y="1469"/>
                </a:cubicBezTo>
                <a:cubicBezTo>
                  <a:pt x="31596" y="1432"/>
                  <a:pt x="31587" y="1414"/>
                  <a:pt x="31565" y="1366"/>
                </a:cubicBezTo>
                <a:lnTo>
                  <a:pt x="31565" y="1366"/>
                </a:lnTo>
                <a:cubicBezTo>
                  <a:pt x="31634" y="1380"/>
                  <a:pt x="31685" y="1391"/>
                  <a:pt x="31744" y="1404"/>
                </a:cubicBezTo>
                <a:cubicBezTo>
                  <a:pt x="31759" y="1369"/>
                  <a:pt x="31783" y="1316"/>
                  <a:pt x="31803" y="1264"/>
                </a:cubicBezTo>
                <a:cubicBezTo>
                  <a:pt x="31903" y="1447"/>
                  <a:pt x="32021" y="1419"/>
                  <a:pt x="32130" y="1494"/>
                </a:cubicBezTo>
                <a:cubicBezTo>
                  <a:pt x="32136" y="1442"/>
                  <a:pt x="32139" y="1410"/>
                  <a:pt x="32143" y="1372"/>
                </a:cubicBezTo>
                <a:cubicBezTo>
                  <a:pt x="32189" y="1427"/>
                  <a:pt x="32231" y="1480"/>
                  <a:pt x="32272" y="1530"/>
                </a:cubicBezTo>
                <a:cubicBezTo>
                  <a:pt x="32350" y="1529"/>
                  <a:pt x="32427" y="1529"/>
                  <a:pt x="32511" y="1529"/>
                </a:cubicBezTo>
                <a:cubicBezTo>
                  <a:pt x="32495" y="1495"/>
                  <a:pt x="32484" y="1476"/>
                  <a:pt x="32467" y="1441"/>
                </a:cubicBezTo>
                <a:cubicBezTo>
                  <a:pt x="32528" y="1383"/>
                  <a:pt x="32587" y="1327"/>
                  <a:pt x="32648" y="1270"/>
                </a:cubicBezTo>
                <a:cubicBezTo>
                  <a:pt x="32656" y="1282"/>
                  <a:pt x="32671" y="1304"/>
                  <a:pt x="32683" y="1320"/>
                </a:cubicBezTo>
                <a:cubicBezTo>
                  <a:pt x="32709" y="1292"/>
                  <a:pt x="32730" y="1270"/>
                  <a:pt x="32754" y="1245"/>
                </a:cubicBezTo>
                <a:cubicBezTo>
                  <a:pt x="32767" y="1295"/>
                  <a:pt x="32774" y="1327"/>
                  <a:pt x="32786" y="1372"/>
                </a:cubicBezTo>
                <a:cubicBezTo>
                  <a:pt x="32801" y="1366"/>
                  <a:pt x="32815" y="1360"/>
                  <a:pt x="32836" y="1351"/>
                </a:cubicBezTo>
                <a:cubicBezTo>
                  <a:pt x="32821" y="1294"/>
                  <a:pt x="32809" y="1251"/>
                  <a:pt x="32789" y="1176"/>
                </a:cubicBezTo>
                <a:lnTo>
                  <a:pt x="32789" y="1176"/>
                </a:lnTo>
                <a:cubicBezTo>
                  <a:pt x="32851" y="1232"/>
                  <a:pt x="32895" y="1273"/>
                  <a:pt x="32943" y="1317"/>
                </a:cubicBezTo>
                <a:cubicBezTo>
                  <a:pt x="32955" y="1299"/>
                  <a:pt x="32967" y="1280"/>
                  <a:pt x="32976" y="1267"/>
                </a:cubicBezTo>
                <a:cubicBezTo>
                  <a:pt x="33002" y="1294"/>
                  <a:pt x="33027" y="1317"/>
                  <a:pt x="33051" y="1341"/>
                </a:cubicBezTo>
                <a:cubicBezTo>
                  <a:pt x="33043" y="1360"/>
                  <a:pt x="33036" y="1380"/>
                  <a:pt x="33026" y="1405"/>
                </a:cubicBezTo>
                <a:cubicBezTo>
                  <a:pt x="33037" y="1417"/>
                  <a:pt x="33047" y="1422"/>
                  <a:pt x="33055" y="1422"/>
                </a:cubicBezTo>
                <a:cubicBezTo>
                  <a:pt x="33090" y="1422"/>
                  <a:pt x="33098" y="1335"/>
                  <a:pt x="33130" y="1302"/>
                </a:cubicBezTo>
                <a:cubicBezTo>
                  <a:pt x="33165" y="1319"/>
                  <a:pt x="33210" y="1339"/>
                  <a:pt x="33258" y="1361"/>
                </a:cubicBezTo>
                <a:cubicBezTo>
                  <a:pt x="33279" y="1336"/>
                  <a:pt x="33301" y="1304"/>
                  <a:pt x="33327" y="1304"/>
                </a:cubicBezTo>
                <a:cubicBezTo>
                  <a:pt x="33346" y="1304"/>
                  <a:pt x="33366" y="1320"/>
                  <a:pt x="33388" y="1367"/>
                </a:cubicBezTo>
                <a:cubicBezTo>
                  <a:pt x="33417" y="1386"/>
                  <a:pt x="33448" y="1420"/>
                  <a:pt x="33477" y="1420"/>
                </a:cubicBezTo>
                <a:cubicBezTo>
                  <a:pt x="33510" y="1419"/>
                  <a:pt x="33539" y="1386"/>
                  <a:pt x="33570" y="1369"/>
                </a:cubicBezTo>
                <a:cubicBezTo>
                  <a:pt x="33591" y="1405"/>
                  <a:pt x="33608" y="1438"/>
                  <a:pt x="33622" y="1460"/>
                </a:cubicBezTo>
                <a:cubicBezTo>
                  <a:pt x="33655" y="1444"/>
                  <a:pt x="33686" y="1430"/>
                  <a:pt x="33708" y="1422"/>
                </a:cubicBezTo>
                <a:cubicBezTo>
                  <a:pt x="33736" y="1494"/>
                  <a:pt x="33755" y="1545"/>
                  <a:pt x="33773" y="1592"/>
                </a:cubicBezTo>
                <a:cubicBezTo>
                  <a:pt x="33778" y="1592"/>
                  <a:pt x="33783" y="1592"/>
                  <a:pt x="33788" y="1592"/>
                </a:cubicBezTo>
                <a:cubicBezTo>
                  <a:pt x="33835" y="1592"/>
                  <a:pt x="33882" y="1596"/>
                  <a:pt x="33927" y="1596"/>
                </a:cubicBezTo>
                <a:cubicBezTo>
                  <a:pt x="33961" y="1596"/>
                  <a:pt x="33994" y="1594"/>
                  <a:pt x="34028" y="1586"/>
                </a:cubicBezTo>
                <a:cubicBezTo>
                  <a:pt x="34070" y="1577"/>
                  <a:pt x="34108" y="1529"/>
                  <a:pt x="34155" y="1529"/>
                </a:cubicBezTo>
                <a:cubicBezTo>
                  <a:pt x="34158" y="1529"/>
                  <a:pt x="34162" y="1530"/>
                  <a:pt x="34166" y="1530"/>
                </a:cubicBezTo>
                <a:cubicBezTo>
                  <a:pt x="34166" y="1530"/>
                  <a:pt x="34166" y="1530"/>
                  <a:pt x="34167" y="1530"/>
                </a:cubicBezTo>
                <a:cubicBezTo>
                  <a:pt x="34183" y="1530"/>
                  <a:pt x="34199" y="1487"/>
                  <a:pt x="34216" y="1463"/>
                </a:cubicBezTo>
                <a:cubicBezTo>
                  <a:pt x="34231" y="1514"/>
                  <a:pt x="34242" y="1551"/>
                  <a:pt x="34256" y="1598"/>
                </a:cubicBezTo>
                <a:cubicBezTo>
                  <a:pt x="34262" y="1554"/>
                  <a:pt x="34264" y="1522"/>
                  <a:pt x="34269" y="1488"/>
                </a:cubicBezTo>
                <a:cubicBezTo>
                  <a:pt x="34328" y="1540"/>
                  <a:pt x="34386" y="1566"/>
                  <a:pt x="34443" y="1566"/>
                </a:cubicBezTo>
                <a:cubicBezTo>
                  <a:pt x="34501" y="1566"/>
                  <a:pt x="34557" y="1539"/>
                  <a:pt x="34613" y="1482"/>
                </a:cubicBezTo>
                <a:cubicBezTo>
                  <a:pt x="34647" y="1514"/>
                  <a:pt x="34698" y="1531"/>
                  <a:pt x="34766" y="1531"/>
                </a:cubicBezTo>
                <a:cubicBezTo>
                  <a:pt x="34769" y="1531"/>
                  <a:pt x="34772" y="1530"/>
                  <a:pt x="34775" y="1530"/>
                </a:cubicBezTo>
                <a:cubicBezTo>
                  <a:pt x="34794" y="1466"/>
                  <a:pt x="34813" y="1407"/>
                  <a:pt x="34841" y="1314"/>
                </a:cubicBezTo>
                <a:cubicBezTo>
                  <a:pt x="34862" y="1391"/>
                  <a:pt x="34871" y="1426"/>
                  <a:pt x="34881" y="1464"/>
                </a:cubicBezTo>
                <a:cubicBezTo>
                  <a:pt x="34896" y="1465"/>
                  <a:pt x="34914" y="1481"/>
                  <a:pt x="34928" y="1481"/>
                </a:cubicBezTo>
                <a:cubicBezTo>
                  <a:pt x="34941" y="1481"/>
                  <a:pt x="34950" y="1469"/>
                  <a:pt x="34952" y="1420"/>
                </a:cubicBezTo>
                <a:cubicBezTo>
                  <a:pt x="34943" y="1410"/>
                  <a:pt x="34934" y="1397"/>
                  <a:pt x="34925" y="1383"/>
                </a:cubicBezTo>
                <a:cubicBezTo>
                  <a:pt x="34928" y="1377"/>
                  <a:pt x="34931" y="1372"/>
                  <a:pt x="34932" y="1366"/>
                </a:cubicBezTo>
                <a:cubicBezTo>
                  <a:pt x="34940" y="1382"/>
                  <a:pt x="34947" y="1397"/>
                  <a:pt x="34954" y="1411"/>
                </a:cubicBezTo>
                <a:cubicBezTo>
                  <a:pt x="34953" y="1416"/>
                  <a:pt x="34952" y="1420"/>
                  <a:pt x="34952" y="1420"/>
                </a:cubicBezTo>
                <a:cubicBezTo>
                  <a:pt x="34977" y="1400"/>
                  <a:pt x="34997" y="1354"/>
                  <a:pt x="35023" y="1354"/>
                </a:cubicBezTo>
                <a:cubicBezTo>
                  <a:pt x="35033" y="1354"/>
                  <a:pt x="35045" y="1362"/>
                  <a:pt x="35057" y="1380"/>
                </a:cubicBezTo>
                <a:cubicBezTo>
                  <a:pt x="35065" y="1413"/>
                  <a:pt x="35072" y="1442"/>
                  <a:pt x="35075" y="1461"/>
                </a:cubicBezTo>
                <a:cubicBezTo>
                  <a:pt x="35116" y="1427"/>
                  <a:pt x="35156" y="1410"/>
                  <a:pt x="35195" y="1410"/>
                </a:cubicBezTo>
                <a:cubicBezTo>
                  <a:pt x="35246" y="1410"/>
                  <a:pt x="35296" y="1439"/>
                  <a:pt x="35346" y="1497"/>
                </a:cubicBezTo>
                <a:cubicBezTo>
                  <a:pt x="35352" y="1530"/>
                  <a:pt x="35356" y="1555"/>
                  <a:pt x="35362" y="1582"/>
                </a:cubicBezTo>
                <a:cubicBezTo>
                  <a:pt x="35396" y="1548"/>
                  <a:pt x="35406" y="1464"/>
                  <a:pt x="35453" y="1464"/>
                </a:cubicBezTo>
                <a:cubicBezTo>
                  <a:pt x="35454" y="1464"/>
                  <a:pt x="35456" y="1464"/>
                  <a:pt x="35458" y="1464"/>
                </a:cubicBezTo>
                <a:cubicBezTo>
                  <a:pt x="35482" y="1467"/>
                  <a:pt x="35508" y="1514"/>
                  <a:pt x="35531" y="1514"/>
                </a:cubicBezTo>
                <a:cubicBezTo>
                  <a:pt x="35540" y="1514"/>
                  <a:pt x="35549" y="1507"/>
                  <a:pt x="35556" y="1485"/>
                </a:cubicBezTo>
                <a:cubicBezTo>
                  <a:pt x="35578" y="1535"/>
                  <a:pt x="35599" y="1586"/>
                  <a:pt x="35625" y="1650"/>
                </a:cubicBezTo>
                <a:cubicBezTo>
                  <a:pt x="35631" y="1595"/>
                  <a:pt x="35636" y="1563"/>
                  <a:pt x="35640" y="1525"/>
                </a:cubicBezTo>
                <a:cubicBezTo>
                  <a:pt x="35664" y="1566"/>
                  <a:pt x="35686" y="1603"/>
                  <a:pt x="35708" y="1641"/>
                </a:cubicBezTo>
                <a:cubicBezTo>
                  <a:pt x="35736" y="1641"/>
                  <a:pt x="35765" y="1636"/>
                  <a:pt x="35794" y="1636"/>
                </a:cubicBezTo>
                <a:cubicBezTo>
                  <a:pt x="35811" y="1636"/>
                  <a:pt x="35829" y="1638"/>
                  <a:pt x="35846" y="1644"/>
                </a:cubicBezTo>
                <a:cubicBezTo>
                  <a:pt x="35888" y="1658"/>
                  <a:pt x="35938" y="1731"/>
                  <a:pt x="35971" y="1731"/>
                </a:cubicBezTo>
                <a:cubicBezTo>
                  <a:pt x="35975" y="1731"/>
                  <a:pt x="35979" y="1730"/>
                  <a:pt x="35983" y="1728"/>
                </a:cubicBezTo>
                <a:cubicBezTo>
                  <a:pt x="35995" y="1719"/>
                  <a:pt x="36007" y="1715"/>
                  <a:pt x="36018" y="1715"/>
                </a:cubicBezTo>
                <a:cubicBezTo>
                  <a:pt x="36047" y="1715"/>
                  <a:pt x="36071" y="1740"/>
                  <a:pt x="36098" y="1756"/>
                </a:cubicBezTo>
                <a:cubicBezTo>
                  <a:pt x="36111" y="1735"/>
                  <a:pt x="36123" y="1717"/>
                  <a:pt x="36133" y="1703"/>
                </a:cubicBezTo>
                <a:cubicBezTo>
                  <a:pt x="36145" y="1725"/>
                  <a:pt x="36152" y="1738"/>
                  <a:pt x="36170" y="1769"/>
                </a:cubicBezTo>
                <a:cubicBezTo>
                  <a:pt x="36192" y="1710"/>
                  <a:pt x="36215" y="1650"/>
                  <a:pt x="36245" y="1567"/>
                </a:cubicBezTo>
                <a:cubicBezTo>
                  <a:pt x="36249" y="1625"/>
                  <a:pt x="36252" y="1660"/>
                  <a:pt x="36254" y="1695"/>
                </a:cubicBezTo>
                <a:lnTo>
                  <a:pt x="36304" y="1695"/>
                </a:lnTo>
                <a:cubicBezTo>
                  <a:pt x="36305" y="1625"/>
                  <a:pt x="36305" y="1575"/>
                  <a:pt x="36305" y="1466"/>
                </a:cubicBezTo>
                <a:cubicBezTo>
                  <a:pt x="36357" y="1557"/>
                  <a:pt x="36387" y="1613"/>
                  <a:pt x="36415" y="1660"/>
                </a:cubicBezTo>
                <a:cubicBezTo>
                  <a:pt x="36417" y="1648"/>
                  <a:pt x="36420" y="1614"/>
                  <a:pt x="36421" y="1603"/>
                </a:cubicBezTo>
                <a:cubicBezTo>
                  <a:pt x="36474" y="1573"/>
                  <a:pt x="36518" y="1550"/>
                  <a:pt x="36564" y="1525"/>
                </a:cubicBezTo>
                <a:cubicBezTo>
                  <a:pt x="36576" y="1560"/>
                  <a:pt x="36586" y="1598"/>
                  <a:pt x="36599" y="1641"/>
                </a:cubicBezTo>
                <a:cubicBezTo>
                  <a:pt x="36607" y="1597"/>
                  <a:pt x="36614" y="1558"/>
                  <a:pt x="36623" y="1513"/>
                </a:cubicBezTo>
                <a:cubicBezTo>
                  <a:pt x="36645" y="1533"/>
                  <a:pt x="36664" y="1552"/>
                  <a:pt x="36682" y="1569"/>
                </a:cubicBezTo>
                <a:cubicBezTo>
                  <a:pt x="36691" y="1554"/>
                  <a:pt x="36698" y="1541"/>
                  <a:pt x="36707" y="1525"/>
                </a:cubicBezTo>
                <a:cubicBezTo>
                  <a:pt x="36718" y="1570"/>
                  <a:pt x="36726" y="1603"/>
                  <a:pt x="36729" y="1616"/>
                </a:cubicBezTo>
                <a:cubicBezTo>
                  <a:pt x="36776" y="1645"/>
                  <a:pt x="36816" y="1669"/>
                  <a:pt x="36857" y="1695"/>
                </a:cubicBezTo>
                <a:cubicBezTo>
                  <a:pt x="36860" y="1661"/>
                  <a:pt x="36863" y="1628"/>
                  <a:pt x="36866" y="1600"/>
                </a:cubicBezTo>
                <a:cubicBezTo>
                  <a:pt x="36969" y="1558"/>
                  <a:pt x="37070" y="1519"/>
                  <a:pt x="37178" y="1476"/>
                </a:cubicBezTo>
                <a:cubicBezTo>
                  <a:pt x="37182" y="1483"/>
                  <a:pt x="37194" y="1502"/>
                  <a:pt x="37211" y="1532"/>
                </a:cubicBezTo>
                <a:cubicBezTo>
                  <a:pt x="37234" y="1497"/>
                  <a:pt x="37259" y="1459"/>
                  <a:pt x="37287" y="1459"/>
                </a:cubicBezTo>
                <a:cubicBezTo>
                  <a:pt x="37305" y="1459"/>
                  <a:pt x="37324" y="1474"/>
                  <a:pt x="37344" y="1513"/>
                </a:cubicBezTo>
                <a:cubicBezTo>
                  <a:pt x="37356" y="1495"/>
                  <a:pt x="37364" y="1472"/>
                  <a:pt x="37375" y="1466"/>
                </a:cubicBezTo>
                <a:cubicBezTo>
                  <a:pt x="37381" y="1463"/>
                  <a:pt x="37388" y="1462"/>
                  <a:pt x="37395" y="1462"/>
                </a:cubicBezTo>
                <a:cubicBezTo>
                  <a:pt x="37406" y="1462"/>
                  <a:pt x="37416" y="1464"/>
                  <a:pt x="37423" y="1464"/>
                </a:cubicBezTo>
                <a:cubicBezTo>
                  <a:pt x="37448" y="1507"/>
                  <a:pt x="37466" y="1541"/>
                  <a:pt x="37485" y="1573"/>
                </a:cubicBezTo>
                <a:cubicBezTo>
                  <a:pt x="37524" y="1512"/>
                  <a:pt x="37563" y="1461"/>
                  <a:pt x="37619" y="1461"/>
                </a:cubicBezTo>
                <a:cubicBezTo>
                  <a:pt x="37620" y="1461"/>
                  <a:pt x="37621" y="1461"/>
                  <a:pt x="37622" y="1461"/>
                </a:cubicBezTo>
                <a:cubicBezTo>
                  <a:pt x="37686" y="1461"/>
                  <a:pt x="37742" y="1398"/>
                  <a:pt x="37809" y="1398"/>
                </a:cubicBezTo>
                <a:cubicBezTo>
                  <a:pt x="37816" y="1398"/>
                  <a:pt x="37823" y="1398"/>
                  <a:pt x="37829" y="1399"/>
                </a:cubicBezTo>
                <a:cubicBezTo>
                  <a:pt x="37833" y="1400"/>
                  <a:pt x="37837" y="1400"/>
                  <a:pt x="37841" y="1400"/>
                </a:cubicBezTo>
                <a:cubicBezTo>
                  <a:pt x="37882" y="1400"/>
                  <a:pt x="37929" y="1365"/>
                  <a:pt x="37956" y="1314"/>
                </a:cubicBezTo>
                <a:cubicBezTo>
                  <a:pt x="38028" y="1179"/>
                  <a:pt x="38122" y="1142"/>
                  <a:pt x="38200" y="1061"/>
                </a:cubicBezTo>
                <a:cubicBezTo>
                  <a:pt x="38219" y="1089"/>
                  <a:pt x="38229" y="1102"/>
                  <a:pt x="38244" y="1123"/>
                </a:cubicBezTo>
                <a:cubicBezTo>
                  <a:pt x="38275" y="1042"/>
                  <a:pt x="38304" y="967"/>
                  <a:pt x="38316" y="938"/>
                </a:cubicBezTo>
                <a:cubicBezTo>
                  <a:pt x="38380" y="879"/>
                  <a:pt x="38428" y="864"/>
                  <a:pt x="38450" y="805"/>
                </a:cubicBezTo>
                <a:cubicBezTo>
                  <a:pt x="38478" y="730"/>
                  <a:pt x="38527" y="742"/>
                  <a:pt x="38562" y="698"/>
                </a:cubicBezTo>
                <a:cubicBezTo>
                  <a:pt x="38553" y="662"/>
                  <a:pt x="38547" y="637"/>
                  <a:pt x="38538" y="599"/>
                </a:cubicBezTo>
                <a:cubicBezTo>
                  <a:pt x="38510" y="629"/>
                  <a:pt x="38485" y="654"/>
                  <a:pt x="38463" y="676"/>
                </a:cubicBezTo>
                <a:cubicBezTo>
                  <a:pt x="38447" y="649"/>
                  <a:pt x="38435" y="632"/>
                  <a:pt x="38430" y="623"/>
                </a:cubicBezTo>
                <a:cubicBezTo>
                  <a:pt x="38409" y="643"/>
                  <a:pt x="38393" y="659"/>
                  <a:pt x="38375" y="677"/>
                </a:cubicBezTo>
                <a:cubicBezTo>
                  <a:pt x="38359" y="624"/>
                  <a:pt x="38349" y="587"/>
                  <a:pt x="38340" y="556"/>
                </a:cubicBezTo>
                <a:cubicBezTo>
                  <a:pt x="38300" y="579"/>
                  <a:pt x="38268" y="608"/>
                  <a:pt x="38235" y="611"/>
                </a:cubicBezTo>
                <a:cubicBezTo>
                  <a:pt x="37947" y="634"/>
                  <a:pt x="37660" y="652"/>
                  <a:pt x="37373" y="674"/>
                </a:cubicBezTo>
                <a:cubicBezTo>
                  <a:pt x="37339" y="677"/>
                  <a:pt x="37307" y="705"/>
                  <a:pt x="37270" y="723"/>
                </a:cubicBezTo>
                <a:cubicBezTo>
                  <a:pt x="37235" y="681"/>
                  <a:pt x="37200" y="667"/>
                  <a:pt x="37164" y="667"/>
                </a:cubicBezTo>
                <a:cubicBezTo>
                  <a:pt x="37128" y="667"/>
                  <a:pt x="37091" y="681"/>
                  <a:pt x="37054" y="698"/>
                </a:cubicBezTo>
                <a:cubicBezTo>
                  <a:pt x="37036" y="705"/>
                  <a:pt x="37010" y="731"/>
                  <a:pt x="36999" y="731"/>
                </a:cubicBezTo>
                <a:cubicBezTo>
                  <a:pt x="36997" y="731"/>
                  <a:pt x="36996" y="730"/>
                  <a:pt x="36995" y="729"/>
                </a:cubicBezTo>
                <a:cubicBezTo>
                  <a:pt x="36981" y="694"/>
                  <a:pt x="36968" y="683"/>
                  <a:pt x="36955" y="683"/>
                </a:cubicBezTo>
                <a:cubicBezTo>
                  <a:pt x="36935" y="683"/>
                  <a:pt x="36916" y="707"/>
                  <a:pt x="36896" y="707"/>
                </a:cubicBezTo>
                <a:cubicBezTo>
                  <a:pt x="36891" y="707"/>
                  <a:pt x="36887" y="705"/>
                  <a:pt x="36882" y="702"/>
                </a:cubicBezTo>
                <a:cubicBezTo>
                  <a:pt x="36880" y="701"/>
                  <a:pt x="36878" y="700"/>
                  <a:pt x="36876" y="700"/>
                </a:cubicBezTo>
                <a:cubicBezTo>
                  <a:pt x="36859" y="700"/>
                  <a:pt x="36836" y="731"/>
                  <a:pt x="36824" y="731"/>
                </a:cubicBezTo>
                <a:cubicBezTo>
                  <a:pt x="36822" y="731"/>
                  <a:pt x="36820" y="730"/>
                  <a:pt x="36819" y="727"/>
                </a:cubicBezTo>
                <a:cubicBezTo>
                  <a:pt x="36791" y="678"/>
                  <a:pt x="36762" y="662"/>
                  <a:pt x="36735" y="662"/>
                </a:cubicBezTo>
                <a:cubicBezTo>
                  <a:pt x="36713" y="662"/>
                  <a:pt x="36691" y="673"/>
                  <a:pt x="36673" y="684"/>
                </a:cubicBezTo>
                <a:cubicBezTo>
                  <a:pt x="36660" y="692"/>
                  <a:pt x="36648" y="695"/>
                  <a:pt x="36635" y="695"/>
                </a:cubicBezTo>
                <a:cubicBezTo>
                  <a:pt x="36600" y="695"/>
                  <a:pt x="36565" y="672"/>
                  <a:pt x="36530" y="672"/>
                </a:cubicBezTo>
                <a:cubicBezTo>
                  <a:pt x="36524" y="672"/>
                  <a:pt x="36518" y="673"/>
                  <a:pt x="36513" y="674"/>
                </a:cubicBezTo>
                <a:cubicBezTo>
                  <a:pt x="36512" y="674"/>
                  <a:pt x="36512" y="674"/>
                  <a:pt x="36511" y="674"/>
                </a:cubicBezTo>
                <a:cubicBezTo>
                  <a:pt x="36494" y="674"/>
                  <a:pt x="36475" y="616"/>
                  <a:pt x="36457" y="616"/>
                </a:cubicBezTo>
                <a:cubicBezTo>
                  <a:pt x="36452" y="616"/>
                  <a:pt x="36447" y="622"/>
                  <a:pt x="36442" y="636"/>
                </a:cubicBezTo>
                <a:cubicBezTo>
                  <a:pt x="36435" y="657"/>
                  <a:pt x="36428" y="665"/>
                  <a:pt x="36422" y="665"/>
                </a:cubicBezTo>
                <a:cubicBezTo>
                  <a:pt x="36405" y="665"/>
                  <a:pt x="36390" y="609"/>
                  <a:pt x="36374" y="609"/>
                </a:cubicBezTo>
                <a:cubicBezTo>
                  <a:pt x="36370" y="609"/>
                  <a:pt x="36366" y="612"/>
                  <a:pt x="36362" y="618"/>
                </a:cubicBezTo>
                <a:cubicBezTo>
                  <a:pt x="36345" y="649"/>
                  <a:pt x="36317" y="659"/>
                  <a:pt x="36305" y="670"/>
                </a:cubicBezTo>
                <a:cubicBezTo>
                  <a:pt x="36235" y="643"/>
                  <a:pt x="36169" y="570"/>
                  <a:pt x="36110" y="570"/>
                </a:cubicBezTo>
                <a:cubicBezTo>
                  <a:pt x="36086" y="570"/>
                  <a:pt x="36063" y="581"/>
                  <a:pt x="36042" y="612"/>
                </a:cubicBezTo>
                <a:cubicBezTo>
                  <a:pt x="36008" y="595"/>
                  <a:pt x="35983" y="580"/>
                  <a:pt x="35956" y="567"/>
                </a:cubicBezTo>
                <a:cubicBezTo>
                  <a:pt x="35927" y="549"/>
                  <a:pt x="35898" y="531"/>
                  <a:pt x="35877" y="521"/>
                </a:cubicBezTo>
                <a:cubicBezTo>
                  <a:pt x="35831" y="539"/>
                  <a:pt x="35795" y="558"/>
                  <a:pt x="35758" y="567"/>
                </a:cubicBezTo>
                <a:cubicBezTo>
                  <a:pt x="35740" y="571"/>
                  <a:pt x="35722" y="573"/>
                  <a:pt x="35704" y="573"/>
                </a:cubicBezTo>
                <a:cubicBezTo>
                  <a:pt x="35613" y="573"/>
                  <a:pt x="35522" y="528"/>
                  <a:pt x="35431" y="515"/>
                </a:cubicBezTo>
                <a:cubicBezTo>
                  <a:pt x="35387" y="510"/>
                  <a:pt x="35344" y="508"/>
                  <a:pt x="35300" y="508"/>
                </a:cubicBezTo>
                <a:cubicBezTo>
                  <a:pt x="35228" y="508"/>
                  <a:pt x="35155" y="513"/>
                  <a:pt x="35082" y="514"/>
                </a:cubicBezTo>
                <a:cubicBezTo>
                  <a:pt x="35051" y="514"/>
                  <a:pt x="35019" y="516"/>
                  <a:pt x="34987" y="516"/>
                </a:cubicBezTo>
                <a:cubicBezTo>
                  <a:pt x="34963" y="516"/>
                  <a:pt x="34939" y="515"/>
                  <a:pt x="34915" y="511"/>
                </a:cubicBezTo>
                <a:cubicBezTo>
                  <a:pt x="34885" y="506"/>
                  <a:pt x="34856" y="477"/>
                  <a:pt x="34837" y="464"/>
                </a:cubicBezTo>
                <a:cubicBezTo>
                  <a:pt x="34810" y="481"/>
                  <a:pt x="34785" y="514"/>
                  <a:pt x="34768" y="514"/>
                </a:cubicBezTo>
                <a:cubicBezTo>
                  <a:pt x="34765" y="514"/>
                  <a:pt x="34761" y="512"/>
                  <a:pt x="34759" y="509"/>
                </a:cubicBezTo>
                <a:cubicBezTo>
                  <a:pt x="34715" y="466"/>
                  <a:pt x="34673" y="457"/>
                  <a:pt x="34631" y="457"/>
                </a:cubicBezTo>
                <a:cubicBezTo>
                  <a:pt x="34601" y="457"/>
                  <a:pt x="34571" y="462"/>
                  <a:pt x="34542" y="462"/>
                </a:cubicBezTo>
                <a:cubicBezTo>
                  <a:pt x="34528" y="462"/>
                  <a:pt x="34514" y="461"/>
                  <a:pt x="34500" y="458"/>
                </a:cubicBezTo>
                <a:cubicBezTo>
                  <a:pt x="34448" y="448"/>
                  <a:pt x="34394" y="430"/>
                  <a:pt x="34337" y="415"/>
                </a:cubicBezTo>
                <a:cubicBezTo>
                  <a:pt x="34329" y="427"/>
                  <a:pt x="34317" y="448"/>
                  <a:pt x="34307" y="465"/>
                </a:cubicBezTo>
                <a:cubicBezTo>
                  <a:pt x="34277" y="441"/>
                  <a:pt x="34252" y="404"/>
                  <a:pt x="34224" y="404"/>
                </a:cubicBezTo>
                <a:cubicBezTo>
                  <a:pt x="34212" y="404"/>
                  <a:pt x="34201" y="410"/>
                  <a:pt x="34188" y="426"/>
                </a:cubicBezTo>
                <a:cubicBezTo>
                  <a:pt x="34172" y="446"/>
                  <a:pt x="34147" y="457"/>
                  <a:pt x="34124" y="457"/>
                </a:cubicBezTo>
                <a:cubicBezTo>
                  <a:pt x="34111" y="457"/>
                  <a:pt x="34099" y="454"/>
                  <a:pt x="34088" y="448"/>
                </a:cubicBezTo>
                <a:cubicBezTo>
                  <a:pt x="33994" y="393"/>
                  <a:pt x="33900" y="349"/>
                  <a:pt x="33806" y="349"/>
                </a:cubicBezTo>
                <a:cubicBezTo>
                  <a:pt x="33803" y="349"/>
                  <a:pt x="33800" y="349"/>
                  <a:pt x="33797" y="349"/>
                </a:cubicBezTo>
                <a:cubicBezTo>
                  <a:pt x="33737" y="350"/>
                  <a:pt x="33678" y="353"/>
                  <a:pt x="33619" y="353"/>
                </a:cubicBezTo>
                <a:cubicBezTo>
                  <a:pt x="33581" y="353"/>
                  <a:pt x="33542" y="352"/>
                  <a:pt x="33504" y="348"/>
                </a:cubicBezTo>
                <a:cubicBezTo>
                  <a:pt x="33489" y="346"/>
                  <a:pt x="33474" y="345"/>
                  <a:pt x="33460" y="345"/>
                </a:cubicBezTo>
                <a:cubicBezTo>
                  <a:pt x="33425" y="345"/>
                  <a:pt x="33390" y="349"/>
                  <a:pt x="33355" y="349"/>
                </a:cubicBezTo>
                <a:cubicBezTo>
                  <a:pt x="33314" y="349"/>
                  <a:pt x="33272" y="344"/>
                  <a:pt x="33229" y="324"/>
                </a:cubicBezTo>
                <a:cubicBezTo>
                  <a:pt x="33175" y="300"/>
                  <a:pt x="33121" y="297"/>
                  <a:pt x="33067" y="297"/>
                </a:cubicBezTo>
                <a:cubicBezTo>
                  <a:pt x="33053" y="297"/>
                  <a:pt x="33038" y="298"/>
                  <a:pt x="33024" y="298"/>
                </a:cubicBezTo>
                <a:cubicBezTo>
                  <a:pt x="32996" y="298"/>
                  <a:pt x="32968" y="297"/>
                  <a:pt x="32940" y="293"/>
                </a:cubicBezTo>
                <a:cubicBezTo>
                  <a:pt x="32911" y="289"/>
                  <a:pt x="32882" y="255"/>
                  <a:pt x="32857" y="239"/>
                </a:cubicBezTo>
                <a:cubicBezTo>
                  <a:pt x="32840" y="265"/>
                  <a:pt x="32827" y="286"/>
                  <a:pt x="32817" y="302"/>
                </a:cubicBezTo>
                <a:cubicBezTo>
                  <a:pt x="32786" y="276"/>
                  <a:pt x="32761" y="238"/>
                  <a:pt x="32735" y="238"/>
                </a:cubicBezTo>
                <a:cubicBezTo>
                  <a:pt x="32724" y="238"/>
                  <a:pt x="32712" y="246"/>
                  <a:pt x="32699" y="265"/>
                </a:cubicBezTo>
                <a:cubicBezTo>
                  <a:pt x="32681" y="293"/>
                  <a:pt x="32661" y="305"/>
                  <a:pt x="32639" y="305"/>
                </a:cubicBezTo>
                <a:cubicBezTo>
                  <a:pt x="32613" y="305"/>
                  <a:pt x="32586" y="290"/>
                  <a:pt x="32558" y="268"/>
                </a:cubicBezTo>
                <a:cubicBezTo>
                  <a:pt x="32532" y="248"/>
                  <a:pt x="32505" y="231"/>
                  <a:pt x="32479" y="231"/>
                </a:cubicBezTo>
                <a:cubicBezTo>
                  <a:pt x="32454" y="231"/>
                  <a:pt x="32430" y="247"/>
                  <a:pt x="32411" y="292"/>
                </a:cubicBezTo>
                <a:cubicBezTo>
                  <a:pt x="32395" y="275"/>
                  <a:pt x="32378" y="246"/>
                  <a:pt x="32362" y="245"/>
                </a:cubicBezTo>
                <a:cubicBezTo>
                  <a:pt x="32358" y="244"/>
                  <a:pt x="32354" y="244"/>
                  <a:pt x="32350" y="244"/>
                </a:cubicBezTo>
                <a:cubicBezTo>
                  <a:pt x="32324" y="244"/>
                  <a:pt x="32296" y="254"/>
                  <a:pt x="32270" y="254"/>
                </a:cubicBezTo>
                <a:cubicBezTo>
                  <a:pt x="32254" y="254"/>
                  <a:pt x="32238" y="250"/>
                  <a:pt x="32225" y="234"/>
                </a:cubicBezTo>
                <a:cubicBezTo>
                  <a:pt x="32211" y="218"/>
                  <a:pt x="32199" y="212"/>
                  <a:pt x="32188" y="212"/>
                </a:cubicBezTo>
                <a:cubicBezTo>
                  <a:pt x="32160" y="212"/>
                  <a:pt x="32141" y="247"/>
                  <a:pt x="32115" y="247"/>
                </a:cubicBezTo>
                <a:cubicBezTo>
                  <a:pt x="32113" y="247"/>
                  <a:pt x="32110" y="247"/>
                  <a:pt x="32108" y="246"/>
                </a:cubicBezTo>
                <a:cubicBezTo>
                  <a:pt x="32091" y="242"/>
                  <a:pt x="32075" y="241"/>
                  <a:pt x="32058" y="241"/>
                </a:cubicBezTo>
                <a:cubicBezTo>
                  <a:pt x="32031" y="241"/>
                  <a:pt x="32004" y="244"/>
                  <a:pt x="31977" y="244"/>
                </a:cubicBezTo>
                <a:cubicBezTo>
                  <a:pt x="31964" y="244"/>
                  <a:pt x="31952" y="244"/>
                  <a:pt x="31940" y="242"/>
                </a:cubicBezTo>
                <a:cubicBezTo>
                  <a:pt x="31935" y="241"/>
                  <a:pt x="31930" y="240"/>
                  <a:pt x="31925" y="240"/>
                </a:cubicBezTo>
                <a:cubicBezTo>
                  <a:pt x="31899" y="240"/>
                  <a:pt x="31873" y="251"/>
                  <a:pt x="31846" y="251"/>
                </a:cubicBezTo>
                <a:cubicBezTo>
                  <a:pt x="31819" y="251"/>
                  <a:pt x="31792" y="240"/>
                  <a:pt x="31765" y="196"/>
                </a:cubicBezTo>
                <a:cubicBezTo>
                  <a:pt x="31751" y="232"/>
                  <a:pt x="31736" y="244"/>
                  <a:pt x="31721" y="244"/>
                </a:cubicBezTo>
                <a:cubicBezTo>
                  <a:pt x="31689" y="244"/>
                  <a:pt x="31655" y="194"/>
                  <a:pt x="31622" y="190"/>
                </a:cubicBezTo>
                <a:cubicBezTo>
                  <a:pt x="31606" y="188"/>
                  <a:pt x="31589" y="182"/>
                  <a:pt x="31572" y="182"/>
                </a:cubicBezTo>
                <a:cubicBezTo>
                  <a:pt x="31549" y="182"/>
                  <a:pt x="31527" y="194"/>
                  <a:pt x="31513" y="245"/>
                </a:cubicBezTo>
                <a:cubicBezTo>
                  <a:pt x="31509" y="237"/>
                  <a:pt x="31506" y="230"/>
                  <a:pt x="31501" y="224"/>
                </a:cubicBezTo>
                <a:cubicBezTo>
                  <a:pt x="31494" y="212"/>
                  <a:pt x="31485" y="190"/>
                  <a:pt x="31479" y="190"/>
                </a:cubicBezTo>
                <a:cubicBezTo>
                  <a:pt x="31438" y="190"/>
                  <a:pt x="31398" y="190"/>
                  <a:pt x="31357" y="190"/>
                </a:cubicBezTo>
                <a:cubicBezTo>
                  <a:pt x="31258" y="190"/>
                  <a:pt x="31159" y="191"/>
                  <a:pt x="31060" y="192"/>
                </a:cubicBezTo>
                <a:cubicBezTo>
                  <a:pt x="31047" y="192"/>
                  <a:pt x="31033" y="189"/>
                  <a:pt x="31019" y="189"/>
                </a:cubicBezTo>
                <a:cubicBezTo>
                  <a:pt x="30993" y="189"/>
                  <a:pt x="30967" y="198"/>
                  <a:pt x="30950" y="248"/>
                </a:cubicBezTo>
                <a:cubicBezTo>
                  <a:pt x="30949" y="249"/>
                  <a:pt x="30948" y="249"/>
                  <a:pt x="30947" y="249"/>
                </a:cubicBezTo>
                <a:cubicBezTo>
                  <a:pt x="30944" y="249"/>
                  <a:pt x="30939" y="248"/>
                  <a:pt x="30937" y="248"/>
                </a:cubicBezTo>
                <a:cubicBezTo>
                  <a:pt x="30906" y="218"/>
                  <a:pt x="30876" y="196"/>
                  <a:pt x="30847" y="193"/>
                </a:cubicBezTo>
                <a:cubicBezTo>
                  <a:pt x="30830" y="192"/>
                  <a:pt x="30814" y="192"/>
                  <a:pt x="30797" y="192"/>
                </a:cubicBezTo>
                <a:cubicBezTo>
                  <a:pt x="30763" y="192"/>
                  <a:pt x="30729" y="193"/>
                  <a:pt x="30696" y="193"/>
                </a:cubicBezTo>
                <a:cubicBezTo>
                  <a:pt x="30672" y="193"/>
                  <a:pt x="30648" y="192"/>
                  <a:pt x="30625" y="190"/>
                </a:cubicBezTo>
                <a:cubicBezTo>
                  <a:pt x="30585" y="187"/>
                  <a:pt x="30545" y="162"/>
                  <a:pt x="30503" y="145"/>
                </a:cubicBezTo>
                <a:cubicBezTo>
                  <a:pt x="30486" y="188"/>
                  <a:pt x="30462" y="198"/>
                  <a:pt x="30437" y="198"/>
                </a:cubicBezTo>
                <a:cubicBezTo>
                  <a:pt x="30410" y="198"/>
                  <a:pt x="30382" y="187"/>
                  <a:pt x="30355" y="187"/>
                </a:cubicBezTo>
                <a:cubicBezTo>
                  <a:pt x="30330" y="187"/>
                  <a:pt x="30306" y="198"/>
                  <a:pt x="30289" y="240"/>
                </a:cubicBezTo>
                <a:cubicBezTo>
                  <a:pt x="30268" y="225"/>
                  <a:pt x="30246" y="197"/>
                  <a:pt x="30227" y="197"/>
                </a:cubicBezTo>
                <a:cubicBezTo>
                  <a:pt x="30226" y="197"/>
                  <a:pt x="30225" y="197"/>
                  <a:pt x="30224" y="197"/>
                </a:cubicBezTo>
                <a:cubicBezTo>
                  <a:pt x="30221" y="198"/>
                  <a:pt x="30217" y="198"/>
                  <a:pt x="30214" y="198"/>
                </a:cubicBezTo>
                <a:cubicBezTo>
                  <a:pt x="30189" y="198"/>
                  <a:pt x="30164" y="191"/>
                  <a:pt x="30139" y="191"/>
                </a:cubicBezTo>
                <a:cubicBezTo>
                  <a:pt x="30110" y="191"/>
                  <a:pt x="30083" y="201"/>
                  <a:pt x="30060" y="245"/>
                </a:cubicBezTo>
                <a:cubicBezTo>
                  <a:pt x="30035" y="194"/>
                  <a:pt x="30006" y="177"/>
                  <a:pt x="29980" y="177"/>
                </a:cubicBezTo>
                <a:cubicBezTo>
                  <a:pt x="29955" y="177"/>
                  <a:pt x="29932" y="191"/>
                  <a:pt x="29916" y="205"/>
                </a:cubicBezTo>
                <a:cubicBezTo>
                  <a:pt x="29904" y="215"/>
                  <a:pt x="29892" y="219"/>
                  <a:pt x="29881" y="219"/>
                </a:cubicBezTo>
                <a:cubicBezTo>
                  <a:pt x="29850" y="219"/>
                  <a:pt x="29819" y="189"/>
                  <a:pt x="29790" y="189"/>
                </a:cubicBezTo>
                <a:cubicBezTo>
                  <a:pt x="29783" y="189"/>
                  <a:pt x="29776" y="191"/>
                  <a:pt x="29770" y="195"/>
                </a:cubicBezTo>
                <a:cubicBezTo>
                  <a:pt x="29761" y="199"/>
                  <a:pt x="29751" y="201"/>
                  <a:pt x="29741" y="201"/>
                </a:cubicBezTo>
                <a:cubicBezTo>
                  <a:pt x="29730" y="201"/>
                  <a:pt x="29718" y="199"/>
                  <a:pt x="29706" y="199"/>
                </a:cubicBezTo>
                <a:cubicBezTo>
                  <a:pt x="29684" y="199"/>
                  <a:pt x="29661" y="206"/>
                  <a:pt x="29642" y="248"/>
                </a:cubicBezTo>
                <a:cubicBezTo>
                  <a:pt x="29640" y="252"/>
                  <a:pt x="29637" y="254"/>
                  <a:pt x="29633" y="254"/>
                </a:cubicBezTo>
                <a:cubicBezTo>
                  <a:pt x="29618" y="254"/>
                  <a:pt x="29594" y="226"/>
                  <a:pt x="29572" y="226"/>
                </a:cubicBezTo>
                <a:cubicBezTo>
                  <a:pt x="29561" y="226"/>
                  <a:pt x="29551" y="233"/>
                  <a:pt x="29543" y="252"/>
                </a:cubicBezTo>
                <a:cubicBezTo>
                  <a:pt x="29541" y="257"/>
                  <a:pt x="29536" y="260"/>
                  <a:pt x="29530" y="260"/>
                </a:cubicBezTo>
                <a:cubicBezTo>
                  <a:pt x="29524" y="260"/>
                  <a:pt x="29518" y="257"/>
                  <a:pt x="29515" y="252"/>
                </a:cubicBezTo>
                <a:cubicBezTo>
                  <a:pt x="29496" y="217"/>
                  <a:pt x="29479" y="201"/>
                  <a:pt x="29462" y="201"/>
                </a:cubicBezTo>
                <a:cubicBezTo>
                  <a:pt x="29446" y="201"/>
                  <a:pt x="29430" y="215"/>
                  <a:pt x="29415" y="240"/>
                </a:cubicBezTo>
                <a:cubicBezTo>
                  <a:pt x="29395" y="201"/>
                  <a:pt x="29375" y="191"/>
                  <a:pt x="29355" y="191"/>
                </a:cubicBezTo>
                <a:cubicBezTo>
                  <a:pt x="29333" y="191"/>
                  <a:pt x="29311" y="203"/>
                  <a:pt x="29290" y="203"/>
                </a:cubicBezTo>
                <a:cubicBezTo>
                  <a:pt x="29287" y="203"/>
                  <a:pt x="29284" y="202"/>
                  <a:pt x="29281" y="202"/>
                </a:cubicBezTo>
                <a:cubicBezTo>
                  <a:pt x="29280" y="202"/>
                  <a:pt x="29279" y="201"/>
                  <a:pt x="29278" y="201"/>
                </a:cubicBezTo>
                <a:cubicBezTo>
                  <a:pt x="29260" y="201"/>
                  <a:pt x="29242" y="229"/>
                  <a:pt x="29227" y="242"/>
                </a:cubicBezTo>
                <a:cubicBezTo>
                  <a:pt x="29208" y="228"/>
                  <a:pt x="29186" y="202"/>
                  <a:pt x="29165" y="200"/>
                </a:cubicBezTo>
                <a:cubicBezTo>
                  <a:pt x="29140" y="199"/>
                  <a:pt x="29114" y="199"/>
                  <a:pt x="29089" y="199"/>
                </a:cubicBezTo>
                <a:cubicBezTo>
                  <a:pt x="29038" y="199"/>
                  <a:pt x="28987" y="200"/>
                  <a:pt x="28936" y="200"/>
                </a:cubicBezTo>
                <a:cubicBezTo>
                  <a:pt x="28910" y="200"/>
                  <a:pt x="28885" y="200"/>
                  <a:pt x="28859" y="199"/>
                </a:cubicBezTo>
                <a:cubicBezTo>
                  <a:pt x="28802" y="196"/>
                  <a:pt x="28744" y="175"/>
                  <a:pt x="28683" y="161"/>
                </a:cubicBezTo>
                <a:cubicBezTo>
                  <a:pt x="28678" y="170"/>
                  <a:pt x="28669" y="187"/>
                  <a:pt x="28669" y="187"/>
                </a:cubicBezTo>
                <a:cubicBezTo>
                  <a:pt x="28615" y="171"/>
                  <a:pt x="28571" y="149"/>
                  <a:pt x="28528" y="147"/>
                </a:cubicBezTo>
                <a:cubicBezTo>
                  <a:pt x="28503" y="146"/>
                  <a:pt x="28477" y="142"/>
                  <a:pt x="28452" y="142"/>
                </a:cubicBezTo>
                <a:cubicBezTo>
                  <a:pt x="28416" y="142"/>
                  <a:pt x="28381" y="150"/>
                  <a:pt x="28350" y="186"/>
                </a:cubicBezTo>
                <a:cubicBezTo>
                  <a:pt x="28326" y="156"/>
                  <a:pt x="28301" y="148"/>
                  <a:pt x="28277" y="148"/>
                </a:cubicBezTo>
                <a:cubicBezTo>
                  <a:pt x="28246" y="148"/>
                  <a:pt x="28216" y="161"/>
                  <a:pt x="28187" y="161"/>
                </a:cubicBezTo>
                <a:cubicBezTo>
                  <a:pt x="28169" y="161"/>
                  <a:pt x="28151" y="156"/>
                  <a:pt x="28134" y="139"/>
                </a:cubicBezTo>
                <a:cubicBezTo>
                  <a:pt x="28098" y="102"/>
                  <a:pt x="28065" y="94"/>
                  <a:pt x="28033" y="94"/>
                </a:cubicBezTo>
                <a:cubicBezTo>
                  <a:pt x="28008" y="94"/>
                  <a:pt x="27984" y="99"/>
                  <a:pt x="27960" y="99"/>
                </a:cubicBezTo>
                <a:cubicBezTo>
                  <a:pt x="27943" y="99"/>
                  <a:pt x="27927" y="97"/>
                  <a:pt x="27910" y="89"/>
                </a:cubicBezTo>
                <a:cubicBezTo>
                  <a:pt x="27885" y="139"/>
                  <a:pt x="27865" y="178"/>
                  <a:pt x="27859" y="190"/>
                </a:cubicBezTo>
                <a:cubicBezTo>
                  <a:pt x="27773" y="174"/>
                  <a:pt x="27712" y="152"/>
                  <a:pt x="27650" y="152"/>
                </a:cubicBezTo>
                <a:cubicBezTo>
                  <a:pt x="27608" y="152"/>
                  <a:pt x="27562" y="82"/>
                  <a:pt x="27521" y="82"/>
                </a:cubicBezTo>
                <a:cubicBezTo>
                  <a:pt x="27501" y="82"/>
                  <a:pt x="27481" y="99"/>
                  <a:pt x="27464" y="149"/>
                </a:cubicBezTo>
                <a:cubicBezTo>
                  <a:pt x="27453" y="130"/>
                  <a:pt x="27441" y="111"/>
                  <a:pt x="27428" y="89"/>
                </a:cubicBezTo>
                <a:cubicBezTo>
                  <a:pt x="27401" y="143"/>
                  <a:pt x="27359" y="105"/>
                  <a:pt x="27326" y="140"/>
                </a:cubicBezTo>
                <a:cubicBezTo>
                  <a:pt x="27321" y="145"/>
                  <a:pt x="27316" y="148"/>
                  <a:pt x="27311" y="148"/>
                </a:cubicBezTo>
                <a:cubicBezTo>
                  <a:pt x="27285" y="148"/>
                  <a:pt x="27257" y="91"/>
                  <a:pt x="27227" y="91"/>
                </a:cubicBezTo>
                <a:cubicBezTo>
                  <a:pt x="27215" y="91"/>
                  <a:pt x="27203" y="100"/>
                  <a:pt x="27191" y="125"/>
                </a:cubicBezTo>
                <a:cubicBezTo>
                  <a:pt x="27178" y="151"/>
                  <a:pt x="27161" y="164"/>
                  <a:pt x="27142" y="164"/>
                </a:cubicBezTo>
                <a:cubicBezTo>
                  <a:pt x="27118" y="164"/>
                  <a:pt x="27092" y="143"/>
                  <a:pt x="27069" y="97"/>
                </a:cubicBezTo>
                <a:cubicBezTo>
                  <a:pt x="27062" y="121"/>
                  <a:pt x="27053" y="129"/>
                  <a:pt x="27043" y="129"/>
                </a:cubicBezTo>
                <a:cubicBezTo>
                  <a:pt x="27022" y="129"/>
                  <a:pt x="26998" y="94"/>
                  <a:pt x="26976" y="94"/>
                </a:cubicBezTo>
                <a:cubicBezTo>
                  <a:pt x="26963" y="94"/>
                  <a:pt x="26951" y="107"/>
                  <a:pt x="26942" y="147"/>
                </a:cubicBezTo>
                <a:cubicBezTo>
                  <a:pt x="26944" y="170"/>
                  <a:pt x="26947" y="214"/>
                  <a:pt x="26950" y="259"/>
                </a:cubicBezTo>
                <a:cubicBezTo>
                  <a:pt x="26902" y="202"/>
                  <a:pt x="26860" y="150"/>
                  <a:pt x="26817" y="99"/>
                </a:cubicBezTo>
                <a:cubicBezTo>
                  <a:pt x="26807" y="119"/>
                  <a:pt x="26796" y="126"/>
                  <a:pt x="26785" y="126"/>
                </a:cubicBezTo>
                <a:cubicBezTo>
                  <a:pt x="26761" y="126"/>
                  <a:pt x="26734" y="97"/>
                  <a:pt x="26707" y="97"/>
                </a:cubicBezTo>
                <a:cubicBezTo>
                  <a:pt x="26692" y="97"/>
                  <a:pt x="26677" y="106"/>
                  <a:pt x="26663" y="133"/>
                </a:cubicBezTo>
                <a:cubicBezTo>
                  <a:pt x="26661" y="140"/>
                  <a:pt x="26646" y="172"/>
                  <a:pt x="26632" y="208"/>
                </a:cubicBezTo>
                <a:cubicBezTo>
                  <a:pt x="26610" y="171"/>
                  <a:pt x="26588" y="133"/>
                  <a:pt x="26567" y="99"/>
                </a:cubicBezTo>
                <a:lnTo>
                  <a:pt x="26470" y="99"/>
                </a:lnTo>
                <a:cubicBezTo>
                  <a:pt x="26461" y="131"/>
                  <a:pt x="26448" y="177"/>
                  <a:pt x="26438" y="214"/>
                </a:cubicBezTo>
                <a:cubicBezTo>
                  <a:pt x="26345" y="167"/>
                  <a:pt x="26256" y="92"/>
                  <a:pt x="26173" y="92"/>
                </a:cubicBezTo>
                <a:cubicBezTo>
                  <a:pt x="26134" y="92"/>
                  <a:pt x="26096" y="108"/>
                  <a:pt x="26059" y="150"/>
                </a:cubicBezTo>
                <a:cubicBezTo>
                  <a:pt x="26026" y="133"/>
                  <a:pt x="25996" y="108"/>
                  <a:pt x="25965" y="100"/>
                </a:cubicBezTo>
                <a:cubicBezTo>
                  <a:pt x="25959" y="99"/>
                  <a:pt x="25954" y="98"/>
                  <a:pt x="25948" y="98"/>
                </a:cubicBezTo>
                <a:cubicBezTo>
                  <a:pt x="25901" y="98"/>
                  <a:pt x="25857" y="141"/>
                  <a:pt x="25810" y="141"/>
                </a:cubicBezTo>
                <a:cubicBezTo>
                  <a:pt x="25791" y="141"/>
                  <a:pt x="25772" y="135"/>
                  <a:pt x="25752" y="117"/>
                </a:cubicBezTo>
                <a:cubicBezTo>
                  <a:pt x="25737" y="149"/>
                  <a:pt x="25721" y="160"/>
                  <a:pt x="25704" y="160"/>
                </a:cubicBezTo>
                <a:cubicBezTo>
                  <a:pt x="25667" y="160"/>
                  <a:pt x="25628" y="103"/>
                  <a:pt x="25592" y="103"/>
                </a:cubicBezTo>
                <a:cubicBezTo>
                  <a:pt x="25591" y="103"/>
                  <a:pt x="25591" y="103"/>
                  <a:pt x="25590" y="103"/>
                </a:cubicBezTo>
                <a:cubicBezTo>
                  <a:pt x="25533" y="108"/>
                  <a:pt x="25478" y="139"/>
                  <a:pt x="25424" y="158"/>
                </a:cubicBezTo>
                <a:cubicBezTo>
                  <a:pt x="25421" y="159"/>
                  <a:pt x="25418" y="159"/>
                  <a:pt x="25415" y="159"/>
                </a:cubicBezTo>
                <a:cubicBezTo>
                  <a:pt x="25413" y="159"/>
                  <a:pt x="25411" y="159"/>
                  <a:pt x="25409" y="158"/>
                </a:cubicBezTo>
                <a:cubicBezTo>
                  <a:pt x="25384" y="134"/>
                  <a:pt x="25361" y="97"/>
                  <a:pt x="25337" y="97"/>
                </a:cubicBezTo>
                <a:cubicBezTo>
                  <a:pt x="25325" y="97"/>
                  <a:pt x="25312" y="106"/>
                  <a:pt x="25299" y="128"/>
                </a:cubicBezTo>
                <a:cubicBezTo>
                  <a:pt x="25296" y="134"/>
                  <a:pt x="25292" y="136"/>
                  <a:pt x="25288" y="136"/>
                </a:cubicBezTo>
                <a:cubicBezTo>
                  <a:pt x="25272" y="136"/>
                  <a:pt x="25250" y="106"/>
                  <a:pt x="25231" y="106"/>
                </a:cubicBezTo>
                <a:cubicBezTo>
                  <a:pt x="25220" y="106"/>
                  <a:pt x="25209" y="118"/>
                  <a:pt x="25202" y="156"/>
                </a:cubicBezTo>
                <a:cubicBezTo>
                  <a:pt x="25200" y="165"/>
                  <a:pt x="25192" y="168"/>
                  <a:pt x="25180" y="168"/>
                </a:cubicBezTo>
                <a:cubicBezTo>
                  <a:pt x="25166" y="168"/>
                  <a:pt x="25148" y="163"/>
                  <a:pt x="25135" y="156"/>
                </a:cubicBezTo>
                <a:cubicBezTo>
                  <a:pt x="25110" y="144"/>
                  <a:pt x="25078" y="91"/>
                  <a:pt x="25055" y="91"/>
                </a:cubicBezTo>
                <a:cubicBezTo>
                  <a:pt x="25047" y="91"/>
                  <a:pt x="25041" y="97"/>
                  <a:pt x="25035" y="111"/>
                </a:cubicBezTo>
                <a:cubicBezTo>
                  <a:pt x="25027" y="135"/>
                  <a:pt x="25018" y="143"/>
                  <a:pt x="25010" y="143"/>
                </a:cubicBezTo>
                <a:cubicBezTo>
                  <a:pt x="24990" y="143"/>
                  <a:pt x="24972" y="93"/>
                  <a:pt x="24951" y="93"/>
                </a:cubicBezTo>
                <a:cubicBezTo>
                  <a:pt x="24948" y="93"/>
                  <a:pt x="24945" y="95"/>
                  <a:pt x="24941" y="97"/>
                </a:cubicBezTo>
                <a:cubicBezTo>
                  <a:pt x="24931" y="107"/>
                  <a:pt x="24919" y="110"/>
                  <a:pt x="24905" y="110"/>
                </a:cubicBezTo>
                <a:cubicBezTo>
                  <a:pt x="24887" y="110"/>
                  <a:pt x="24868" y="104"/>
                  <a:pt x="24849" y="104"/>
                </a:cubicBezTo>
                <a:cubicBezTo>
                  <a:pt x="24844" y="104"/>
                  <a:pt x="24838" y="105"/>
                  <a:pt x="24832" y="106"/>
                </a:cubicBezTo>
                <a:cubicBezTo>
                  <a:pt x="24799" y="114"/>
                  <a:pt x="24768" y="139"/>
                  <a:pt x="24762" y="142"/>
                </a:cubicBezTo>
                <a:cubicBezTo>
                  <a:pt x="24716" y="128"/>
                  <a:pt x="24678" y="102"/>
                  <a:pt x="24653" y="102"/>
                </a:cubicBezTo>
                <a:cubicBezTo>
                  <a:pt x="24646" y="102"/>
                  <a:pt x="24639" y="104"/>
                  <a:pt x="24634" y="111"/>
                </a:cubicBezTo>
                <a:cubicBezTo>
                  <a:pt x="24568" y="189"/>
                  <a:pt x="24493" y="152"/>
                  <a:pt x="24411" y="219"/>
                </a:cubicBezTo>
                <a:lnTo>
                  <a:pt x="24411" y="219"/>
                </a:lnTo>
                <a:cubicBezTo>
                  <a:pt x="24409" y="209"/>
                  <a:pt x="24407" y="199"/>
                  <a:pt x="24404" y="189"/>
                </a:cubicBezTo>
                <a:lnTo>
                  <a:pt x="24404" y="189"/>
                </a:lnTo>
                <a:cubicBezTo>
                  <a:pt x="24403" y="200"/>
                  <a:pt x="24401" y="214"/>
                  <a:pt x="24398" y="230"/>
                </a:cubicBezTo>
                <a:cubicBezTo>
                  <a:pt x="24403" y="226"/>
                  <a:pt x="24407" y="222"/>
                  <a:pt x="24411" y="219"/>
                </a:cubicBezTo>
                <a:lnTo>
                  <a:pt x="24411" y="219"/>
                </a:lnTo>
                <a:cubicBezTo>
                  <a:pt x="24413" y="226"/>
                  <a:pt x="24414" y="234"/>
                  <a:pt x="24415" y="242"/>
                </a:cubicBezTo>
                <a:cubicBezTo>
                  <a:pt x="24415" y="245"/>
                  <a:pt x="24413" y="250"/>
                  <a:pt x="24410" y="250"/>
                </a:cubicBezTo>
                <a:cubicBezTo>
                  <a:pt x="24406" y="250"/>
                  <a:pt x="24402" y="245"/>
                  <a:pt x="24398" y="230"/>
                </a:cubicBezTo>
                <a:cubicBezTo>
                  <a:pt x="24393" y="230"/>
                  <a:pt x="24395" y="196"/>
                  <a:pt x="24397" y="162"/>
                </a:cubicBezTo>
                <a:lnTo>
                  <a:pt x="24397" y="162"/>
                </a:lnTo>
                <a:cubicBezTo>
                  <a:pt x="24399" y="171"/>
                  <a:pt x="24402" y="180"/>
                  <a:pt x="24404" y="189"/>
                </a:cubicBezTo>
                <a:lnTo>
                  <a:pt x="24404" y="189"/>
                </a:lnTo>
                <a:cubicBezTo>
                  <a:pt x="24410" y="146"/>
                  <a:pt x="24410" y="136"/>
                  <a:pt x="24409" y="136"/>
                </a:cubicBezTo>
                <a:cubicBezTo>
                  <a:pt x="24382" y="124"/>
                  <a:pt x="24354" y="124"/>
                  <a:pt x="24329" y="103"/>
                </a:cubicBezTo>
                <a:cubicBezTo>
                  <a:pt x="24327" y="101"/>
                  <a:pt x="24324" y="100"/>
                  <a:pt x="24322" y="100"/>
                </a:cubicBezTo>
                <a:cubicBezTo>
                  <a:pt x="24306" y="100"/>
                  <a:pt x="24301" y="151"/>
                  <a:pt x="24284" y="151"/>
                </a:cubicBezTo>
                <a:cubicBezTo>
                  <a:pt x="24279" y="151"/>
                  <a:pt x="24272" y="145"/>
                  <a:pt x="24263" y="131"/>
                </a:cubicBezTo>
                <a:cubicBezTo>
                  <a:pt x="24256" y="119"/>
                  <a:pt x="24242" y="113"/>
                  <a:pt x="24227" y="113"/>
                </a:cubicBezTo>
                <a:cubicBezTo>
                  <a:pt x="24214" y="113"/>
                  <a:pt x="24200" y="118"/>
                  <a:pt x="24191" y="128"/>
                </a:cubicBezTo>
                <a:cubicBezTo>
                  <a:pt x="24166" y="155"/>
                  <a:pt x="24142" y="167"/>
                  <a:pt x="24117" y="167"/>
                </a:cubicBezTo>
                <a:cubicBezTo>
                  <a:pt x="24083" y="167"/>
                  <a:pt x="24048" y="144"/>
                  <a:pt x="24011" y="106"/>
                </a:cubicBezTo>
                <a:cubicBezTo>
                  <a:pt x="23994" y="152"/>
                  <a:pt x="23973" y="168"/>
                  <a:pt x="23954" y="168"/>
                </a:cubicBezTo>
                <a:cubicBezTo>
                  <a:pt x="23930" y="168"/>
                  <a:pt x="23908" y="145"/>
                  <a:pt x="23892" y="125"/>
                </a:cubicBezTo>
                <a:cubicBezTo>
                  <a:pt x="23840" y="142"/>
                  <a:pt x="23808" y="162"/>
                  <a:pt x="23776" y="162"/>
                </a:cubicBezTo>
                <a:cubicBezTo>
                  <a:pt x="23775" y="162"/>
                  <a:pt x="23774" y="162"/>
                  <a:pt x="23773" y="162"/>
                </a:cubicBezTo>
                <a:cubicBezTo>
                  <a:pt x="23744" y="161"/>
                  <a:pt x="23708" y="127"/>
                  <a:pt x="23681" y="127"/>
                </a:cubicBezTo>
                <a:cubicBezTo>
                  <a:pt x="23674" y="127"/>
                  <a:pt x="23668" y="129"/>
                  <a:pt x="23663" y="134"/>
                </a:cubicBezTo>
                <a:cubicBezTo>
                  <a:pt x="23656" y="141"/>
                  <a:pt x="23649" y="144"/>
                  <a:pt x="23643" y="144"/>
                </a:cubicBezTo>
                <a:cubicBezTo>
                  <a:pt x="23619" y="144"/>
                  <a:pt x="23600" y="102"/>
                  <a:pt x="23576" y="102"/>
                </a:cubicBezTo>
                <a:cubicBezTo>
                  <a:pt x="23573" y="102"/>
                  <a:pt x="23569" y="103"/>
                  <a:pt x="23566" y="105"/>
                </a:cubicBezTo>
                <a:cubicBezTo>
                  <a:pt x="23551" y="113"/>
                  <a:pt x="23536" y="115"/>
                  <a:pt x="23520" y="115"/>
                </a:cubicBezTo>
                <a:cubicBezTo>
                  <a:pt x="23496" y="115"/>
                  <a:pt x="23472" y="109"/>
                  <a:pt x="23455" y="109"/>
                </a:cubicBezTo>
                <a:cubicBezTo>
                  <a:pt x="23413" y="158"/>
                  <a:pt x="23382" y="195"/>
                  <a:pt x="23354" y="224"/>
                </a:cubicBezTo>
                <a:cubicBezTo>
                  <a:pt x="23308" y="170"/>
                  <a:pt x="23268" y="121"/>
                  <a:pt x="23229" y="74"/>
                </a:cubicBezTo>
                <a:cubicBezTo>
                  <a:pt x="23227" y="72"/>
                  <a:pt x="23225" y="71"/>
                  <a:pt x="23223" y="71"/>
                </a:cubicBezTo>
                <a:cubicBezTo>
                  <a:pt x="23218" y="71"/>
                  <a:pt x="23213" y="74"/>
                  <a:pt x="23208" y="75"/>
                </a:cubicBezTo>
                <a:cubicBezTo>
                  <a:pt x="23210" y="120"/>
                  <a:pt x="23210" y="164"/>
                  <a:pt x="23210" y="231"/>
                </a:cubicBezTo>
                <a:cubicBezTo>
                  <a:pt x="23165" y="218"/>
                  <a:pt x="23124" y="206"/>
                  <a:pt x="23082" y="193"/>
                </a:cubicBezTo>
                <a:cubicBezTo>
                  <a:pt x="23064" y="200"/>
                  <a:pt x="23043" y="208"/>
                  <a:pt x="23015" y="218"/>
                </a:cubicBezTo>
                <a:cubicBezTo>
                  <a:pt x="23029" y="172"/>
                  <a:pt x="23035" y="150"/>
                  <a:pt x="23043" y="115"/>
                </a:cubicBezTo>
                <a:cubicBezTo>
                  <a:pt x="23039" y="114"/>
                  <a:pt x="23035" y="114"/>
                  <a:pt x="23031" y="114"/>
                </a:cubicBezTo>
                <a:cubicBezTo>
                  <a:pt x="22951" y="114"/>
                  <a:pt x="22979" y="303"/>
                  <a:pt x="22915" y="336"/>
                </a:cubicBezTo>
                <a:cubicBezTo>
                  <a:pt x="22912" y="262"/>
                  <a:pt x="22915" y="175"/>
                  <a:pt x="22873" y="139"/>
                </a:cubicBezTo>
                <a:cubicBezTo>
                  <a:pt x="22836" y="106"/>
                  <a:pt x="22796" y="87"/>
                  <a:pt x="22761" y="64"/>
                </a:cubicBezTo>
                <a:cubicBezTo>
                  <a:pt x="22727" y="81"/>
                  <a:pt x="22695" y="93"/>
                  <a:pt x="22664" y="114"/>
                </a:cubicBezTo>
                <a:cubicBezTo>
                  <a:pt x="22648" y="125"/>
                  <a:pt x="22631" y="129"/>
                  <a:pt x="22614" y="129"/>
                </a:cubicBezTo>
                <a:cubicBezTo>
                  <a:pt x="22547" y="129"/>
                  <a:pt x="22475" y="57"/>
                  <a:pt x="22408" y="57"/>
                </a:cubicBezTo>
                <a:cubicBezTo>
                  <a:pt x="22379" y="57"/>
                  <a:pt x="22352" y="70"/>
                  <a:pt x="22325" y="108"/>
                </a:cubicBezTo>
                <a:cubicBezTo>
                  <a:pt x="22300" y="71"/>
                  <a:pt x="22277" y="52"/>
                  <a:pt x="22255" y="52"/>
                </a:cubicBezTo>
                <a:cubicBezTo>
                  <a:pt x="22233" y="52"/>
                  <a:pt x="22212" y="71"/>
                  <a:pt x="22193" y="109"/>
                </a:cubicBezTo>
                <a:cubicBezTo>
                  <a:pt x="22166" y="65"/>
                  <a:pt x="22138" y="54"/>
                  <a:pt x="22111" y="54"/>
                </a:cubicBezTo>
                <a:cubicBezTo>
                  <a:pt x="22086" y="54"/>
                  <a:pt x="22062" y="62"/>
                  <a:pt x="22038" y="62"/>
                </a:cubicBezTo>
                <a:cubicBezTo>
                  <a:pt x="22038" y="62"/>
                  <a:pt x="22037" y="62"/>
                  <a:pt x="22036" y="62"/>
                </a:cubicBezTo>
                <a:cubicBezTo>
                  <a:pt x="22006" y="62"/>
                  <a:pt x="21980" y="95"/>
                  <a:pt x="21955" y="111"/>
                </a:cubicBezTo>
                <a:cubicBezTo>
                  <a:pt x="21922" y="93"/>
                  <a:pt x="21893" y="68"/>
                  <a:pt x="21863" y="61"/>
                </a:cubicBezTo>
                <a:cubicBezTo>
                  <a:pt x="21846" y="57"/>
                  <a:pt x="21829" y="56"/>
                  <a:pt x="21812" y="56"/>
                </a:cubicBezTo>
                <a:cubicBezTo>
                  <a:pt x="21767" y="56"/>
                  <a:pt x="21721" y="65"/>
                  <a:pt x="21676" y="65"/>
                </a:cubicBezTo>
                <a:cubicBezTo>
                  <a:pt x="21625" y="65"/>
                  <a:pt x="21574" y="54"/>
                  <a:pt x="21522" y="6"/>
                </a:cubicBezTo>
                <a:cubicBezTo>
                  <a:pt x="21518" y="2"/>
                  <a:pt x="21512" y="0"/>
                  <a:pt x="215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3341875" y="4141651"/>
            <a:ext cx="2052810" cy="1010837"/>
          </a:xfrm>
          <a:custGeom>
            <a:avLst/>
            <a:gdLst/>
            <a:ahLst/>
            <a:cxnLst/>
            <a:rect l="l" t="t" r="r" b="b"/>
            <a:pathLst>
              <a:path w="111158" h="54736" extrusionOk="0">
                <a:moveTo>
                  <a:pt x="45928" y="1"/>
                </a:moveTo>
                <a:lnTo>
                  <a:pt x="46074" y="28622"/>
                </a:lnTo>
                <a:lnTo>
                  <a:pt x="27789" y="6601"/>
                </a:lnTo>
                <a:lnTo>
                  <a:pt x="37717" y="33448"/>
                </a:lnTo>
                <a:lnTo>
                  <a:pt x="37717" y="33448"/>
                </a:lnTo>
                <a:lnTo>
                  <a:pt x="13004" y="19010"/>
                </a:lnTo>
                <a:lnTo>
                  <a:pt x="31512" y="40840"/>
                </a:lnTo>
                <a:lnTo>
                  <a:pt x="31512" y="40840"/>
                </a:lnTo>
                <a:lnTo>
                  <a:pt x="3352" y="35726"/>
                </a:lnTo>
                <a:lnTo>
                  <a:pt x="28212" y="49910"/>
                </a:lnTo>
                <a:lnTo>
                  <a:pt x="0" y="54735"/>
                </a:lnTo>
                <a:lnTo>
                  <a:pt x="111158" y="54735"/>
                </a:lnTo>
                <a:lnTo>
                  <a:pt x="82947" y="49910"/>
                </a:lnTo>
                <a:lnTo>
                  <a:pt x="107807" y="35726"/>
                </a:lnTo>
                <a:lnTo>
                  <a:pt x="79645" y="40840"/>
                </a:lnTo>
                <a:lnTo>
                  <a:pt x="98154" y="19010"/>
                </a:lnTo>
                <a:lnTo>
                  <a:pt x="98154" y="19010"/>
                </a:lnTo>
                <a:lnTo>
                  <a:pt x="73442" y="33448"/>
                </a:lnTo>
                <a:lnTo>
                  <a:pt x="73442" y="33448"/>
                </a:lnTo>
                <a:lnTo>
                  <a:pt x="83369" y="6601"/>
                </a:lnTo>
                <a:lnTo>
                  <a:pt x="83369" y="6601"/>
                </a:lnTo>
                <a:lnTo>
                  <a:pt x="65084" y="28622"/>
                </a:lnTo>
                <a:lnTo>
                  <a:pt x="65229" y="1"/>
                </a:lnTo>
                <a:lnTo>
                  <a:pt x="55579" y="26946"/>
                </a:lnTo>
                <a:lnTo>
                  <a:pt x="459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5431750" y="1259242"/>
            <a:ext cx="1023377" cy="1023394"/>
          </a:xfrm>
          <a:custGeom>
            <a:avLst/>
            <a:gdLst/>
            <a:ahLst/>
            <a:cxnLst/>
            <a:rect l="l" t="t" r="r" b="b"/>
            <a:pathLst>
              <a:path w="59620" h="59621" extrusionOk="0">
                <a:moveTo>
                  <a:pt x="29810" y="1"/>
                </a:moveTo>
                <a:cubicBezTo>
                  <a:pt x="29810" y="16464"/>
                  <a:pt x="16463" y="29811"/>
                  <a:pt x="1" y="29811"/>
                </a:cubicBezTo>
                <a:cubicBezTo>
                  <a:pt x="16463" y="29811"/>
                  <a:pt x="29810" y="43158"/>
                  <a:pt x="29810" y="59621"/>
                </a:cubicBezTo>
                <a:cubicBezTo>
                  <a:pt x="29810" y="43158"/>
                  <a:pt x="43157" y="29811"/>
                  <a:pt x="59619" y="29811"/>
                </a:cubicBezTo>
                <a:cubicBezTo>
                  <a:pt x="43155" y="29811"/>
                  <a:pt x="29810" y="16464"/>
                  <a:pt x="298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7518713" y="1712363"/>
            <a:ext cx="1170900" cy="117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26"/>
          <p:cNvGrpSpPr/>
          <p:nvPr/>
        </p:nvGrpSpPr>
        <p:grpSpPr>
          <a:xfrm>
            <a:off x="7817125" y="1909867"/>
            <a:ext cx="706675" cy="589825"/>
            <a:chOff x="770025" y="3995925"/>
            <a:chExt cx="706675" cy="589825"/>
          </a:xfrm>
        </p:grpSpPr>
        <p:sp>
          <p:nvSpPr>
            <p:cNvPr id="160" name="Google Shape;160;p26"/>
            <p:cNvSpPr/>
            <p:nvPr/>
          </p:nvSpPr>
          <p:spPr>
            <a:xfrm>
              <a:off x="771775" y="3995925"/>
              <a:ext cx="702450" cy="589825"/>
            </a:xfrm>
            <a:custGeom>
              <a:avLst/>
              <a:gdLst/>
              <a:ahLst/>
              <a:cxnLst/>
              <a:rect l="l" t="t" r="r" b="b"/>
              <a:pathLst>
                <a:path w="28098" h="23593" extrusionOk="0">
                  <a:moveTo>
                    <a:pt x="8978" y="1162"/>
                  </a:moveTo>
                  <a:lnTo>
                    <a:pt x="8978" y="1162"/>
                  </a:lnTo>
                  <a:cubicBezTo>
                    <a:pt x="8970" y="1183"/>
                    <a:pt x="8964" y="1198"/>
                    <a:pt x="8954" y="1227"/>
                  </a:cubicBezTo>
                  <a:cubicBezTo>
                    <a:pt x="8917" y="1208"/>
                    <a:pt x="8901" y="1199"/>
                    <a:pt x="8889" y="1193"/>
                  </a:cubicBezTo>
                  <a:cubicBezTo>
                    <a:pt x="8913" y="1184"/>
                    <a:pt x="8942" y="1176"/>
                    <a:pt x="8978" y="1162"/>
                  </a:cubicBezTo>
                  <a:close/>
                  <a:moveTo>
                    <a:pt x="8223" y="1230"/>
                  </a:moveTo>
                  <a:lnTo>
                    <a:pt x="8233" y="1265"/>
                  </a:lnTo>
                  <a:lnTo>
                    <a:pt x="8218" y="1271"/>
                  </a:lnTo>
                  <a:lnTo>
                    <a:pt x="8208" y="1237"/>
                  </a:lnTo>
                  <a:lnTo>
                    <a:pt x="8223" y="1230"/>
                  </a:lnTo>
                  <a:close/>
                  <a:moveTo>
                    <a:pt x="8894" y="1401"/>
                  </a:moveTo>
                  <a:lnTo>
                    <a:pt x="8904" y="1410"/>
                  </a:lnTo>
                  <a:lnTo>
                    <a:pt x="8882" y="1437"/>
                  </a:lnTo>
                  <a:lnTo>
                    <a:pt x="8873" y="1429"/>
                  </a:lnTo>
                  <a:lnTo>
                    <a:pt x="8894" y="1401"/>
                  </a:lnTo>
                  <a:close/>
                  <a:moveTo>
                    <a:pt x="6619" y="1358"/>
                  </a:moveTo>
                  <a:cubicBezTo>
                    <a:pt x="6640" y="1368"/>
                    <a:pt x="6659" y="1376"/>
                    <a:pt x="6715" y="1402"/>
                  </a:cubicBezTo>
                  <a:cubicBezTo>
                    <a:pt x="6628" y="1437"/>
                    <a:pt x="6591" y="1452"/>
                    <a:pt x="6538" y="1473"/>
                  </a:cubicBezTo>
                  <a:cubicBezTo>
                    <a:pt x="6574" y="1424"/>
                    <a:pt x="6593" y="1398"/>
                    <a:pt x="6619" y="1358"/>
                  </a:cubicBezTo>
                  <a:close/>
                  <a:moveTo>
                    <a:pt x="8014" y="1437"/>
                  </a:moveTo>
                  <a:lnTo>
                    <a:pt x="8032" y="1464"/>
                  </a:lnTo>
                  <a:lnTo>
                    <a:pt x="7923" y="1536"/>
                  </a:lnTo>
                  <a:lnTo>
                    <a:pt x="7911" y="1521"/>
                  </a:lnTo>
                  <a:lnTo>
                    <a:pt x="8014" y="1437"/>
                  </a:lnTo>
                  <a:close/>
                  <a:moveTo>
                    <a:pt x="7683" y="1573"/>
                  </a:moveTo>
                  <a:cubicBezTo>
                    <a:pt x="7750" y="1573"/>
                    <a:pt x="7820" y="1585"/>
                    <a:pt x="7892" y="1596"/>
                  </a:cubicBezTo>
                  <a:cubicBezTo>
                    <a:pt x="7855" y="1621"/>
                    <a:pt x="7823" y="1638"/>
                    <a:pt x="7781" y="1670"/>
                  </a:cubicBezTo>
                  <a:cubicBezTo>
                    <a:pt x="7770" y="1665"/>
                    <a:pt x="7751" y="1655"/>
                    <a:pt x="7731" y="1645"/>
                  </a:cubicBezTo>
                  <a:cubicBezTo>
                    <a:pt x="7705" y="1658"/>
                    <a:pt x="7676" y="1673"/>
                    <a:pt x="7648" y="1685"/>
                  </a:cubicBezTo>
                  <a:cubicBezTo>
                    <a:pt x="7648" y="1649"/>
                    <a:pt x="7646" y="1613"/>
                    <a:pt x="7646" y="1574"/>
                  </a:cubicBezTo>
                  <a:cubicBezTo>
                    <a:pt x="7658" y="1573"/>
                    <a:pt x="7671" y="1573"/>
                    <a:pt x="7683" y="1573"/>
                  </a:cubicBezTo>
                  <a:close/>
                  <a:moveTo>
                    <a:pt x="7709" y="1704"/>
                  </a:moveTo>
                  <a:lnTo>
                    <a:pt x="7721" y="1716"/>
                  </a:lnTo>
                  <a:lnTo>
                    <a:pt x="7662" y="1785"/>
                  </a:lnTo>
                  <a:lnTo>
                    <a:pt x="7640" y="1763"/>
                  </a:lnTo>
                  <a:lnTo>
                    <a:pt x="7709" y="1704"/>
                  </a:lnTo>
                  <a:close/>
                  <a:moveTo>
                    <a:pt x="7578" y="1808"/>
                  </a:moveTo>
                  <a:lnTo>
                    <a:pt x="7599" y="1829"/>
                  </a:lnTo>
                  <a:lnTo>
                    <a:pt x="7531" y="1888"/>
                  </a:lnTo>
                  <a:lnTo>
                    <a:pt x="7517" y="1876"/>
                  </a:lnTo>
                  <a:lnTo>
                    <a:pt x="7578" y="1808"/>
                  </a:lnTo>
                  <a:close/>
                  <a:moveTo>
                    <a:pt x="7137" y="1870"/>
                  </a:moveTo>
                  <a:lnTo>
                    <a:pt x="7144" y="1879"/>
                  </a:lnTo>
                  <a:lnTo>
                    <a:pt x="7108" y="1921"/>
                  </a:lnTo>
                  <a:cubicBezTo>
                    <a:pt x="7106" y="1919"/>
                    <a:pt x="7102" y="1916"/>
                    <a:pt x="7100" y="1913"/>
                  </a:cubicBezTo>
                  <a:lnTo>
                    <a:pt x="7137" y="1870"/>
                  </a:lnTo>
                  <a:close/>
                  <a:moveTo>
                    <a:pt x="7411" y="2023"/>
                  </a:moveTo>
                  <a:lnTo>
                    <a:pt x="7436" y="2048"/>
                  </a:lnTo>
                  <a:lnTo>
                    <a:pt x="7425" y="2061"/>
                  </a:lnTo>
                  <a:lnTo>
                    <a:pt x="7400" y="2035"/>
                  </a:lnTo>
                  <a:lnTo>
                    <a:pt x="7411" y="2023"/>
                  </a:lnTo>
                  <a:close/>
                  <a:moveTo>
                    <a:pt x="7305" y="2110"/>
                  </a:moveTo>
                  <a:lnTo>
                    <a:pt x="7314" y="2117"/>
                  </a:lnTo>
                  <a:lnTo>
                    <a:pt x="7280" y="2155"/>
                  </a:lnTo>
                  <a:lnTo>
                    <a:pt x="7271" y="2148"/>
                  </a:lnTo>
                  <a:lnTo>
                    <a:pt x="7305" y="2110"/>
                  </a:lnTo>
                  <a:close/>
                  <a:moveTo>
                    <a:pt x="7063" y="2276"/>
                  </a:moveTo>
                  <a:lnTo>
                    <a:pt x="7093" y="2298"/>
                  </a:lnTo>
                  <a:lnTo>
                    <a:pt x="7083" y="2313"/>
                  </a:lnTo>
                  <a:lnTo>
                    <a:pt x="7055" y="2292"/>
                  </a:lnTo>
                  <a:lnTo>
                    <a:pt x="7063" y="2276"/>
                  </a:lnTo>
                  <a:close/>
                  <a:moveTo>
                    <a:pt x="6908" y="2275"/>
                  </a:moveTo>
                  <a:lnTo>
                    <a:pt x="6922" y="2286"/>
                  </a:lnTo>
                  <a:lnTo>
                    <a:pt x="6860" y="2383"/>
                  </a:lnTo>
                  <a:lnTo>
                    <a:pt x="6846" y="2373"/>
                  </a:lnTo>
                  <a:lnTo>
                    <a:pt x="6908" y="2275"/>
                  </a:lnTo>
                  <a:close/>
                  <a:moveTo>
                    <a:pt x="6994" y="2348"/>
                  </a:moveTo>
                  <a:lnTo>
                    <a:pt x="6989" y="2394"/>
                  </a:lnTo>
                  <a:lnTo>
                    <a:pt x="6989" y="2394"/>
                  </a:lnTo>
                  <a:cubicBezTo>
                    <a:pt x="6977" y="2381"/>
                    <a:pt x="6976" y="2369"/>
                    <a:pt x="6975" y="2356"/>
                  </a:cubicBezTo>
                  <a:lnTo>
                    <a:pt x="6994" y="2348"/>
                  </a:lnTo>
                  <a:close/>
                  <a:moveTo>
                    <a:pt x="16921" y="2426"/>
                  </a:moveTo>
                  <a:lnTo>
                    <a:pt x="17008" y="2429"/>
                  </a:lnTo>
                  <a:lnTo>
                    <a:pt x="17005" y="2441"/>
                  </a:lnTo>
                  <a:lnTo>
                    <a:pt x="16918" y="2438"/>
                  </a:lnTo>
                  <a:cubicBezTo>
                    <a:pt x="16919" y="2433"/>
                    <a:pt x="16921" y="2429"/>
                    <a:pt x="16921" y="2426"/>
                  </a:cubicBezTo>
                  <a:close/>
                  <a:moveTo>
                    <a:pt x="6983" y="2420"/>
                  </a:moveTo>
                  <a:cubicBezTo>
                    <a:pt x="6990" y="2451"/>
                    <a:pt x="6979" y="2476"/>
                    <a:pt x="6963" y="2511"/>
                  </a:cubicBezTo>
                  <a:cubicBezTo>
                    <a:pt x="6938" y="2501"/>
                    <a:pt x="6921" y="2492"/>
                    <a:pt x="6877" y="2473"/>
                  </a:cubicBezTo>
                  <a:cubicBezTo>
                    <a:pt x="6924" y="2449"/>
                    <a:pt x="6953" y="2435"/>
                    <a:pt x="6983" y="2420"/>
                  </a:cubicBezTo>
                  <a:close/>
                  <a:moveTo>
                    <a:pt x="15931" y="2447"/>
                  </a:moveTo>
                  <a:lnTo>
                    <a:pt x="15953" y="2516"/>
                  </a:lnTo>
                  <a:lnTo>
                    <a:pt x="15917" y="2532"/>
                  </a:lnTo>
                  <a:lnTo>
                    <a:pt x="15894" y="2464"/>
                  </a:lnTo>
                  <a:lnTo>
                    <a:pt x="15931" y="2447"/>
                  </a:lnTo>
                  <a:close/>
                  <a:moveTo>
                    <a:pt x="6735" y="2532"/>
                  </a:moveTo>
                  <a:lnTo>
                    <a:pt x="6765" y="2553"/>
                  </a:lnTo>
                  <a:lnTo>
                    <a:pt x="6756" y="2569"/>
                  </a:lnTo>
                  <a:lnTo>
                    <a:pt x="6725" y="2550"/>
                  </a:lnTo>
                  <a:lnTo>
                    <a:pt x="6735" y="2532"/>
                  </a:lnTo>
                  <a:close/>
                  <a:moveTo>
                    <a:pt x="15776" y="2722"/>
                  </a:moveTo>
                  <a:lnTo>
                    <a:pt x="15791" y="2754"/>
                  </a:lnTo>
                  <a:lnTo>
                    <a:pt x="15770" y="2767"/>
                  </a:lnTo>
                  <a:lnTo>
                    <a:pt x="15754" y="2735"/>
                  </a:lnTo>
                  <a:lnTo>
                    <a:pt x="15776" y="2722"/>
                  </a:lnTo>
                  <a:close/>
                  <a:moveTo>
                    <a:pt x="18148" y="2694"/>
                  </a:moveTo>
                  <a:cubicBezTo>
                    <a:pt x="18198" y="2785"/>
                    <a:pt x="18233" y="2867"/>
                    <a:pt x="18274" y="3013"/>
                  </a:cubicBezTo>
                  <a:cubicBezTo>
                    <a:pt x="18208" y="2884"/>
                    <a:pt x="18158" y="2813"/>
                    <a:pt x="18092" y="2734"/>
                  </a:cubicBezTo>
                  <a:lnTo>
                    <a:pt x="18090" y="2734"/>
                  </a:lnTo>
                  <a:cubicBezTo>
                    <a:pt x="18112" y="2717"/>
                    <a:pt x="18129" y="2707"/>
                    <a:pt x="18148" y="2694"/>
                  </a:cubicBezTo>
                  <a:close/>
                  <a:moveTo>
                    <a:pt x="6738" y="3006"/>
                  </a:moveTo>
                  <a:lnTo>
                    <a:pt x="6771" y="3022"/>
                  </a:lnTo>
                  <a:lnTo>
                    <a:pt x="6762" y="3040"/>
                  </a:lnTo>
                  <a:lnTo>
                    <a:pt x="6731" y="3023"/>
                  </a:lnTo>
                  <a:lnTo>
                    <a:pt x="6738" y="3006"/>
                  </a:lnTo>
                  <a:close/>
                  <a:moveTo>
                    <a:pt x="6588" y="3103"/>
                  </a:moveTo>
                  <a:lnTo>
                    <a:pt x="6600" y="3109"/>
                  </a:lnTo>
                  <a:lnTo>
                    <a:pt x="6575" y="3162"/>
                  </a:lnTo>
                  <a:lnTo>
                    <a:pt x="6565" y="3156"/>
                  </a:lnTo>
                  <a:lnTo>
                    <a:pt x="6588" y="3103"/>
                  </a:lnTo>
                  <a:close/>
                  <a:moveTo>
                    <a:pt x="10072" y="3178"/>
                  </a:moveTo>
                  <a:lnTo>
                    <a:pt x="10084" y="3206"/>
                  </a:lnTo>
                  <a:lnTo>
                    <a:pt x="10034" y="3243"/>
                  </a:lnTo>
                  <a:lnTo>
                    <a:pt x="10015" y="3196"/>
                  </a:lnTo>
                  <a:lnTo>
                    <a:pt x="10072" y="3178"/>
                  </a:lnTo>
                  <a:close/>
                  <a:moveTo>
                    <a:pt x="14882" y="3188"/>
                  </a:moveTo>
                  <a:lnTo>
                    <a:pt x="14889" y="3197"/>
                  </a:lnTo>
                  <a:cubicBezTo>
                    <a:pt x="14870" y="3213"/>
                    <a:pt x="14852" y="3229"/>
                    <a:pt x="14836" y="3247"/>
                  </a:cubicBezTo>
                  <a:lnTo>
                    <a:pt x="14829" y="3238"/>
                  </a:lnTo>
                  <a:cubicBezTo>
                    <a:pt x="14845" y="3221"/>
                    <a:pt x="14862" y="3204"/>
                    <a:pt x="14882" y="3188"/>
                  </a:cubicBezTo>
                  <a:close/>
                  <a:moveTo>
                    <a:pt x="6401" y="3154"/>
                  </a:moveTo>
                  <a:lnTo>
                    <a:pt x="6401" y="3156"/>
                  </a:lnTo>
                  <a:lnTo>
                    <a:pt x="6419" y="3159"/>
                  </a:lnTo>
                  <a:cubicBezTo>
                    <a:pt x="6410" y="3193"/>
                    <a:pt x="6404" y="3226"/>
                    <a:pt x="6397" y="3260"/>
                  </a:cubicBezTo>
                  <a:lnTo>
                    <a:pt x="6368" y="3251"/>
                  </a:lnTo>
                  <a:lnTo>
                    <a:pt x="6401" y="3154"/>
                  </a:lnTo>
                  <a:close/>
                  <a:moveTo>
                    <a:pt x="15728" y="3215"/>
                  </a:moveTo>
                  <a:cubicBezTo>
                    <a:pt x="15739" y="3234"/>
                    <a:pt x="15750" y="3251"/>
                    <a:pt x="15782" y="3304"/>
                  </a:cubicBezTo>
                  <a:cubicBezTo>
                    <a:pt x="15710" y="3290"/>
                    <a:pt x="15680" y="3284"/>
                    <a:pt x="15645" y="3276"/>
                  </a:cubicBezTo>
                  <a:cubicBezTo>
                    <a:pt x="15673" y="3256"/>
                    <a:pt x="15697" y="3238"/>
                    <a:pt x="15728" y="3215"/>
                  </a:cubicBezTo>
                  <a:close/>
                  <a:moveTo>
                    <a:pt x="17739" y="3325"/>
                  </a:moveTo>
                  <a:lnTo>
                    <a:pt x="17764" y="3384"/>
                  </a:lnTo>
                  <a:lnTo>
                    <a:pt x="17753" y="3390"/>
                  </a:lnTo>
                  <a:lnTo>
                    <a:pt x="17728" y="3331"/>
                  </a:lnTo>
                  <a:lnTo>
                    <a:pt x="17739" y="3325"/>
                  </a:lnTo>
                  <a:close/>
                  <a:moveTo>
                    <a:pt x="16912" y="3540"/>
                  </a:moveTo>
                  <a:lnTo>
                    <a:pt x="16921" y="3541"/>
                  </a:lnTo>
                  <a:lnTo>
                    <a:pt x="16908" y="3577"/>
                  </a:lnTo>
                  <a:lnTo>
                    <a:pt x="16900" y="3575"/>
                  </a:lnTo>
                  <a:lnTo>
                    <a:pt x="16912" y="3540"/>
                  </a:lnTo>
                  <a:close/>
                  <a:moveTo>
                    <a:pt x="15285" y="3618"/>
                  </a:moveTo>
                  <a:lnTo>
                    <a:pt x="15308" y="3646"/>
                  </a:lnTo>
                  <a:cubicBezTo>
                    <a:pt x="15302" y="3650"/>
                    <a:pt x="15297" y="3655"/>
                    <a:pt x="15292" y="3660"/>
                  </a:cubicBezTo>
                  <a:lnTo>
                    <a:pt x="15269" y="3634"/>
                  </a:lnTo>
                  <a:lnTo>
                    <a:pt x="15285" y="3618"/>
                  </a:lnTo>
                  <a:close/>
                  <a:moveTo>
                    <a:pt x="18048" y="3961"/>
                  </a:moveTo>
                  <a:lnTo>
                    <a:pt x="18051" y="3983"/>
                  </a:lnTo>
                  <a:lnTo>
                    <a:pt x="18015" y="3984"/>
                  </a:lnTo>
                  <a:lnTo>
                    <a:pt x="18014" y="3984"/>
                  </a:lnTo>
                  <a:lnTo>
                    <a:pt x="18012" y="3964"/>
                  </a:lnTo>
                  <a:lnTo>
                    <a:pt x="18048" y="3961"/>
                  </a:lnTo>
                  <a:close/>
                  <a:moveTo>
                    <a:pt x="10496" y="4068"/>
                  </a:moveTo>
                  <a:lnTo>
                    <a:pt x="10512" y="4128"/>
                  </a:lnTo>
                  <a:lnTo>
                    <a:pt x="10500" y="4130"/>
                  </a:lnTo>
                  <a:lnTo>
                    <a:pt x="10484" y="4071"/>
                  </a:lnTo>
                  <a:lnTo>
                    <a:pt x="10496" y="4068"/>
                  </a:lnTo>
                  <a:close/>
                  <a:moveTo>
                    <a:pt x="6469" y="4220"/>
                  </a:moveTo>
                  <a:lnTo>
                    <a:pt x="6503" y="4230"/>
                  </a:lnTo>
                  <a:lnTo>
                    <a:pt x="6499" y="4249"/>
                  </a:lnTo>
                  <a:lnTo>
                    <a:pt x="6465" y="4239"/>
                  </a:lnTo>
                  <a:lnTo>
                    <a:pt x="6469" y="4220"/>
                  </a:lnTo>
                  <a:close/>
                  <a:moveTo>
                    <a:pt x="18180" y="4495"/>
                  </a:moveTo>
                  <a:lnTo>
                    <a:pt x="18215" y="4498"/>
                  </a:lnTo>
                  <a:lnTo>
                    <a:pt x="18215" y="4520"/>
                  </a:lnTo>
                  <a:lnTo>
                    <a:pt x="18180" y="4517"/>
                  </a:lnTo>
                  <a:lnTo>
                    <a:pt x="18180" y="4495"/>
                  </a:lnTo>
                  <a:close/>
                  <a:moveTo>
                    <a:pt x="6144" y="4498"/>
                  </a:moveTo>
                  <a:lnTo>
                    <a:pt x="6178" y="4508"/>
                  </a:lnTo>
                  <a:cubicBezTo>
                    <a:pt x="6176" y="4515"/>
                    <a:pt x="6175" y="4521"/>
                    <a:pt x="6173" y="4527"/>
                  </a:cubicBezTo>
                  <a:lnTo>
                    <a:pt x="6140" y="4518"/>
                  </a:lnTo>
                  <a:cubicBezTo>
                    <a:pt x="6141" y="4511"/>
                    <a:pt x="6142" y="4505"/>
                    <a:pt x="6144" y="4498"/>
                  </a:cubicBezTo>
                  <a:close/>
                  <a:moveTo>
                    <a:pt x="18652" y="4580"/>
                  </a:moveTo>
                  <a:lnTo>
                    <a:pt x="18664" y="4581"/>
                  </a:lnTo>
                  <a:lnTo>
                    <a:pt x="18661" y="4652"/>
                  </a:lnTo>
                  <a:lnTo>
                    <a:pt x="18649" y="4651"/>
                  </a:lnTo>
                  <a:lnTo>
                    <a:pt x="18652" y="4580"/>
                  </a:lnTo>
                  <a:close/>
                  <a:moveTo>
                    <a:pt x="10908" y="4774"/>
                  </a:moveTo>
                  <a:lnTo>
                    <a:pt x="10912" y="4795"/>
                  </a:lnTo>
                  <a:lnTo>
                    <a:pt x="10877" y="4801"/>
                  </a:lnTo>
                  <a:lnTo>
                    <a:pt x="10873" y="4780"/>
                  </a:lnTo>
                  <a:lnTo>
                    <a:pt x="10908" y="4774"/>
                  </a:lnTo>
                  <a:close/>
                  <a:moveTo>
                    <a:pt x="10722" y="4926"/>
                  </a:moveTo>
                  <a:lnTo>
                    <a:pt x="10730" y="4957"/>
                  </a:lnTo>
                  <a:lnTo>
                    <a:pt x="10659" y="4967"/>
                  </a:lnTo>
                  <a:lnTo>
                    <a:pt x="10652" y="4938"/>
                  </a:lnTo>
                  <a:lnTo>
                    <a:pt x="10722" y="4926"/>
                  </a:lnTo>
                  <a:close/>
                  <a:moveTo>
                    <a:pt x="18599" y="4995"/>
                  </a:moveTo>
                  <a:lnTo>
                    <a:pt x="18611" y="4996"/>
                  </a:lnTo>
                  <a:cubicBezTo>
                    <a:pt x="18610" y="5020"/>
                    <a:pt x="18608" y="5043"/>
                    <a:pt x="18607" y="5066"/>
                  </a:cubicBezTo>
                  <a:lnTo>
                    <a:pt x="18595" y="5064"/>
                  </a:lnTo>
                  <a:lnTo>
                    <a:pt x="18599" y="4995"/>
                  </a:lnTo>
                  <a:close/>
                  <a:moveTo>
                    <a:pt x="5407" y="5071"/>
                  </a:moveTo>
                  <a:lnTo>
                    <a:pt x="5419" y="5074"/>
                  </a:lnTo>
                  <a:lnTo>
                    <a:pt x="5408" y="5138"/>
                  </a:lnTo>
                  <a:lnTo>
                    <a:pt x="5397" y="5136"/>
                  </a:lnTo>
                  <a:lnTo>
                    <a:pt x="5407" y="5071"/>
                  </a:lnTo>
                  <a:close/>
                  <a:moveTo>
                    <a:pt x="5972" y="5279"/>
                  </a:moveTo>
                  <a:lnTo>
                    <a:pt x="6006" y="5286"/>
                  </a:lnTo>
                  <a:lnTo>
                    <a:pt x="6003" y="5305"/>
                  </a:lnTo>
                  <a:lnTo>
                    <a:pt x="5967" y="5299"/>
                  </a:lnTo>
                  <a:lnTo>
                    <a:pt x="5972" y="5279"/>
                  </a:lnTo>
                  <a:close/>
                  <a:moveTo>
                    <a:pt x="6125" y="5289"/>
                  </a:moveTo>
                  <a:lnTo>
                    <a:pt x="6137" y="5291"/>
                  </a:lnTo>
                  <a:lnTo>
                    <a:pt x="6126" y="5351"/>
                  </a:lnTo>
                  <a:lnTo>
                    <a:pt x="6115" y="5349"/>
                  </a:lnTo>
                  <a:lnTo>
                    <a:pt x="6125" y="5289"/>
                  </a:lnTo>
                  <a:close/>
                  <a:moveTo>
                    <a:pt x="13431" y="5358"/>
                  </a:moveTo>
                  <a:lnTo>
                    <a:pt x="13440" y="5364"/>
                  </a:lnTo>
                  <a:lnTo>
                    <a:pt x="13406" y="5422"/>
                  </a:lnTo>
                  <a:lnTo>
                    <a:pt x="13396" y="5414"/>
                  </a:lnTo>
                  <a:lnTo>
                    <a:pt x="13431" y="5358"/>
                  </a:lnTo>
                  <a:close/>
                  <a:moveTo>
                    <a:pt x="12008" y="5525"/>
                  </a:moveTo>
                  <a:lnTo>
                    <a:pt x="12013" y="5547"/>
                  </a:lnTo>
                  <a:lnTo>
                    <a:pt x="11977" y="5550"/>
                  </a:lnTo>
                  <a:lnTo>
                    <a:pt x="11973" y="5529"/>
                  </a:lnTo>
                  <a:lnTo>
                    <a:pt x="12008" y="5525"/>
                  </a:lnTo>
                  <a:close/>
                  <a:moveTo>
                    <a:pt x="18569" y="5566"/>
                  </a:moveTo>
                  <a:lnTo>
                    <a:pt x="18604" y="5573"/>
                  </a:lnTo>
                  <a:lnTo>
                    <a:pt x="18601" y="5595"/>
                  </a:lnTo>
                  <a:lnTo>
                    <a:pt x="18566" y="5589"/>
                  </a:lnTo>
                  <a:lnTo>
                    <a:pt x="18569" y="5566"/>
                  </a:lnTo>
                  <a:close/>
                  <a:moveTo>
                    <a:pt x="5798" y="5667"/>
                  </a:moveTo>
                  <a:lnTo>
                    <a:pt x="5809" y="5670"/>
                  </a:lnTo>
                  <a:lnTo>
                    <a:pt x="5803" y="5732"/>
                  </a:lnTo>
                  <a:lnTo>
                    <a:pt x="5791" y="5731"/>
                  </a:lnTo>
                  <a:lnTo>
                    <a:pt x="5798" y="5667"/>
                  </a:lnTo>
                  <a:close/>
                  <a:moveTo>
                    <a:pt x="12052" y="5700"/>
                  </a:moveTo>
                  <a:lnTo>
                    <a:pt x="12088" y="5750"/>
                  </a:lnTo>
                  <a:cubicBezTo>
                    <a:pt x="12087" y="5753"/>
                    <a:pt x="12085" y="5757"/>
                    <a:pt x="12084" y="5759"/>
                  </a:cubicBezTo>
                  <a:lnTo>
                    <a:pt x="12084" y="5759"/>
                  </a:lnTo>
                  <a:cubicBezTo>
                    <a:pt x="12070" y="5748"/>
                    <a:pt x="12058" y="5735"/>
                    <a:pt x="12045" y="5722"/>
                  </a:cubicBezTo>
                  <a:cubicBezTo>
                    <a:pt x="12048" y="5714"/>
                    <a:pt x="12051" y="5707"/>
                    <a:pt x="12052" y="5700"/>
                  </a:cubicBezTo>
                  <a:close/>
                  <a:moveTo>
                    <a:pt x="6100" y="5739"/>
                  </a:moveTo>
                  <a:lnTo>
                    <a:pt x="6134" y="5745"/>
                  </a:lnTo>
                  <a:lnTo>
                    <a:pt x="6132" y="5766"/>
                  </a:lnTo>
                  <a:lnTo>
                    <a:pt x="6097" y="5760"/>
                  </a:lnTo>
                  <a:lnTo>
                    <a:pt x="6100" y="5739"/>
                  </a:lnTo>
                  <a:close/>
                  <a:moveTo>
                    <a:pt x="11323" y="5779"/>
                  </a:moveTo>
                  <a:lnTo>
                    <a:pt x="11333" y="5842"/>
                  </a:lnTo>
                  <a:lnTo>
                    <a:pt x="11321" y="5844"/>
                  </a:lnTo>
                  <a:lnTo>
                    <a:pt x="11309" y="5781"/>
                  </a:lnTo>
                  <a:lnTo>
                    <a:pt x="11323" y="5779"/>
                  </a:lnTo>
                  <a:close/>
                  <a:moveTo>
                    <a:pt x="12073" y="6154"/>
                  </a:moveTo>
                  <a:cubicBezTo>
                    <a:pt x="12066" y="6157"/>
                    <a:pt x="12059" y="6160"/>
                    <a:pt x="12053" y="6163"/>
                  </a:cubicBezTo>
                  <a:lnTo>
                    <a:pt x="12053" y="6163"/>
                  </a:lnTo>
                  <a:cubicBezTo>
                    <a:pt x="12047" y="6168"/>
                    <a:pt x="12041" y="6174"/>
                    <a:pt x="12035" y="6179"/>
                  </a:cubicBezTo>
                  <a:cubicBezTo>
                    <a:pt x="12041" y="6180"/>
                    <a:pt x="12046" y="6181"/>
                    <a:pt x="12052" y="6181"/>
                  </a:cubicBezTo>
                  <a:lnTo>
                    <a:pt x="12052" y="6181"/>
                  </a:lnTo>
                  <a:cubicBezTo>
                    <a:pt x="12059" y="6172"/>
                    <a:pt x="12066" y="6163"/>
                    <a:pt x="12073" y="6154"/>
                  </a:cubicBezTo>
                  <a:close/>
                  <a:moveTo>
                    <a:pt x="11936" y="6156"/>
                  </a:moveTo>
                  <a:lnTo>
                    <a:pt x="11938" y="6169"/>
                  </a:lnTo>
                  <a:lnTo>
                    <a:pt x="11905" y="6190"/>
                  </a:lnTo>
                  <a:lnTo>
                    <a:pt x="11905" y="6188"/>
                  </a:lnTo>
                  <a:lnTo>
                    <a:pt x="11904" y="6175"/>
                  </a:lnTo>
                  <a:lnTo>
                    <a:pt x="11936" y="6156"/>
                  </a:lnTo>
                  <a:close/>
                  <a:moveTo>
                    <a:pt x="12931" y="6257"/>
                  </a:moveTo>
                  <a:cubicBezTo>
                    <a:pt x="12947" y="6287"/>
                    <a:pt x="12960" y="6312"/>
                    <a:pt x="12994" y="6370"/>
                  </a:cubicBezTo>
                  <a:cubicBezTo>
                    <a:pt x="12951" y="6356"/>
                    <a:pt x="12935" y="6345"/>
                    <a:pt x="12909" y="6329"/>
                  </a:cubicBezTo>
                  <a:cubicBezTo>
                    <a:pt x="12918" y="6297"/>
                    <a:pt x="12923" y="6282"/>
                    <a:pt x="12931" y="6257"/>
                  </a:cubicBezTo>
                  <a:close/>
                  <a:moveTo>
                    <a:pt x="12891" y="6341"/>
                  </a:moveTo>
                  <a:lnTo>
                    <a:pt x="12909" y="6384"/>
                  </a:lnTo>
                  <a:lnTo>
                    <a:pt x="12904" y="6393"/>
                  </a:lnTo>
                  <a:lnTo>
                    <a:pt x="12887" y="6350"/>
                  </a:lnTo>
                  <a:lnTo>
                    <a:pt x="12891" y="6341"/>
                  </a:lnTo>
                  <a:close/>
                  <a:moveTo>
                    <a:pt x="18235" y="6451"/>
                  </a:moveTo>
                  <a:lnTo>
                    <a:pt x="18235" y="6451"/>
                  </a:lnTo>
                  <a:cubicBezTo>
                    <a:pt x="18240" y="6462"/>
                    <a:pt x="18245" y="6471"/>
                    <a:pt x="18249" y="6480"/>
                  </a:cubicBezTo>
                  <a:lnTo>
                    <a:pt x="18249" y="6480"/>
                  </a:lnTo>
                  <a:cubicBezTo>
                    <a:pt x="18252" y="6479"/>
                    <a:pt x="18255" y="6478"/>
                    <a:pt x="18258" y="6477"/>
                  </a:cubicBezTo>
                  <a:lnTo>
                    <a:pt x="18258" y="6477"/>
                  </a:lnTo>
                  <a:cubicBezTo>
                    <a:pt x="18252" y="6470"/>
                    <a:pt x="18244" y="6461"/>
                    <a:pt x="18235" y="6451"/>
                  </a:cubicBezTo>
                  <a:close/>
                  <a:moveTo>
                    <a:pt x="12725" y="6643"/>
                  </a:moveTo>
                  <a:cubicBezTo>
                    <a:pt x="12753" y="6740"/>
                    <a:pt x="12769" y="6778"/>
                    <a:pt x="12784" y="6818"/>
                  </a:cubicBezTo>
                  <a:lnTo>
                    <a:pt x="12779" y="6871"/>
                  </a:lnTo>
                  <a:cubicBezTo>
                    <a:pt x="12769" y="6856"/>
                    <a:pt x="12756" y="6849"/>
                    <a:pt x="12748" y="6819"/>
                  </a:cubicBezTo>
                  <a:cubicBezTo>
                    <a:pt x="12741" y="6797"/>
                    <a:pt x="12738" y="6750"/>
                    <a:pt x="12725" y="6643"/>
                  </a:cubicBezTo>
                  <a:close/>
                  <a:moveTo>
                    <a:pt x="13106" y="6866"/>
                  </a:moveTo>
                  <a:lnTo>
                    <a:pt x="13123" y="6912"/>
                  </a:lnTo>
                  <a:lnTo>
                    <a:pt x="13115" y="6928"/>
                  </a:lnTo>
                  <a:lnTo>
                    <a:pt x="13097" y="6881"/>
                  </a:lnTo>
                  <a:lnTo>
                    <a:pt x="13106" y="6866"/>
                  </a:lnTo>
                  <a:close/>
                  <a:moveTo>
                    <a:pt x="17249" y="6881"/>
                  </a:moveTo>
                  <a:lnTo>
                    <a:pt x="17305" y="6899"/>
                  </a:lnTo>
                  <a:cubicBezTo>
                    <a:pt x="17303" y="6909"/>
                    <a:pt x="17302" y="6918"/>
                    <a:pt x="17300" y="6928"/>
                  </a:cubicBezTo>
                  <a:lnTo>
                    <a:pt x="17240" y="6935"/>
                  </a:lnTo>
                  <a:lnTo>
                    <a:pt x="17249" y="6881"/>
                  </a:lnTo>
                  <a:close/>
                  <a:moveTo>
                    <a:pt x="6087" y="6959"/>
                  </a:moveTo>
                  <a:lnTo>
                    <a:pt x="6097" y="7061"/>
                  </a:lnTo>
                  <a:lnTo>
                    <a:pt x="6066" y="7063"/>
                  </a:lnTo>
                  <a:lnTo>
                    <a:pt x="6066" y="7063"/>
                  </a:lnTo>
                  <a:lnTo>
                    <a:pt x="6070" y="6962"/>
                  </a:lnTo>
                  <a:lnTo>
                    <a:pt x="6087" y="6959"/>
                  </a:lnTo>
                  <a:close/>
                  <a:moveTo>
                    <a:pt x="12684" y="6893"/>
                  </a:moveTo>
                  <a:cubicBezTo>
                    <a:pt x="12688" y="6937"/>
                    <a:pt x="12691" y="6968"/>
                    <a:pt x="12695" y="6999"/>
                  </a:cubicBezTo>
                  <a:lnTo>
                    <a:pt x="12688" y="7068"/>
                  </a:lnTo>
                  <a:cubicBezTo>
                    <a:pt x="12678" y="7050"/>
                    <a:pt x="12669" y="7033"/>
                    <a:pt x="12653" y="6994"/>
                  </a:cubicBezTo>
                  <a:cubicBezTo>
                    <a:pt x="12669" y="6944"/>
                    <a:pt x="12675" y="6921"/>
                    <a:pt x="12684" y="6893"/>
                  </a:cubicBezTo>
                  <a:close/>
                  <a:moveTo>
                    <a:pt x="6240" y="6906"/>
                  </a:moveTo>
                  <a:cubicBezTo>
                    <a:pt x="6237" y="6959"/>
                    <a:pt x="6235" y="7015"/>
                    <a:pt x="6232" y="7083"/>
                  </a:cubicBezTo>
                  <a:cubicBezTo>
                    <a:pt x="6203" y="6980"/>
                    <a:pt x="6203" y="6980"/>
                    <a:pt x="6240" y="6906"/>
                  </a:cubicBezTo>
                  <a:close/>
                  <a:moveTo>
                    <a:pt x="12529" y="7078"/>
                  </a:moveTo>
                  <a:lnTo>
                    <a:pt x="12528" y="7111"/>
                  </a:lnTo>
                  <a:lnTo>
                    <a:pt x="12517" y="7133"/>
                  </a:lnTo>
                  <a:lnTo>
                    <a:pt x="12520" y="7099"/>
                  </a:lnTo>
                  <a:lnTo>
                    <a:pt x="12529" y="7078"/>
                  </a:lnTo>
                  <a:close/>
                  <a:moveTo>
                    <a:pt x="12757" y="7165"/>
                  </a:moveTo>
                  <a:lnTo>
                    <a:pt x="12763" y="7236"/>
                  </a:lnTo>
                  <a:lnTo>
                    <a:pt x="12757" y="7247"/>
                  </a:lnTo>
                  <a:lnTo>
                    <a:pt x="12751" y="7178"/>
                  </a:lnTo>
                  <a:lnTo>
                    <a:pt x="12757" y="7165"/>
                  </a:lnTo>
                  <a:close/>
                  <a:moveTo>
                    <a:pt x="11917" y="7334"/>
                  </a:moveTo>
                  <a:lnTo>
                    <a:pt x="11924" y="7392"/>
                  </a:lnTo>
                  <a:lnTo>
                    <a:pt x="11916" y="7412"/>
                  </a:lnTo>
                  <a:lnTo>
                    <a:pt x="11910" y="7353"/>
                  </a:lnTo>
                  <a:lnTo>
                    <a:pt x="11908" y="7353"/>
                  </a:lnTo>
                  <a:lnTo>
                    <a:pt x="11917" y="7334"/>
                  </a:lnTo>
                  <a:close/>
                  <a:moveTo>
                    <a:pt x="12557" y="7258"/>
                  </a:moveTo>
                  <a:lnTo>
                    <a:pt x="12557" y="7399"/>
                  </a:lnTo>
                  <a:lnTo>
                    <a:pt x="12545" y="7434"/>
                  </a:lnTo>
                  <a:lnTo>
                    <a:pt x="12551" y="7277"/>
                  </a:lnTo>
                  <a:lnTo>
                    <a:pt x="12557" y="7258"/>
                  </a:lnTo>
                  <a:close/>
                  <a:moveTo>
                    <a:pt x="12301" y="7431"/>
                  </a:moveTo>
                  <a:lnTo>
                    <a:pt x="12301" y="7431"/>
                  </a:lnTo>
                  <a:cubicBezTo>
                    <a:pt x="12298" y="7468"/>
                    <a:pt x="12295" y="7500"/>
                    <a:pt x="12292" y="7533"/>
                  </a:cubicBezTo>
                  <a:lnTo>
                    <a:pt x="12285" y="7555"/>
                  </a:lnTo>
                  <a:lnTo>
                    <a:pt x="12285" y="7555"/>
                  </a:lnTo>
                  <a:lnTo>
                    <a:pt x="12298" y="7440"/>
                  </a:lnTo>
                  <a:cubicBezTo>
                    <a:pt x="12300" y="7437"/>
                    <a:pt x="12301" y="7431"/>
                    <a:pt x="12301" y="7431"/>
                  </a:cubicBezTo>
                  <a:close/>
                  <a:moveTo>
                    <a:pt x="6253" y="7593"/>
                  </a:moveTo>
                  <a:lnTo>
                    <a:pt x="6253" y="7614"/>
                  </a:lnTo>
                  <a:lnTo>
                    <a:pt x="6218" y="7612"/>
                  </a:lnTo>
                  <a:lnTo>
                    <a:pt x="6218" y="7593"/>
                  </a:lnTo>
                  <a:close/>
                  <a:moveTo>
                    <a:pt x="18179" y="7575"/>
                  </a:moveTo>
                  <a:lnTo>
                    <a:pt x="18190" y="7578"/>
                  </a:lnTo>
                  <a:lnTo>
                    <a:pt x="18173" y="7642"/>
                  </a:lnTo>
                  <a:lnTo>
                    <a:pt x="18162" y="7639"/>
                  </a:lnTo>
                  <a:lnTo>
                    <a:pt x="18179" y="7575"/>
                  </a:lnTo>
                  <a:close/>
                  <a:moveTo>
                    <a:pt x="6209" y="7693"/>
                  </a:moveTo>
                  <a:lnTo>
                    <a:pt x="6210" y="7755"/>
                  </a:lnTo>
                  <a:lnTo>
                    <a:pt x="6198" y="7755"/>
                  </a:lnTo>
                  <a:lnTo>
                    <a:pt x="6197" y="7693"/>
                  </a:lnTo>
                  <a:close/>
                  <a:moveTo>
                    <a:pt x="17758" y="7774"/>
                  </a:moveTo>
                  <a:lnTo>
                    <a:pt x="17768" y="7777"/>
                  </a:lnTo>
                  <a:lnTo>
                    <a:pt x="17751" y="7840"/>
                  </a:lnTo>
                  <a:lnTo>
                    <a:pt x="17751" y="7840"/>
                  </a:lnTo>
                  <a:lnTo>
                    <a:pt x="17740" y="7836"/>
                  </a:lnTo>
                  <a:lnTo>
                    <a:pt x="17758" y="7774"/>
                  </a:lnTo>
                  <a:close/>
                  <a:moveTo>
                    <a:pt x="6038" y="7764"/>
                  </a:moveTo>
                  <a:lnTo>
                    <a:pt x="6041" y="7867"/>
                  </a:lnTo>
                  <a:lnTo>
                    <a:pt x="6023" y="7870"/>
                  </a:lnTo>
                  <a:lnTo>
                    <a:pt x="6007" y="7765"/>
                  </a:lnTo>
                  <a:lnTo>
                    <a:pt x="6038" y="7764"/>
                  </a:lnTo>
                  <a:close/>
                  <a:moveTo>
                    <a:pt x="17505" y="7842"/>
                  </a:moveTo>
                  <a:lnTo>
                    <a:pt x="17539" y="7853"/>
                  </a:lnTo>
                  <a:lnTo>
                    <a:pt x="17533" y="7874"/>
                  </a:lnTo>
                  <a:lnTo>
                    <a:pt x="17499" y="7862"/>
                  </a:lnTo>
                  <a:lnTo>
                    <a:pt x="17505" y="7842"/>
                  </a:lnTo>
                  <a:close/>
                  <a:moveTo>
                    <a:pt x="11061" y="7952"/>
                  </a:moveTo>
                  <a:lnTo>
                    <a:pt x="11076" y="7976"/>
                  </a:lnTo>
                  <a:lnTo>
                    <a:pt x="11061" y="8086"/>
                  </a:lnTo>
                  <a:cubicBezTo>
                    <a:pt x="11058" y="8082"/>
                    <a:pt x="11055" y="8077"/>
                    <a:pt x="11052" y="8070"/>
                  </a:cubicBezTo>
                  <a:lnTo>
                    <a:pt x="11052" y="8070"/>
                  </a:lnTo>
                  <a:cubicBezTo>
                    <a:pt x="11058" y="8126"/>
                    <a:pt x="11055" y="8167"/>
                    <a:pt x="11052" y="8210"/>
                  </a:cubicBezTo>
                  <a:lnTo>
                    <a:pt x="11039" y="8183"/>
                  </a:lnTo>
                  <a:lnTo>
                    <a:pt x="11052" y="8068"/>
                  </a:lnTo>
                  <a:lnTo>
                    <a:pt x="11061" y="8084"/>
                  </a:lnTo>
                  <a:cubicBezTo>
                    <a:pt x="11055" y="8029"/>
                    <a:pt x="11058" y="7990"/>
                    <a:pt x="11061" y="7952"/>
                  </a:cubicBezTo>
                  <a:close/>
                  <a:moveTo>
                    <a:pt x="6069" y="8207"/>
                  </a:moveTo>
                  <a:lnTo>
                    <a:pt x="6070" y="8227"/>
                  </a:lnTo>
                  <a:lnTo>
                    <a:pt x="6035" y="8227"/>
                  </a:lnTo>
                  <a:lnTo>
                    <a:pt x="6032" y="8207"/>
                  </a:lnTo>
                  <a:close/>
                  <a:moveTo>
                    <a:pt x="12278" y="8170"/>
                  </a:moveTo>
                  <a:lnTo>
                    <a:pt x="12279" y="8183"/>
                  </a:lnTo>
                  <a:cubicBezTo>
                    <a:pt x="12273" y="8226"/>
                    <a:pt x="12267" y="8267"/>
                    <a:pt x="12261" y="8308"/>
                  </a:cubicBezTo>
                  <a:lnTo>
                    <a:pt x="12260" y="8292"/>
                  </a:lnTo>
                  <a:lnTo>
                    <a:pt x="12278" y="8170"/>
                  </a:lnTo>
                  <a:close/>
                  <a:moveTo>
                    <a:pt x="11192" y="8335"/>
                  </a:moveTo>
                  <a:lnTo>
                    <a:pt x="11196" y="8371"/>
                  </a:lnTo>
                  <a:lnTo>
                    <a:pt x="11168" y="8418"/>
                  </a:lnTo>
                  <a:lnTo>
                    <a:pt x="11164" y="8380"/>
                  </a:lnTo>
                  <a:lnTo>
                    <a:pt x="11192" y="8335"/>
                  </a:lnTo>
                  <a:close/>
                  <a:moveTo>
                    <a:pt x="6285" y="8368"/>
                  </a:moveTo>
                  <a:lnTo>
                    <a:pt x="6291" y="8429"/>
                  </a:lnTo>
                  <a:lnTo>
                    <a:pt x="6279" y="8429"/>
                  </a:lnTo>
                  <a:lnTo>
                    <a:pt x="6273" y="8368"/>
                  </a:lnTo>
                  <a:close/>
                  <a:moveTo>
                    <a:pt x="17611" y="8489"/>
                  </a:moveTo>
                  <a:lnTo>
                    <a:pt x="17627" y="8491"/>
                  </a:lnTo>
                  <a:cubicBezTo>
                    <a:pt x="17621" y="8527"/>
                    <a:pt x="17614" y="8563"/>
                    <a:pt x="17606" y="8598"/>
                  </a:cubicBezTo>
                  <a:lnTo>
                    <a:pt x="17577" y="8591"/>
                  </a:lnTo>
                  <a:lnTo>
                    <a:pt x="17611" y="8489"/>
                  </a:lnTo>
                  <a:close/>
                  <a:moveTo>
                    <a:pt x="5906" y="8772"/>
                  </a:moveTo>
                  <a:lnTo>
                    <a:pt x="5907" y="8794"/>
                  </a:lnTo>
                  <a:lnTo>
                    <a:pt x="5872" y="8794"/>
                  </a:lnTo>
                  <a:lnTo>
                    <a:pt x="5870" y="8773"/>
                  </a:lnTo>
                  <a:lnTo>
                    <a:pt x="5906" y="8772"/>
                  </a:lnTo>
                  <a:close/>
                  <a:moveTo>
                    <a:pt x="17934" y="9083"/>
                  </a:moveTo>
                  <a:cubicBezTo>
                    <a:pt x="17931" y="9086"/>
                    <a:pt x="17927" y="9088"/>
                    <a:pt x="17924" y="9091"/>
                  </a:cubicBezTo>
                  <a:lnTo>
                    <a:pt x="17924" y="9091"/>
                  </a:lnTo>
                  <a:cubicBezTo>
                    <a:pt x="17928" y="9089"/>
                    <a:pt x="17932" y="9087"/>
                    <a:pt x="17934" y="9083"/>
                  </a:cubicBezTo>
                  <a:close/>
                  <a:moveTo>
                    <a:pt x="12205" y="8797"/>
                  </a:moveTo>
                  <a:lnTo>
                    <a:pt x="12205" y="8797"/>
                  </a:lnTo>
                  <a:cubicBezTo>
                    <a:pt x="12189" y="8932"/>
                    <a:pt x="12180" y="9007"/>
                    <a:pt x="12169" y="9108"/>
                  </a:cubicBezTo>
                  <a:cubicBezTo>
                    <a:pt x="12164" y="9041"/>
                    <a:pt x="12160" y="8988"/>
                    <a:pt x="12154" y="8894"/>
                  </a:cubicBezTo>
                  <a:cubicBezTo>
                    <a:pt x="12176" y="8860"/>
                    <a:pt x="12188" y="8835"/>
                    <a:pt x="12205" y="8797"/>
                  </a:cubicBezTo>
                  <a:close/>
                  <a:moveTo>
                    <a:pt x="5357" y="9094"/>
                  </a:moveTo>
                  <a:cubicBezTo>
                    <a:pt x="5358" y="9113"/>
                    <a:pt x="5364" y="9132"/>
                    <a:pt x="5367" y="9151"/>
                  </a:cubicBezTo>
                  <a:lnTo>
                    <a:pt x="5273" y="9156"/>
                  </a:lnTo>
                  <a:lnTo>
                    <a:pt x="5266" y="9123"/>
                  </a:lnTo>
                  <a:lnTo>
                    <a:pt x="5357" y="9094"/>
                  </a:lnTo>
                  <a:close/>
                  <a:moveTo>
                    <a:pt x="12510" y="9095"/>
                  </a:moveTo>
                  <a:lnTo>
                    <a:pt x="12506" y="9217"/>
                  </a:lnTo>
                  <a:lnTo>
                    <a:pt x="12497" y="9241"/>
                  </a:lnTo>
                  <a:cubicBezTo>
                    <a:pt x="12498" y="9200"/>
                    <a:pt x="12500" y="9160"/>
                    <a:pt x="12501" y="9119"/>
                  </a:cubicBezTo>
                  <a:lnTo>
                    <a:pt x="12510" y="9095"/>
                  </a:lnTo>
                  <a:close/>
                  <a:moveTo>
                    <a:pt x="17508" y="9223"/>
                  </a:moveTo>
                  <a:lnTo>
                    <a:pt x="17572" y="9251"/>
                  </a:lnTo>
                  <a:lnTo>
                    <a:pt x="17562" y="9282"/>
                  </a:lnTo>
                  <a:lnTo>
                    <a:pt x="17496" y="9254"/>
                  </a:lnTo>
                  <a:lnTo>
                    <a:pt x="17508" y="9223"/>
                  </a:lnTo>
                  <a:close/>
                  <a:moveTo>
                    <a:pt x="6279" y="9685"/>
                  </a:moveTo>
                  <a:lnTo>
                    <a:pt x="6284" y="9706"/>
                  </a:lnTo>
                  <a:lnTo>
                    <a:pt x="6248" y="9710"/>
                  </a:lnTo>
                  <a:lnTo>
                    <a:pt x="6245" y="9690"/>
                  </a:lnTo>
                  <a:lnTo>
                    <a:pt x="6279" y="9685"/>
                  </a:lnTo>
                  <a:close/>
                  <a:moveTo>
                    <a:pt x="12988" y="9545"/>
                  </a:moveTo>
                  <a:lnTo>
                    <a:pt x="12994" y="9578"/>
                  </a:lnTo>
                  <a:lnTo>
                    <a:pt x="12923" y="9809"/>
                  </a:lnTo>
                  <a:lnTo>
                    <a:pt x="12918" y="9740"/>
                  </a:lnTo>
                  <a:lnTo>
                    <a:pt x="12988" y="9545"/>
                  </a:lnTo>
                  <a:close/>
                  <a:moveTo>
                    <a:pt x="17202" y="9784"/>
                  </a:moveTo>
                  <a:lnTo>
                    <a:pt x="17206" y="9844"/>
                  </a:lnTo>
                  <a:lnTo>
                    <a:pt x="17206" y="9844"/>
                  </a:lnTo>
                  <a:cubicBezTo>
                    <a:pt x="17191" y="9835"/>
                    <a:pt x="17188" y="9818"/>
                    <a:pt x="17184" y="9798"/>
                  </a:cubicBezTo>
                  <a:lnTo>
                    <a:pt x="17202" y="9784"/>
                  </a:lnTo>
                  <a:close/>
                  <a:moveTo>
                    <a:pt x="17206" y="9844"/>
                  </a:moveTo>
                  <a:lnTo>
                    <a:pt x="17206" y="9846"/>
                  </a:lnTo>
                  <a:lnTo>
                    <a:pt x="17194" y="9854"/>
                  </a:lnTo>
                  <a:lnTo>
                    <a:pt x="17194" y="9853"/>
                  </a:lnTo>
                  <a:lnTo>
                    <a:pt x="17206" y="9844"/>
                  </a:lnTo>
                  <a:close/>
                  <a:moveTo>
                    <a:pt x="17195" y="9854"/>
                  </a:moveTo>
                  <a:cubicBezTo>
                    <a:pt x="17209" y="9862"/>
                    <a:pt x="17212" y="9881"/>
                    <a:pt x="17215" y="9899"/>
                  </a:cubicBezTo>
                  <a:lnTo>
                    <a:pt x="17199" y="9912"/>
                  </a:lnTo>
                  <a:lnTo>
                    <a:pt x="17195" y="9854"/>
                  </a:lnTo>
                  <a:close/>
                  <a:moveTo>
                    <a:pt x="17333" y="10004"/>
                  </a:moveTo>
                  <a:lnTo>
                    <a:pt x="17364" y="10019"/>
                  </a:lnTo>
                  <a:lnTo>
                    <a:pt x="17356" y="10040"/>
                  </a:lnTo>
                  <a:lnTo>
                    <a:pt x="17324" y="10025"/>
                  </a:lnTo>
                  <a:lnTo>
                    <a:pt x="17333" y="10004"/>
                  </a:lnTo>
                  <a:close/>
                  <a:moveTo>
                    <a:pt x="16120" y="10104"/>
                  </a:moveTo>
                  <a:lnTo>
                    <a:pt x="16131" y="10109"/>
                  </a:lnTo>
                  <a:lnTo>
                    <a:pt x="16107" y="10166"/>
                  </a:lnTo>
                  <a:lnTo>
                    <a:pt x="16097" y="10162"/>
                  </a:lnTo>
                  <a:lnTo>
                    <a:pt x="16120" y="10104"/>
                  </a:lnTo>
                  <a:close/>
                  <a:moveTo>
                    <a:pt x="17455" y="10281"/>
                  </a:moveTo>
                  <a:lnTo>
                    <a:pt x="17517" y="10284"/>
                  </a:lnTo>
                  <a:lnTo>
                    <a:pt x="17497" y="10338"/>
                  </a:lnTo>
                  <a:lnTo>
                    <a:pt x="17445" y="10312"/>
                  </a:lnTo>
                  <a:lnTo>
                    <a:pt x="17455" y="10281"/>
                  </a:lnTo>
                  <a:close/>
                  <a:moveTo>
                    <a:pt x="11904" y="10525"/>
                  </a:moveTo>
                  <a:cubicBezTo>
                    <a:pt x="11907" y="10556"/>
                    <a:pt x="11908" y="10586"/>
                    <a:pt x="11911" y="10616"/>
                  </a:cubicBezTo>
                  <a:cubicBezTo>
                    <a:pt x="11908" y="10634"/>
                    <a:pt x="11907" y="10650"/>
                    <a:pt x="11904" y="10668"/>
                  </a:cubicBezTo>
                  <a:lnTo>
                    <a:pt x="11896" y="10574"/>
                  </a:lnTo>
                  <a:cubicBezTo>
                    <a:pt x="11899" y="10558"/>
                    <a:pt x="11902" y="10540"/>
                    <a:pt x="11904" y="10525"/>
                  </a:cubicBezTo>
                  <a:close/>
                  <a:moveTo>
                    <a:pt x="16753" y="10705"/>
                  </a:moveTo>
                  <a:lnTo>
                    <a:pt x="16763" y="10709"/>
                  </a:lnTo>
                  <a:lnTo>
                    <a:pt x="16738" y="10768"/>
                  </a:lnTo>
                  <a:lnTo>
                    <a:pt x="16727" y="10762"/>
                  </a:lnTo>
                  <a:lnTo>
                    <a:pt x="16753" y="10705"/>
                  </a:lnTo>
                  <a:close/>
                  <a:moveTo>
                    <a:pt x="16928" y="11014"/>
                  </a:moveTo>
                  <a:lnTo>
                    <a:pt x="16938" y="11018"/>
                  </a:lnTo>
                  <a:lnTo>
                    <a:pt x="16913" y="11078"/>
                  </a:lnTo>
                  <a:cubicBezTo>
                    <a:pt x="16909" y="11077"/>
                    <a:pt x="16906" y="11075"/>
                    <a:pt x="16903" y="11073"/>
                  </a:cubicBezTo>
                  <a:lnTo>
                    <a:pt x="16928" y="11014"/>
                  </a:lnTo>
                  <a:close/>
                  <a:moveTo>
                    <a:pt x="17044" y="11246"/>
                  </a:moveTo>
                  <a:lnTo>
                    <a:pt x="17075" y="11264"/>
                  </a:lnTo>
                  <a:lnTo>
                    <a:pt x="17066" y="11283"/>
                  </a:lnTo>
                  <a:lnTo>
                    <a:pt x="17035" y="11267"/>
                  </a:lnTo>
                  <a:lnTo>
                    <a:pt x="17044" y="11246"/>
                  </a:lnTo>
                  <a:close/>
                  <a:moveTo>
                    <a:pt x="16903" y="11387"/>
                  </a:moveTo>
                  <a:lnTo>
                    <a:pt x="16965" y="11421"/>
                  </a:lnTo>
                  <a:lnTo>
                    <a:pt x="16952" y="11451"/>
                  </a:lnTo>
                  <a:lnTo>
                    <a:pt x="16888" y="11417"/>
                  </a:lnTo>
                  <a:lnTo>
                    <a:pt x="16903" y="11387"/>
                  </a:lnTo>
                  <a:close/>
                  <a:moveTo>
                    <a:pt x="16741" y="11476"/>
                  </a:moveTo>
                  <a:cubicBezTo>
                    <a:pt x="16775" y="11551"/>
                    <a:pt x="16799" y="11601"/>
                    <a:pt x="16824" y="11658"/>
                  </a:cubicBezTo>
                  <a:cubicBezTo>
                    <a:pt x="16780" y="11683"/>
                    <a:pt x="16741" y="11704"/>
                    <a:pt x="16691" y="11732"/>
                  </a:cubicBezTo>
                  <a:cubicBezTo>
                    <a:pt x="16707" y="11645"/>
                    <a:pt x="16721" y="11580"/>
                    <a:pt x="16741" y="11476"/>
                  </a:cubicBezTo>
                  <a:close/>
                  <a:moveTo>
                    <a:pt x="5831" y="11660"/>
                  </a:moveTo>
                  <a:cubicBezTo>
                    <a:pt x="5853" y="11705"/>
                    <a:pt x="5875" y="11751"/>
                    <a:pt x="5889" y="11783"/>
                  </a:cubicBezTo>
                  <a:cubicBezTo>
                    <a:pt x="5889" y="11783"/>
                    <a:pt x="5873" y="11786"/>
                    <a:pt x="5853" y="11791"/>
                  </a:cubicBezTo>
                  <a:cubicBezTo>
                    <a:pt x="5841" y="11752"/>
                    <a:pt x="5831" y="11717"/>
                    <a:pt x="5822" y="11682"/>
                  </a:cubicBezTo>
                  <a:lnTo>
                    <a:pt x="5831" y="11660"/>
                  </a:lnTo>
                  <a:close/>
                  <a:moveTo>
                    <a:pt x="15179" y="12185"/>
                  </a:moveTo>
                  <a:lnTo>
                    <a:pt x="15179" y="12185"/>
                  </a:lnTo>
                  <a:cubicBezTo>
                    <a:pt x="15147" y="12216"/>
                    <a:pt x="15122" y="12240"/>
                    <a:pt x="15100" y="12259"/>
                  </a:cubicBezTo>
                  <a:lnTo>
                    <a:pt x="15100" y="12259"/>
                  </a:lnTo>
                  <a:cubicBezTo>
                    <a:pt x="15104" y="12246"/>
                    <a:pt x="15109" y="12234"/>
                    <a:pt x="15114" y="12222"/>
                  </a:cubicBezTo>
                  <a:cubicBezTo>
                    <a:pt x="15118" y="12213"/>
                    <a:pt x="15135" y="12208"/>
                    <a:pt x="15179" y="12185"/>
                  </a:cubicBezTo>
                  <a:close/>
                  <a:moveTo>
                    <a:pt x="15108" y="12277"/>
                  </a:moveTo>
                  <a:cubicBezTo>
                    <a:pt x="15109" y="12277"/>
                    <a:pt x="15098" y="12292"/>
                    <a:pt x="15086" y="12307"/>
                  </a:cubicBezTo>
                  <a:lnTo>
                    <a:pt x="15086" y="12305"/>
                  </a:lnTo>
                  <a:cubicBezTo>
                    <a:pt x="15087" y="12303"/>
                    <a:pt x="15088" y="12300"/>
                    <a:pt x="15089" y="12297"/>
                  </a:cubicBezTo>
                  <a:lnTo>
                    <a:pt x="15089" y="12297"/>
                  </a:lnTo>
                  <a:cubicBezTo>
                    <a:pt x="15102" y="12283"/>
                    <a:pt x="15107" y="12277"/>
                    <a:pt x="15108" y="12277"/>
                  </a:cubicBezTo>
                  <a:close/>
                  <a:moveTo>
                    <a:pt x="15005" y="12277"/>
                  </a:moveTo>
                  <a:lnTo>
                    <a:pt x="15063" y="12290"/>
                  </a:lnTo>
                  <a:lnTo>
                    <a:pt x="15063" y="12290"/>
                  </a:lnTo>
                  <a:cubicBezTo>
                    <a:pt x="15033" y="12312"/>
                    <a:pt x="15016" y="12318"/>
                    <a:pt x="15005" y="12318"/>
                  </a:cubicBezTo>
                  <a:cubicBezTo>
                    <a:pt x="14998" y="12318"/>
                    <a:pt x="14993" y="12316"/>
                    <a:pt x="14988" y="12314"/>
                  </a:cubicBezTo>
                  <a:lnTo>
                    <a:pt x="15005" y="12277"/>
                  </a:lnTo>
                  <a:close/>
                  <a:moveTo>
                    <a:pt x="14899" y="12403"/>
                  </a:moveTo>
                  <a:cubicBezTo>
                    <a:pt x="14899" y="12403"/>
                    <a:pt x="14893" y="12407"/>
                    <a:pt x="14890" y="12408"/>
                  </a:cubicBezTo>
                  <a:lnTo>
                    <a:pt x="14890" y="12409"/>
                  </a:lnTo>
                  <a:lnTo>
                    <a:pt x="14890" y="12409"/>
                  </a:lnTo>
                  <a:cubicBezTo>
                    <a:pt x="14893" y="12407"/>
                    <a:pt x="14896" y="12405"/>
                    <a:pt x="14899" y="12403"/>
                  </a:cubicBezTo>
                  <a:close/>
                  <a:moveTo>
                    <a:pt x="16515" y="12447"/>
                  </a:moveTo>
                  <a:lnTo>
                    <a:pt x="16585" y="12460"/>
                  </a:lnTo>
                  <a:cubicBezTo>
                    <a:pt x="16580" y="12473"/>
                    <a:pt x="16573" y="12485"/>
                    <a:pt x="16572" y="12488"/>
                  </a:cubicBezTo>
                  <a:lnTo>
                    <a:pt x="16572" y="12488"/>
                  </a:lnTo>
                  <a:cubicBezTo>
                    <a:pt x="16559" y="12494"/>
                    <a:pt x="16549" y="12496"/>
                    <a:pt x="16539" y="12496"/>
                  </a:cubicBezTo>
                  <a:cubicBezTo>
                    <a:pt x="16524" y="12496"/>
                    <a:pt x="16511" y="12490"/>
                    <a:pt x="16498" y="12485"/>
                  </a:cubicBezTo>
                  <a:cubicBezTo>
                    <a:pt x="16503" y="12473"/>
                    <a:pt x="16509" y="12460"/>
                    <a:pt x="16515" y="12447"/>
                  </a:cubicBezTo>
                  <a:close/>
                  <a:moveTo>
                    <a:pt x="16010" y="12891"/>
                  </a:moveTo>
                  <a:lnTo>
                    <a:pt x="16060" y="12923"/>
                  </a:lnTo>
                  <a:lnTo>
                    <a:pt x="16048" y="12951"/>
                  </a:lnTo>
                  <a:lnTo>
                    <a:pt x="15987" y="12941"/>
                  </a:lnTo>
                  <a:lnTo>
                    <a:pt x="16010" y="12891"/>
                  </a:lnTo>
                  <a:close/>
                  <a:moveTo>
                    <a:pt x="15928" y="13131"/>
                  </a:moveTo>
                  <a:lnTo>
                    <a:pt x="15938" y="13138"/>
                  </a:lnTo>
                  <a:lnTo>
                    <a:pt x="15906" y="13196"/>
                  </a:lnTo>
                  <a:lnTo>
                    <a:pt x="15895" y="13188"/>
                  </a:lnTo>
                  <a:lnTo>
                    <a:pt x="15928" y="13131"/>
                  </a:lnTo>
                  <a:close/>
                  <a:moveTo>
                    <a:pt x="16009" y="13246"/>
                  </a:moveTo>
                  <a:lnTo>
                    <a:pt x="16009" y="13246"/>
                  </a:lnTo>
                  <a:cubicBezTo>
                    <a:pt x="15967" y="13321"/>
                    <a:pt x="15942" y="13365"/>
                    <a:pt x="15917" y="13409"/>
                  </a:cubicBezTo>
                  <a:cubicBezTo>
                    <a:pt x="15881" y="13360"/>
                    <a:pt x="15844" y="13312"/>
                    <a:pt x="15797" y="13250"/>
                  </a:cubicBezTo>
                  <a:cubicBezTo>
                    <a:pt x="15870" y="13249"/>
                    <a:pt x="15929" y="13247"/>
                    <a:pt x="16009" y="13246"/>
                  </a:cubicBezTo>
                  <a:close/>
                  <a:moveTo>
                    <a:pt x="15828" y="13531"/>
                  </a:moveTo>
                  <a:lnTo>
                    <a:pt x="15838" y="13538"/>
                  </a:lnTo>
                  <a:lnTo>
                    <a:pt x="15806" y="13594"/>
                  </a:lnTo>
                  <a:lnTo>
                    <a:pt x="15795" y="13588"/>
                  </a:lnTo>
                  <a:lnTo>
                    <a:pt x="15828" y="13531"/>
                  </a:lnTo>
                  <a:close/>
                  <a:moveTo>
                    <a:pt x="7784" y="13544"/>
                  </a:moveTo>
                  <a:lnTo>
                    <a:pt x="7809" y="13602"/>
                  </a:lnTo>
                  <a:lnTo>
                    <a:pt x="7798" y="13606"/>
                  </a:lnTo>
                  <a:lnTo>
                    <a:pt x="7774" y="13550"/>
                  </a:lnTo>
                  <a:lnTo>
                    <a:pt x="7784" y="13544"/>
                  </a:lnTo>
                  <a:close/>
                  <a:moveTo>
                    <a:pt x="15828" y="13793"/>
                  </a:moveTo>
                  <a:lnTo>
                    <a:pt x="15857" y="13812"/>
                  </a:lnTo>
                  <a:lnTo>
                    <a:pt x="15847" y="13831"/>
                  </a:lnTo>
                  <a:lnTo>
                    <a:pt x="15816" y="13812"/>
                  </a:lnTo>
                  <a:cubicBezTo>
                    <a:pt x="15820" y="13805"/>
                    <a:pt x="15825" y="13799"/>
                    <a:pt x="15828" y="13793"/>
                  </a:cubicBezTo>
                  <a:close/>
                  <a:moveTo>
                    <a:pt x="7829" y="13880"/>
                  </a:moveTo>
                  <a:lnTo>
                    <a:pt x="7839" y="13897"/>
                  </a:lnTo>
                  <a:lnTo>
                    <a:pt x="7805" y="13911"/>
                  </a:lnTo>
                  <a:lnTo>
                    <a:pt x="7796" y="13891"/>
                  </a:lnTo>
                  <a:lnTo>
                    <a:pt x="7829" y="13880"/>
                  </a:lnTo>
                  <a:close/>
                  <a:moveTo>
                    <a:pt x="7993" y="13994"/>
                  </a:moveTo>
                  <a:lnTo>
                    <a:pt x="8052" y="14081"/>
                  </a:lnTo>
                  <a:lnTo>
                    <a:pt x="8026" y="14096"/>
                  </a:lnTo>
                  <a:lnTo>
                    <a:pt x="7979" y="14005"/>
                  </a:lnTo>
                  <a:lnTo>
                    <a:pt x="7993" y="13994"/>
                  </a:lnTo>
                  <a:close/>
                  <a:moveTo>
                    <a:pt x="15183" y="14270"/>
                  </a:moveTo>
                  <a:lnTo>
                    <a:pt x="15196" y="14280"/>
                  </a:lnTo>
                  <a:lnTo>
                    <a:pt x="15130" y="14390"/>
                  </a:lnTo>
                  <a:cubicBezTo>
                    <a:pt x="15124" y="14387"/>
                    <a:pt x="15120" y="14383"/>
                    <a:pt x="15116" y="14380"/>
                  </a:cubicBezTo>
                  <a:lnTo>
                    <a:pt x="15183" y="14270"/>
                  </a:lnTo>
                  <a:close/>
                  <a:moveTo>
                    <a:pt x="15522" y="14377"/>
                  </a:moveTo>
                  <a:lnTo>
                    <a:pt x="15551" y="14398"/>
                  </a:lnTo>
                  <a:lnTo>
                    <a:pt x="15539" y="14415"/>
                  </a:lnTo>
                  <a:lnTo>
                    <a:pt x="15510" y="14396"/>
                  </a:lnTo>
                  <a:lnTo>
                    <a:pt x="15522" y="14377"/>
                  </a:lnTo>
                  <a:close/>
                  <a:moveTo>
                    <a:pt x="15249" y="14417"/>
                  </a:moveTo>
                  <a:lnTo>
                    <a:pt x="15307" y="14458"/>
                  </a:lnTo>
                  <a:lnTo>
                    <a:pt x="15289" y="14486"/>
                  </a:lnTo>
                  <a:lnTo>
                    <a:pt x="15232" y="14443"/>
                  </a:lnTo>
                  <a:lnTo>
                    <a:pt x="15249" y="14417"/>
                  </a:lnTo>
                  <a:close/>
                  <a:moveTo>
                    <a:pt x="13869" y="14481"/>
                  </a:moveTo>
                  <a:lnTo>
                    <a:pt x="13883" y="14492"/>
                  </a:lnTo>
                  <a:cubicBezTo>
                    <a:pt x="13849" y="14545"/>
                    <a:pt x="13813" y="14595"/>
                    <a:pt x="13780" y="14646"/>
                  </a:cubicBezTo>
                  <a:cubicBezTo>
                    <a:pt x="13774" y="14643"/>
                    <a:pt x="13769" y="14640"/>
                    <a:pt x="13765" y="14636"/>
                  </a:cubicBezTo>
                  <a:lnTo>
                    <a:pt x="13869" y="14481"/>
                  </a:lnTo>
                  <a:close/>
                  <a:moveTo>
                    <a:pt x="15352" y="14652"/>
                  </a:moveTo>
                  <a:lnTo>
                    <a:pt x="15410" y="14693"/>
                  </a:lnTo>
                  <a:lnTo>
                    <a:pt x="15392" y="14721"/>
                  </a:lnTo>
                  <a:lnTo>
                    <a:pt x="15335" y="14680"/>
                  </a:lnTo>
                  <a:lnTo>
                    <a:pt x="15352" y="14652"/>
                  </a:lnTo>
                  <a:close/>
                  <a:moveTo>
                    <a:pt x="15323" y="14539"/>
                  </a:moveTo>
                  <a:lnTo>
                    <a:pt x="15314" y="14645"/>
                  </a:lnTo>
                  <a:cubicBezTo>
                    <a:pt x="15241" y="14684"/>
                    <a:pt x="15166" y="14724"/>
                    <a:pt x="15058" y="14782"/>
                  </a:cubicBezTo>
                  <a:cubicBezTo>
                    <a:pt x="15110" y="14718"/>
                    <a:pt x="15135" y="14679"/>
                    <a:pt x="15163" y="14655"/>
                  </a:cubicBezTo>
                  <a:cubicBezTo>
                    <a:pt x="15216" y="14612"/>
                    <a:pt x="15270" y="14577"/>
                    <a:pt x="15323" y="14539"/>
                  </a:cubicBezTo>
                  <a:close/>
                  <a:moveTo>
                    <a:pt x="14642" y="14776"/>
                  </a:moveTo>
                  <a:lnTo>
                    <a:pt x="14671" y="14798"/>
                  </a:lnTo>
                  <a:cubicBezTo>
                    <a:pt x="14667" y="14804"/>
                    <a:pt x="14662" y="14809"/>
                    <a:pt x="14659" y="14815"/>
                  </a:cubicBezTo>
                  <a:lnTo>
                    <a:pt x="14632" y="14793"/>
                  </a:lnTo>
                  <a:lnTo>
                    <a:pt x="14642" y="14776"/>
                  </a:lnTo>
                  <a:close/>
                  <a:moveTo>
                    <a:pt x="15169" y="14924"/>
                  </a:moveTo>
                  <a:cubicBezTo>
                    <a:pt x="15198" y="14933"/>
                    <a:pt x="15213" y="14937"/>
                    <a:pt x="15236" y="14945"/>
                  </a:cubicBezTo>
                  <a:cubicBezTo>
                    <a:pt x="15219" y="14982"/>
                    <a:pt x="15202" y="15014"/>
                    <a:pt x="15152" y="15115"/>
                  </a:cubicBezTo>
                  <a:cubicBezTo>
                    <a:pt x="15160" y="15020"/>
                    <a:pt x="15164" y="14983"/>
                    <a:pt x="15169" y="14924"/>
                  </a:cubicBezTo>
                  <a:close/>
                  <a:moveTo>
                    <a:pt x="15048" y="15217"/>
                  </a:moveTo>
                  <a:lnTo>
                    <a:pt x="15048" y="15217"/>
                  </a:lnTo>
                  <a:cubicBezTo>
                    <a:pt x="15015" y="15314"/>
                    <a:pt x="14988" y="15401"/>
                    <a:pt x="14954" y="15499"/>
                  </a:cubicBezTo>
                  <a:cubicBezTo>
                    <a:pt x="14989" y="15494"/>
                    <a:pt x="15020" y="15489"/>
                    <a:pt x="15052" y="15485"/>
                  </a:cubicBezTo>
                  <a:lnTo>
                    <a:pt x="15052" y="15485"/>
                  </a:lnTo>
                  <a:cubicBezTo>
                    <a:pt x="15020" y="15557"/>
                    <a:pt x="14997" y="15578"/>
                    <a:pt x="14980" y="15578"/>
                  </a:cubicBezTo>
                  <a:cubicBezTo>
                    <a:pt x="14956" y="15578"/>
                    <a:pt x="14943" y="15536"/>
                    <a:pt x="14934" y="15536"/>
                  </a:cubicBezTo>
                  <a:cubicBezTo>
                    <a:pt x="14930" y="15536"/>
                    <a:pt x="14926" y="15548"/>
                    <a:pt x="14923" y="15583"/>
                  </a:cubicBezTo>
                  <a:cubicBezTo>
                    <a:pt x="14899" y="15452"/>
                    <a:pt x="14921" y="15330"/>
                    <a:pt x="15048" y="15217"/>
                  </a:cubicBezTo>
                  <a:close/>
                  <a:moveTo>
                    <a:pt x="8800" y="15644"/>
                  </a:moveTo>
                  <a:lnTo>
                    <a:pt x="8832" y="15695"/>
                  </a:lnTo>
                  <a:lnTo>
                    <a:pt x="8822" y="15703"/>
                  </a:lnTo>
                  <a:lnTo>
                    <a:pt x="8789" y="15650"/>
                  </a:lnTo>
                  <a:lnTo>
                    <a:pt x="8800" y="15644"/>
                  </a:lnTo>
                  <a:close/>
                  <a:moveTo>
                    <a:pt x="14364" y="15872"/>
                  </a:moveTo>
                  <a:lnTo>
                    <a:pt x="14392" y="15895"/>
                  </a:lnTo>
                  <a:lnTo>
                    <a:pt x="14378" y="15913"/>
                  </a:lnTo>
                  <a:lnTo>
                    <a:pt x="14352" y="15891"/>
                  </a:lnTo>
                  <a:lnTo>
                    <a:pt x="14364" y="15872"/>
                  </a:lnTo>
                  <a:close/>
                  <a:moveTo>
                    <a:pt x="14530" y="16013"/>
                  </a:moveTo>
                  <a:lnTo>
                    <a:pt x="14589" y="16029"/>
                  </a:lnTo>
                  <a:lnTo>
                    <a:pt x="14559" y="16078"/>
                  </a:lnTo>
                  <a:lnTo>
                    <a:pt x="14514" y="16039"/>
                  </a:lnTo>
                  <a:lnTo>
                    <a:pt x="14530" y="16013"/>
                  </a:lnTo>
                  <a:close/>
                  <a:moveTo>
                    <a:pt x="14124" y="16163"/>
                  </a:moveTo>
                  <a:lnTo>
                    <a:pt x="14112" y="16220"/>
                  </a:lnTo>
                  <a:cubicBezTo>
                    <a:pt x="14100" y="16209"/>
                    <a:pt x="14102" y="16189"/>
                    <a:pt x="14103" y="16172"/>
                  </a:cubicBezTo>
                  <a:lnTo>
                    <a:pt x="14124" y="16163"/>
                  </a:lnTo>
                  <a:close/>
                  <a:moveTo>
                    <a:pt x="14099" y="16226"/>
                  </a:moveTo>
                  <a:cubicBezTo>
                    <a:pt x="14111" y="16238"/>
                    <a:pt x="14109" y="16257"/>
                    <a:pt x="14108" y="16275"/>
                  </a:cubicBezTo>
                  <a:lnTo>
                    <a:pt x="14086" y="16285"/>
                  </a:lnTo>
                  <a:cubicBezTo>
                    <a:pt x="14090" y="16266"/>
                    <a:pt x="14095" y="16245"/>
                    <a:pt x="14099" y="16226"/>
                  </a:cubicBezTo>
                  <a:close/>
                  <a:moveTo>
                    <a:pt x="14137" y="16538"/>
                  </a:moveTo>
                  <a:lnTo>
                    <a:pt x="14165" y="16562"/>
                  </a:lnTo>
                  <a:lnTo>
                    <a:pt x="14152" y="16579"/>
                  </a:lnTo>
                  <a:lnTo>
                    <a:pt x="14124" y="16556"/>
                  </a:lnTo>
                  <a:lnTo>
                    <a:pt x="14137" y="16538"/>
                  </a:lnTo>
                  <a:close/>
                  <a:moveTo>
                    <a:pt x="9766" y="16550"/>
                  </a:moveTo>
                  <a:lnTo>
                    <a:pt x="9806" y="16596"/>
                  </a:lnTo>
                  <a:lnTo>
                    <a:pt x="9797" y="16603"/>
                  </a:lnTo>
                  <a:lnTo>
                    <a:pt x="9757" y="16556"/>
                  </a:lnTo>
                  <a:lnTo>
                    <a:pt x="9766" y="16550"/>
                  </a:lnTo>
                  <a:close/>
                  <a:moveTo>
                    <a:pt x="9388" y="16688"/>
                  </a:moveTo>
                  <a:lnTo>
                    <a:pt x="9401" y="16704"/>
                  </a:lnTo>
                  <a:lnTo>
                    <a:pt x="9372" y="16725"/>
                  </a:lnTo>
                  <a:lnTo>
                    <a:pt x="9359" y="16709"/>
                  </a:lnTo>
                  <a:lnTo>
                    <a:pt x="9388" y="16688"/>
                  </a:lnTo>
                  <a:close/>
                  <a:moveTo>
                    <a:pt x="8766" y="16696"/>
                  </a:moveTo>
                  <a:lnTo>
                    <a:pt x="8804" y="16749"/>
                  </a:lnTo>
                  <a:lnTo>
                    <a:pt x="8794" y="16754"/>
                  </a:lnTo>
                  <a:lnTo>
                    <a:pt x="8755" y="16701"/>
                  </a:lnTo>
                  <a:lnTo>
                    <a:pt x="8766" y="16696"/>
                  </a:lnTo>
                  <a:close/>
                  <a:moveTo>
                    <a:pt x="13915" y="16794"/>
                  </a:moveTo>
                  <a:lnTo>
                    <a:pt x="13908" y="16834"/>
                  </a:lnTo>
                  <a:cubicBezTo>
                    <a:pt x="13925" y="16818"/>
                    <a:pt x="13943" y="16809"/>
                    <a:pt x="13959" y="16800"/>
                  </a:cubicBezTo>
                  <a:lnTo>
                    <a:pt x="13961" y="16800"/>
                  </a:lnTo>
                  <a:lnTo>
                    <a:pt x="13956" y="16824"/>
                  </a:lnTo>
                  <a:lnTo>
                    <a:pt x="13906" y="16841"/>
                  </a:lnTo>
                  <a:lnTo>
                    <a:pt x="13909" y="16825"/>
                  </a:lnTo>
                  <a:lnTo>
                    <a:pt x="13909" y="16825"/>
                  </a:lnTo>
                  <a:cubicBezTo>
                    <a:pt x="13884" y="16863"/>
                    <a:pt x="13858" y="16893"/>
                    <a:pt x="13825" y="16932"/>
                  </a:cubicBezTo>
                  <a:cubicBezTo>
                    <a:pt x="13808" y="16913"/>
                    <a:pt x="13796" y="16899"/>
                    <a:pt x="13780" y="16879"/>
                  </a:cubicBezTo>
                  <a:cubicBezTo>
                    <a:pt x="13833" y="16846"/>
                    <a:pt x="13874" y="16821"/>
                    <a:pt x="13915" y="16794"/>
                  </a:cubicBezTo>
                  <a:close/>
                  <a:moveTo>
                    <a:pt x="9782" y="17094"/>
                  </a:moveTo>
                  <a:lnTo>
                    <a:pt x="9796" y="17110"/>
                  </a:lnTo>
                  <a:lnTo>
                    <a:pt x="9766" y="17133"/>
                  </a:lnTo>
                  <a:lnTo>
                    <a:pt x="9753" y="17116"/>
                  </a:lnTo>
                  <a:lnTo>
                    <a:pt x="9782" y="17094"/>
                  </a:lnTo>
                  <a:close/>
                  <a:moveTo>
                    <a:pt x="13410" y="17112"/>
                  </a:moveTo>
                  <a:lnTo>
                    <a:pt x="13437" y="17137"/>
                  </a:lnTo>
                  <a:lnTo>
                    <a:pt x="13422" y="17153"/>
                  </a:lnTo>
                  <a:lnTo>
                    <a:pt x="13397" y="17130"/>
                  </a:lnTo>
                  <a:lnTo>
                    <a:pt x="13410" y="17112"/>
                  </a:lnTo>
                  <a:close/>
                  <a:moveTo>
                    <a:pt x="13738" y="17052"/>
                  </a:moveTo>
                  <a:cubicBezTo>
                    <a:pt x="13756" y="17059"/>
                    <a:pt x="13771" y="17066"/>
                    <a:pt x="13788" y="17074"/>
                  </a:cubicBezTo>
                  <a:cubicBezTo>
                    <a:pt x="13765" y="17133"/>
                    <a:pt x="13741" y="17170"/>
                    <a:pt x="13712" y="17170"/>
                  </a:cubicBezTo>
                  <a:cubicBezTo>
                    <a:pt x="13698" y="17170"/>
                    <a:pt x="13682" y="17162"/>
                    <a:pt x="13665" y="17143"/>
                  </a:cubicBezTo>
                  <a:cubicBezTo>
                    <a:pt x="13697" y="17103"/>
                    <a:pt x="13715" y="17080"/>
                    <a:pt x="13738" y="17052"/>
                  </a:cubicBezTo>
                  <a:close/>
                  <a:moveTo>
                    <a:pt x="13313" y="17184"/>
                  </a:moveTo>
                  <a:lnTo>
                    <a:pt x="13356" y="17225"/>
                  </a:lnTo>
                  <a:lnTo>
                    <a:pt x="13337" y="17252"/>
                  </a:lnTo>
                  <a:lnTo>
                    <a:pt x="13279" y="17231"/>
                  </a:lnTo>
                  <a:lnTo>
                    <a:pt x="13313" y="17184"/>
                  </a:lnTo>
                  <a:close/>
                  <a:moveTo>
                    <a:pt x="13474" y="17265"/>
                  </a:moveTo>
                  <a:lnTo>
                    <a:pt x="13531" y="17286"/>
                  </a:lnTo>
                  <a:lnTo>
                    <a:pt x="13499" y="17331"/>
                  </a:lnTo>
                  <a:lnTo>
                    <a:pt x="13456" y="17291"/>
                  </a:lnTo>
                  <a:lnTo>
                    <a:pt x="13474" y="17265"/>
                  </a:lnTo>
                  <a:close/>
                  <a:moveTo>
                    <a:pt x="13194" y="17278"/>
                  </a:moveTo>
                  <a:lnTo>
                    <a:pt x="13194" y="17278"/>
                  </a:lnTo>
                  <a:cubicBezTo>
                    <a:pt x="13188" y="17350"/>
                    <a:pt x="13184" y="17396"/>
                    <a:pt x="13178" y="17464"/>
                  </a:cubicBezTo>
                  <a:cubicBezTo>
                    <a:pt x="13126" y="17405"/>
                    <a:pt x="13126" y="17405"/>
                    <a:pt x="13194" y="17278"/>
                  </a:cubicBezTo>
                  <a:close/>
                  <a:moveTo>
                    <a:pt x="13353" y="17480"/>
                  </a:moveTo>
                  <a:lnTo>
                    <a:pt x="13362" y="17487"/>
                  </a:lnTo>
                  <a:lnTo>
                    <a:pt x="13318" y="17537"/>
                  </a:lnTo>
                  <a:lnTo>
                    <a:pt x="13310" y="17528"/>
                  </a:lnTo>
                  <a:lnTo>
                    <a:pt x="13353" y="17480"/>
                  </a:lnTo>
                  <a:close/>
                  <a:moveTo>
                    <a:pt x="8576" y="1384"/>
                  </a:moveTo>
                  <a:cubicBezTo>
                    <a:pt x="8589" y="1402"/>
                    <a:pt x="8607" y="1429"/>
                    <a:pt x="8633" y="1467"/>
                  </a:cubicBezTo>
                  <a:cubicBezTo>
                    <a:pt x="8637" y="1468"/>
                    <a:pt x="8642" y="1469"/>
                    <a:pt x="8646" y="1469"/>
                  </a:cubicBezTo>
                  <a:cubicBezTo>
                    <a:pt x="8650" y="1469"/>
                    <a:pt x="8654" y="1468"/>
                    <a:pt x="8659" y="1468"/>
                  </a:cubicBezTo>
                  <a:cubicBezTo>
                    <a:pt x="8665" y="1468"/>
                    <a:pt x="8672" y="1469"/>
                    <a:pt x="8679" y="1471"/>
                  </a:cubicBezTo>
                  <a:cubicBezTo>
                    <a:pt x="8697" y="1483"/>
                    <a:pt x="8713" y="1495"/>
                    <a:pt x="8722" y="1514"/>
                  </a:cubicBezTo>
                  <a:cubicBezTo>
                    <a:pt x="8745" y="1561"/>
                    <a:pt x="8797" y="1539"/>
                    <a:pt x="8835" y="1583"/>
                  </a:cubicBezTo>
                  <a:cubicBezTo>
                    <a:pt x="8873" y="1627"/>
                    <a:pt x="8922" y="1639"/>
                    <a:pt x="8960" y="1699"/>
                  </a:cubicBezTo>
                  <a:cubicBezTo>
                    <a:pt x="9004" y="1760"/>
                    <a:pt x="9058" y="1789"/>
                    <a:pt x="9122" y="1832"/>
                  </a:cubicBezTo>
                  <a:cubicBezTo>
                    <a:pt x="9172" y="1870"/>
                    <a:pt x="9214" y="1930"/>
                    <a:pt x="9273" y="1992"/>
                  </a:cubicBezTo>
                  <a:cubicBezTo>
                    <a:pt x="9275" y="2004"/>
                    <a:pt x="9272" y="2036"/>
                    <a:pt x="9285" y="2058"/>
                  </a:cubicBezTo>
                  <a:cubicBezTo>
                    <a:pt x="9350" y="2161"/>
                    <a:pt x="9423" y="2254"/>
                    <a:pt x="9490" y="2360"/>
                  </a:cubicBezTo>
                  <a:cubicBezTo>
                    <a:pt x="9551" y="2472"/>
                    <a:pt x="9616" y="2581"/>
                    <a:pt x="9662" y="2704"/>
                  </a:cubicBezTo>
                  <a:cubicBezTo>
                    <a:pt x="9671" y="2728"/>
                    <a:pt x="9700" y="2745"/>
                    <a:pt x="9718" y="2765"/>
                  </a:cubicBezTo>
                  <a:cubicBezTo>
                    <a:pt x="9713" y="2790"/>
                    <a:pt x="9710" y="2804"/>
                    <a:pt x="9709" y="2817"/>
                  </a:cubicBezTo>
                  <a:cubicBezTo>
                    <a:pt x="9734" y="2840"/>
                    <a:pt x="9757" y="2862"/>
                    <a:pt x="9782" y="2885"/>
                  </a:cubicBezTo>
                  <a:cubicBezTo>
                    <a:pt x="9781" y="2926"/>
                    <a:pt x="9771" y="2959"/>
                    <a:pt x="9781" y="2988"/>
                  </a:cubicBezTo>
                  <a:cubicBezTo>
                    <a:pt x="9801" y="3050"/>
                    <a:pt x="9824" y="3119"/>
                    <a:pt x="9851" y="3181"/>
                  </a:cubicBezTo>
                  <a:cubicBezTo>
                    <a:pt x="9881" y="3246"/>
                    <a:pt x="9944" y="3321"/>
                    <a:pt x="9944" y="3365"/>
                  </a:cubicBezTo>
                  <a:cubicBezTo>
                    <a:pt x="9943" y="3443"/>
                    <a:pt x="9953" y="3478"/>
                    <a:pt x="10006" y="3527"/>
                  </a:cubicBezTo>
                  <a:cubicBezTo>
                    <a:pt x="10024" y="3543"/>
                    <a:pt x="10037" y="3599"/>
                    <a:pt x="10043" y="3635"/>
                  </a:cubicBezTo>
                  <a:cubicBezTo>
                    <a:pt x="10047" y="3662"/>
                    <a:pt x="10037" y="3688"/>
                    <a:pt x="10034" y="3719"/>
                  </a:cubicBezTo>
                  <a:cubicBezTo>
                    <a:pt x="10071" y="3730"/>
                    <a:pt x="10093" y="3736"/>
                    <a:pt x="10113" y="3741"/>
                  </a:cubicBezTo>
                  <a:cubicBezTo>
                    <a:pt x="10103" y="3802"/>
                    <a:pt x="10093" y="3856"/>
                    <a:pt x="10082" y="3921"/>
                  </a:cubicBezTo>
                  <a:cubicBezTo>
                    <a:pt x="10130" y="3947"/>
                    <a:pt x="10160" y="3967"/>
                    <a:pt x="10199" y="3989"/>
                  </a:cubicBezTo>
                  <a:cubicBezTo>
                    <a:pt x="10171" y="4139"/>
                    <a:pt x="10244" y="4277"/>
                    <a:pt x="10271" y="4421"/>
                  </a:cubicBezTo>
                  <a:cubicBezTo>
                    <a:pt x="10299" y="4571"/>
                    <a:pt x="10353" y="4698"/>
                    <a:pt x="10438" y="4804"/>
                  </a:cubicBezTo>
                  <a:cubicBezTo>
                    <a:pt x="10425" y="4842"/>
                    <a:pt x="10412" y="4882"/>
                    <a:pt x="10403" y="4908"/>
                  </a:cubicBezTo>
                  <a:cubicBezTo>
                    <a:pt x="10450" y="5043"/>
                    <a:pt x="10496" y="5173"/>
                    <a:pt x="10534" y="5285"/>
                  </a:cubicBezTo>
                  <a:cubicBezTo>
                    <a:pt x="10533" y="5332"/>
                    <a:pt x="10531" y="5369"/>
                    <a:pt x="10530" y="5407"/>
                  </a:cubicBezTo>
                  <a:cubicBezTo>
                    <a:pt x="10564" y="5426"/>
                    <a:pt x="10590" y="5442"/>
                    <a:pt x="10627" y="5463"/>
                  </a:cubicBezTo>
                  <a:cubicBezTo>
                    <a:pt x="10602" y="5483"/>
                    <a:pt x="10584" y="5498"/>
                    <a:pt x="10556" y="5523"/>
                  </a:cubicBezTo>
                  <a:cubicBezTo>
                    <a:pt x="10583" y="5626"/>
                    <a:pt x="10612" y="5735"/>
                    <a:pt x="10642" y="5850"/>
                  </a:cubicBezTo>
                  <a:cubicBezTo>
                    <a:pt x="10634" y="5856"/>
                    <a:pt x="10617" y="5872"/>
                    <a:pt x="10592" y="5894"/>
                  </a:cubicBezTo>
                  <a:cubicBezTo>
                    <a:pt x="10612" y="5957"/>
                    <a:pt x="10633" y="6019"/>
                    <a:pt x="10647" y="6063"/>
                  </a:cubicBezTo>
                  <a:cubicBezTo>
                    <a:pt x="10647" y="6112"/>
                    <a:pt x="10671" y="6270"/>
                    <a:pt x="10687" y="6376"/>
                  </a:cubicBezTo>
                  <a:cubicBezTo>
                    <a:pt x="10706" y="6509"/>
                    <a:pt x="10727" y="6646"/>
                    <a:pt x="10755" y="6774"/>
                  </a:cubicBezTo>
                  <a:cubicBezTo>
                    <a:pt x="10777" y="6875"/>
                    <a:pt x="10814" y="6958"/>
                    <a:pt x="10836" y="7055"/>
                  </a:cubicBezTo>
                  <a:cubicBezTo>
                    <a:pt x="10864" y="7178"/>
                    <a:pt x="10877" y="7324"/>
                    <a:pt x="10900" y="7453"/>
                  </a:cubicBezTo>
                  <a:cubicBezTo>
                    <a:pt x="10922" y="7567"/>
                    <a:pt x="10951" y="7668"/>
                    <a:pt x="10952" y="7671"/>
                  </a:cubicBezTo>
                  <a:lnTo>
                    <a:pt x="10952" y="7671"/>
                  </a:lnTo>
                  <a:cubicBezTo>
                    <a:pt x="10968" y="7839"/>
                    <a:pt x="10983" y="7986"/>
                    <a:pt x="10995" y="8111"/>
                  </a:cubicBezTo>
                  <a:cubicBezTo>
                    <a:pt x="11003" y="8242"/>
                    <a:pt x="11015" y="8348"/>
                    <a:pt x="11034" y="8411"/>
                  </a:cubicBezTo>
                  <a:cubicBezTo>
                    <a:pt x="11096" y="8626"/>
                    <a:pt x="11117" y="8870"/>
                    <a:pt x="11143" y="9141"/>
                  </a:cubicBezTo>
                  <a:cubicBezTo>
                    <a:pt x="11168" y="9372"/>
                    <a:pt x="11177" y="9687"/>
                    <a:pt x="11214" y="9847"/>
                  </a:cubicBezTo>
                  <a:cubicBezTo>
                    <a:pt x="11258" y="10052"/>
                    <a:pt x="11237" y="10377"/>
                    <a:pt x="11271" y="10584"/>
                  </a:cubicBezTo>
                  <a:cubicBezTo>
                    <a:pt x="11289" y="10687"/>
                    <a:pt x="11295" y="10878"/>
                    <a:pt x="11315" y="10942"/>
                  </a:cubicBezTo>
                  <a:cubicBezTo>
                    <a:pt x="11362" y="11089"/>
                    <a:pt x="11374" y="11336"/>
                    <a:pt x="11382" y="11639"/>
                  </a:cubicBezTo>
                  <a:cubicBezTo>
                    <a:pt x="11383" y="11698"/>
                    <a:pt x="11384" y="11791"/>
                    <a:pt x="11390" y="11802"/>
                  </a:cubicBezTo>
                  <a:cubicBezTo>
                    <a:pt x="11449" y="11919"/>
                    <a:pt x="11437" y="12294"/>
                    <a:pt x="11442" y="12670"/>
                  </a:cubicBezTo>
                  <a:cubicBezTo>
                    <a:pt x="11449" y="12669"/>
                    <a:pt x="11456" y="12668"/>
                    <a:pt x="11463" y="12668"/>
                  </a:cubicBezTo>
                  <a:cubicBezTo>
                    <a:pt x="11516" y="12668"/>
                    <a:pt x="11555" y="12739"/>
                    <a:pt x="11527" y="13353"/>
                  </a:cubicBezTo>
                  <a:cubicBezTo>
                    <a:pt x="11531" y="13351"/>
                    <a:pt x="11534" y="13350"/>
                    <a:pt x="11537" y="13350"/>
                  </a:cubicBezTo>
                  <a:cubicBezTo>
                    <a:pt x="11563" y="13350"/>
                    <a:pt x="11578" y="13414"/>
                    <a:pt x="11585" y="13507"/>
                  </a:cubicBezTo>
                  <a:cubicBezTo>
                    <a:pt x="11593" y="13607"/>
                    <a:pt x="11592" y="13774"/>
                    <a:pt x="11590" y="13883"/>
                  </a:cubicBezTo>
                  <a:lnTo>
                    <a:pt x="11615" y="14003"/>
                  </a:lnTo>
                  <a:lnTo>
                    <a:pt x="11771" y="13496"/>
                  </a:lnTo>
                  <a:cubicBezTo>
                    <a:pt x="11844" y="13256"/>
                    <a:pt x="11916" y="13019"/>
                    <a:pt x="11985" y="12785"/>
                  </a:cubicBezTo>
                  <a:cubicBezTo>
                    <a:pt x="11986" y="12869"/>
                    <a:pt x="11986" y="12932"/>
                    <a:pt x="11988" y="13003"/>
                  </a:cubicBezTo>
                  <a:cubicBezTo>
                    <a:pt x="12035" y="12784"/>
                    <a:pt x="12076" y="12588"/>
                    <a:pt x="12100" y="12482"/>
                  </a:cubicBezTo>
                  <a:cubicBezTo>
                    <a:pt x="12205" y="12208"/>
                    <a:pt x="12300" y="11952"/>
                    <a:pt x="12394" y="11727"/>
                  </a:cubicBezTo>
                  <a:cubicBezTo>
                    <a:pt x="12491" y="11490"/>
                    <a:pt x="12586" y="11064"/>
                    <a:pt x="12682" y="10874"/>
                  </a:cubicBezTo>
                  <a:cubicBezTo>
                    <a:pt x="12691" y="10786"/>
                    <a:pt x="12701" y="10697"/>
                    <a:pt x="12709" y="10622"/>
                  </a:cubicBezTo>
                  <a:cubicBezTo>
                    <a:pt x="12776" y="10400"/>
                    <a:pt x="12854" y="10265"/>
                    <a:pt x="12893" y="10009"/>
                  </a:cubicBezTo>
                  <a:cubicBezTo>
                    <a:pt x="12944" y="9925"/>
                    <a:pt x="12994" y="9843"/>
                    <a:pt x="13031" y="9782"/>
                  </a:cubicBezTo>
                  <a:cubicBezTo>
                    <a:pt x="13091" y="9566"/>
                    <a:pt x="13140" y="9398"/>
                    <a:pt x="13181" y="9269"/>
                  </a:cubicBezTo>
                  <a:cubicBezTo>
                    <a:pt x="13184" y="9198"/>
                    <a:pt x="13184" y="9153"/>
                    <a:pt x="13187" y="9073"/>
                  </a:cubicBezTo>
                  <a:cubicBezTo>
                    <a:pt x="13228" y="9008"/>
                    <a:pt x="13260" y="8957"/>
                    <a:pt x="13294" y="8904"/>
                  </a:cubicBezTo>
                  <a:cubicBezTo>
                    <a:pt x="13313" y="8826"/>
                    <a:pt x="13338" y="8730"/>
                    <a:pt x="13366" y="8629"/>
                  </a:cubicBezTo>
                  <a:cubicBezTo>
                    <a:pt x="13396" y="8639"/>
                    <a:pt x="13418" y="8645"/>
                    <a:pt x="13459" y="8655"/>
                  </a:cubicBezTo>
                  <a:cubicBezTo>
                    <a:pt x="13477" y="8516"/>
                    <a:pt x="13490" y="8408"/>
                    <a:pt x="13503" y="8301"/>
                  </a:cubicBezTo>
                  <a:cubicBezTo>
                    <a:pt x="13556" y="8229"/>
                    <a:pt x="13591" y="8171"/>
                    <a:pt x="13634" y="8117"/>
                  </a:cubicBezTo>
                  <a:cubicBezTo>
                    <a:pt x="13690" y="7918"/>
                    <a:pt x="13738" y="7723"/>
                    <a:pt x="13840" y="7646"/>
                  </a:cubicBezTo>
                  <a:cubicBezTo>
                    <a:pt x="13869" y="7550"/>
                    <a:pt x="13908" y="7464"/>
                    <a:pt x="13925" y="7392"/>
                  </a:cubicBezTo>
                  <a:cubicBezTo>
                    <a:pt x="13939" y="7330"/>
                    <a:pt x="13930" y="7286"/>
                    <a:pt x="13930" y="7225"/>
                  </a:cubicBezTo>
                  <a:cubicBezTo>
                    <a:pt x="13964" y="7221"/>
                    <a:pt x="13987" y="7216"/>
                    <a:pt x="14025" y="7212"/>
                  </a:cubicBezTo>
                  <a:cubicBezTo>
                    <a:pt x="14050" y="7136"/>
                    <a:pt x="14075" y="7061"/>
                    <a:pt x="14106" y="6971"/>
                  </a:cubicBezTo>
                  <a:cubicBezTo>
                    <a:pt x="14136" y="6934"/>
                    <a:pt x="14177" y="6882"/>
                    <a:pt x="14215" y="6835"/>
                  </a:cubicBezTo>
                  <a:cubicBezTo>
                    <a:pt x="14230" y="6769"/>
                    <a:pt x="14239" y="6728"/>
                    <a:pt x="14248" y="6685"/>
                  </a:cubicBezTo>
                  <a:cubicBezTo>
                    <a:pt x="14273" y="6654"/>
                    <a:pt x="14305" y="6606"/>
                    <a:pt x="14320" y="6591"/>
                  </a:cubicBezTo>
                  <a:cubicBezTo>
                    <a:pt x="14334" y="6574"/>
                    <a:pt x="14349" y="6556"/>
                    <a:pt x="14362" y="6538"/>
                  </a:cubicBezTo>
                  <a:cubicBezTo>
                    <a:pt x="14389" y="6503"/>
                    <a:pt x="14411" y="6466"/>
                    <a:pt x="14431" y="6428"/>
                  </a:cubicBezTo>
                  <a:cubicBezTo>
                    <a:pt x="14471" y="6348"/>
                    <a:pt x="14499" y="6256"/>
                    <a:pt x="14527" y="6128"/>
                  </a:cubicBezTo>
                  <a:lnTo>
                    <a:pt x="14527" y="6128"/>
                  </a:lnTo>
                  <a:cubicBezTo>
                    <a:pt x="14511" y="6141"/>
                    <a:pt x="14496" y="6150"/>
                    <a:pt x="14481" y="6160"/>
                  </a:cubicBezTo>
                  <a:lnTo>
                    <a:pt x="14481" y="6137"/>
                  </a:lnTo>
                  <a:lnTo>
                    <a:pt x="14527" y="6116"/>
                  </a:lnTo>
                  <a:cubicBezTo>
                    <a:pt x="14527" y="6122"/>
                    <a:pt x="14527" y="6125"/>
                    <a:pt x="14527" y="6128"/>
                  </a:cubicBezTo>
                  <a:cubicBezTo>
                    <a:pt x="14574" y="6020"/>
                    <a:pt x="14677" y="5936"/>
                    <a:pt x="14676" y="5825"/>
                  </a:cubicBezTo>
                  <a:cubicBezTo>
                    <a:pt x="14729" y="5781"/>
                    <a:pt x="14779" y="5739"/>
                    <a:pt x="14829" y="5697"/>
                  </a:cubicBezTo>
                  <a:cubicBezTo>
                    <a:pt x="14832" y="5654"/>
                    <a:pt x="14835" y="5611"/>
                    <a:pt x="14837" y="5551"/>
                  </a:cubicBezTo>
                  <a:cubicBezTo>
                    <a:pt x="14882" y="5508"/>
                    <a:pt x="14933" y="5460"/>
                    <a:pt x="14993" y="5401"/>
                  </a:cubicBezTo>
                  <a:cubicBezTo>
                    <a:pt x="15015" y="5185"/>
                    <a:pt x="15277" y="5057"/>
                    <a:pt x="15311" y="4845"/>
                  </a:cubicBezTo>
                  <a:cubicBezTo>
                    <a:pt x="15355" y="4818"/>
                    <a:pt x="15391" y="4798"/>
                    <a:pt x="15435" y="4771"/>
                  </a:cubicBezTo>
                  <a:cubicBezTo>
                    <a:pt x="15436" y="4707"/>
                    <a:pt x="15436" y="4648"/>
                    <a:pt x="15439" y="4586"/>
                  </a:cubicBezTo>
                  <a:cubicBezTo>
                    <a:pt x="15464" y="4596"/>
                    <a:pt x="15480" y="4602"/>
                    <a:pt x="15510" y="4614"/>
                  </a:cubicBezTo>
                  <a:cubicBezTo>
                    <a:pt x="15554" y="4564"/>
                    <a:pt x="15600" y="4501"/>
                    <a:pt x="15653" y="4456"/>
                  </a:cubicBezTo>
                  <a:cubicBezTo>
                    <a:pt x="15710" y="4412"/>
                    <a:pt x="15716" y="4349"/>
                    <a:pt x="15794" y="4302"/>
                  </a:cubicBezTo>
                  <a:cubicBezTo>
                    <a:pt x="15897" y="4234"/>
                    <a:pt x="16000" y="4136"/>
                    <a:pt x="16089" y="4043"/>
                  </a:cubicBezTo>
                  <a:cubicBezTo>
                    <a:pt x="16182" y="3961"/>
                    <a:pt x="16259" y="3864"/>
                    <a:pt x="16348" y="3788"/>
                  </a:cubicBezTo>
                  <a:cubicBezTo>
                    <a:pt x="16355" y="3789"/>
                    <a:pt x="16361" y="3789"/>
                    <a:pt x="16368" y="3789"/>
                  </a:cubicBezTo>
                  <a:cubicBezTo>
                    <a:pt x="16441" y="3789"/>
                    <a:pt x="16512" y="3760"/>
                    <a:pt x="16551" y="3715"/>
                  </a:cubicBezTo>
                  <a:cubicBezTo>
                    <a:pt x="16587" y="3675"/>
                    <a:pt x="16621" y="3700"/>
                    <a:pt x="16644" y="3675"/>
                  </a:cubicBezTo>
                  <a:cubicBezTo>
                    <a:pt x="16663" y="3655"/>
                    <a:pt x="16682" y="3665"/>
                    <a:pt x="16702" y="3643"/>
                  </a:cubicBezTo>
                  <a:cubicBezTo>
                    <a:pt x="16710" y="3634"/>
                    <a:pt x="16721" y="3633"/>
                    <a:pt x="16733" y="3633"/>
                  </a:cubicBezTo>
                  <a:cubicBezTo>
                    <a:pt x="16742" y="3633"/>
                    <a:pt x="16751" y="3634"/>
                    <a:pt x="16760" y="3634"/>
                  </a:cubicBezTo>
                  <a:cubicBezTo>
                    <a:pt x="16765" y="3634"/>
                    <a:pt x="16769" y="3633"/>
                    <a:pt x="16774" y="3633"/>
                  </a:cubicBezTo>
                  <a:cubicBezTo>
                    <a:pt x="16777" y="3632"/>
                    <a:pt x="16780" y="3632"/>
                    <a:pt x="16783" y="3632"/>
                  </a:cubicBezTo>
                  <a:cubicBezTo>
                    <a:pt x="16790" y="3632"/>
                    <a:pt x="16796" y="3633"/>
                    <a:pt x="16802" y="3633"/>
                  </a:cubicBezTo>
                  <a:cubicBezTo>
                    <a:pt x="16821" y="3633"/>
                    <a:pt x="16840" y="3631"/>
                    <a:pt x="16866" y="3615"/>
                  </a:cubicBezTo>
                  <a:cubicBezTo>
                    <a:pt x="16880" y="3608"/>
                    <a:pt x="16898" y="3603"/>
                    <a:pt x="16915" y="3603"/>
                  </a:cubicBezTo>
                  <a:cubicBezTo>
                    <a:pt x="16938" y="3603"/>
                    <a:pt x="16959" y="3612"/>
                    <a:pt x="16956" y="3635"/>
                  </a:cubicBezTo>
                  <a:cubicBezTo>
                    <a:pt x="16997" y="3683"/>
                    <a:pt x="17066" y="3672"/>
                    <a:pt x="17069" y="3747"/>
                  </a:cubicBezTo>
                  <a:cubicBezTo>
                    <a:pt x="17068" y="3806"/>
                    <a:pt x="17124" y="3844"/>
                    <a:pt x="17083" y="3908"/>
                  </a:cubicBezTo>
                  <a:cubicBezTo>
                    <a:pt x="17105" y="3914"/>
                    <a:pt x="17127" y="3921"/>
                    <a:pt x="17156" y="3933"/>
                  </a:cubicBezTo>
                  <a:cubicBezTo>
                    <a:pt x="17147" y="3965"/>
                    <a:pt x="17138" y="3997"/>
                    <a:pt x="17136" y="4008"/>
                  </a:cubicBezTo>
                  <a:cubicBezTo>
                    <a:pt x="17162" y="4097"/>
                    <a:pt x="17178" y="4177"/>
                    <a:pt x="17194" y="4265"/>
                  </a:cubicBezTo>
                  <a:lnTo>
                    <a:pt x="17284" y="4265"/>
                  </a:lnTo>
                  <a:cubicBezTo>
                    <a:pt x="17287" y="4299"/>
                    <a:pt x="17287" y="4323"/>
                    <a:pt x="17287" y="4355"/>
                  </a:cubicBezTo>
                  <a:cubicBezTo>
                    <a:pt x="17253" y="4362"/>
                    <a:pt x="17219" y="4370"/>
                    <a:pt x="17174" y="4378"/>
                  </a:cubicBezTo>
                  <a:cubicBezTo>
                    <a:pt x="17212" y="4489"/>
                    <a:pt x="17252" y="4599"/>
                    <a:pt x="17181" y="4702"/>
                  </a:cubicBezTo>
                  <a:cubicBezTo>
                    <a:pt x="17175" y="4711"/>
                    <a:pt x="17174" y="4748"/>
                    <a:pt x="17180" y="4755"/>
                  </a:cubicBezTo>
                  <a:cubicBezTo>
                    <a:pt x="17237" y="4837"/>
                    <a:pt x="17177" y="4942"/>
                    <a:pt x="17191" y="5038"/>
                  </a:cubicBezTo>
                  <a:cubicBezTo>
                    <a:pt x="17206" y="5143"/>
                    <a:pt x="17169" y="5270"/>
                    <a:pt x="17162" y="5386"/>
                  </a:cubicBezTo>
                  <a:cubicBezTo>
                    <a:pt x="17158" y="5427"/>
                    <a:pt x="17168" y="5469"/>
                    <a:pt x="17172" y="5508"/>
                  </a:cubicBezTo>
                  <a:cubicBezTo>
                    <a:pt x="17144" y="5541"/>
                    <a:pt x="17119" y="5572"/>
                    <a:pt x="17103" y="5589"/>
                  </a:cubicBezTo>
                  <a:cubicBezTo>
                    <a:pt x="17109" y="5725"/>
                    <a:pt x="17113" y="5854"/>
                    <a:pt x="17102" y="5984"/>
                  </a:cubicBezTo>
                  <a:cubicBezTo>
                    <a:pt x="17087" y="6131"/>
                    <a:pt x="17043" y="6279"/>
                    <a:pt x="17019" y="6429"/>
                  </a:cubicBezTo>
                  <a:cubicBezTo>
                    <a:pt x="16991" y="6572"/>
                    <a:pt x="16983" y="6716"/>
                    <a:pt x="16956" y="6860"/>
                  </a:cubicBezTo>
                  <a:cubicBezTo>
                    <a:pt x="16934" y="6975"/>
                    <a:pt x="16891" y="7083"/>
                    <a:pt x="16903" y="7206"/>
                  </a:cubicBezTo>
                  <a:cubicBezTo>
                    <a:pt x="16909" y="7275"/>
                    <a:pt x="16896" y="7394"/>
                    <a:pt x="16863" y="7442"/>
                  </a:cubicBezTo>
                  <a:cubicBezTo>
                    <a:pt x="16805" y="7528"/>
                    <a:pt x="16794" y="7627"/>
                    <a:pt x="16766" y="7718"/>
                  </a:cubicBezTo>
                  <a:cubicBezTo>
                    <a:pt x="16743" y="7799"/>
                    <a:pt x="16753" y="7920"/>
                    <a:pt x="16721" y="7962"/>
                  </a:cubicBezTo>
                  <a:cubicBezTo>
                    <a:pt x="16653" y="8052"/>
                    <a:pt x="16697" y="8137"/>
                    <a:pt x="16656" y="8218"/>
                  </a:cubicBezTo>
                  <a:cubicBezTo>
                    <a:pt x="16649" y="8233"/>
                    <a:pt x="16678" y="8274"/>
                    <a:pt x="16637" y="8302"/>
                  </a:cubicBezTo>
                  <a:cubicBezTo>
                    <a:pt x="16557" y="8360"/>
                    <a:pt x="16628" y="8423"/>
                    <a:pt x="16593" y="8496"/>
                  </a:cubicBezTo>
                  <a:cubicBezTo>
                    <a:pt x="16515" y="8523"/>
                    <a:pt x="16532" y="8648"/>
                    <a:pt x="16488" y="8727"/>
                  </a:cubicBezTo>
                  <a:cubicBezTo>
                    <a:pt x="16440" y="8819"/>
                    <a:pt x="16406" y="8933"/>
                    <a:pt x="16368" y="9039"/>
                  </a:cubicBezTo>
                  <a:cubicBezTo>
                    <a:pt x="16332" y="9141"/>
                    <a:pt x="16295" y="9245"/>
                    <a:pt x="16268" y="9325"/>
                  </a:cubicBezTo>
                  <a:cubicBezTo>
                    <a:pt x="16288" y="9362"/>
                    <a:pt x="16298" y="9378"/>
                    <a:pt x="16316" y="9410"/>
                  </a:cubicBezTo>
                  <a:cubicBezTo>
                    <a:pt x="16272" y="9416"/>
                    <a:pt x="16248" y="9419"/>
                    <a:pt x="16222" y="9423"/>
                  </a:cubicBezTo>
                  <a:cubicBezTo>
                    <a:pt x="16266" y="9529"/>
                    <a:pt x="16147" y="9604"/>
                    <a:pt x="16142" y="9719"/>
                  </a:cubicBezTo>
                  <a:cubicBezTo>
                    <a:pt x="16137" y="9823"/>
                    <a:pt x="16067" y="9956"/>
                    <a:pt x="16016" y="10102"/>
                  </a:cubicBezTo>
                  <a:cubicBezTo>
                    <a:pt x="15876" y="10246"/>
                    <a:pt x="15879" y="10458"/>
                    <a:pt x="15831" y="10653"/>
                  </a:cubicBezTo>
                  <a:cubicBezTo>
                    <a:pt x="15782" y="10719"/>
                    <a:pt x="15735" y="10787"/>
                    <a:pt x="15689" y="10849"/>
                  </a:cubicBezTo>
                  <a:cubicBezTo>
                    <a:pt x="15666" y="10852"/>
                    <a:pt x="15644" y="10853"/>
                    <a:pt x="15622" y="10855"/>
                  </a:cubicBezTo>
                  <a:cubicBezTo>
                    <a:pt x="15583" y="10971"/>
                    <a:pt x="15552" y="11073"/>
                    <a:pt x="15517" y="11173"/>
                  </a:cubicBezTo>
                  <a:cubicBezTo>
                    <a:pt x="15480" y="11270"/>
                    <a:pt x="15444" y="11368"/>
                    <a:pt x="15410" y="11461"/>
                  </a:cubicBezTo>
                  <a:cubicBezTo>
                    <a:pt x="15392" y="11477"/>
                    <a:pt x="15376" y="11490"/>
                    <a:pt x="15358" y="11507"/>
                  </a:cubicBezTo>
                  <a:cubicBezTo>
                    <a:pt x="15376" y="11537"/>
                    <a:pt x="15389" y="11560"/>
                    <a:pt x="15405" y="11587"/>
                  </a:cubicBezTo>
                  <a:cubicBezTo>
                    <a:pt x="15367" y="11595"/>
                    <a:pt x="15336" y="11601"/>
                    <a:pt x="15305" y="11607"/>
                  </a:cubicBezTo>
                  <a:cubicBezTo>
                    <a:pt x="15248" y="11717"/>
                    <a:pt x="15335" y="11817"/>
                    <a:pt x="15217" y="11926"/>
                  </a:cubicBezTo>
                  <a:cubicBezTo>
                    <a:pt x="15196" y="11927"/>
                    <a:pt x="15171" y="11929"/>
                    <a:pt x="15139" y="11932"/>
                  </a:cubicBezTo>
                  <a:cubicBezTo>
                    <a:pt x="15117" y="11995"/>
                    <a:pt x="15095" y="12055"/>
                    <a:pt x="15070" y="12126"/>
                  </a:cubicBezTo>
                  <a:cubicBezTo>
                    <a:pt x="14985" y="12173"/>
                    <a:pt x="14960" y="12311"/>
                    <a:pt x="14899" y="12403"/>
                  </a:cubicBezTo>
                  <a:cubicBezTo>
                    <a:pt x="14902" y="12419"/>
                    <a:pt x="14905" y="12438"/>
                    <a:pt x="14907" y="12456"/>
                  </a:cubicBezTo>
                  <a:lnTo>
                    <a:pt x="14887" y="12466"/>
                  </a:lnTo>
                  <a:lnTo>
                    <a:pt x="14887" y="12466"/>
                  </a:lnTo>
                  <a:lnTo>
                    <a:pt x="14890" y="12409"/>
                  </a:lnTo>
                  <a:lnTo>
                    <a:pt x="14890" y="12409"/>
                  </a:lnTo>
                  <a:cubicBezTo>
                    <a:pt x="14866" y="12426"/>
                    <a:pt x="14839" y="12439"/>
                    <a:pt x="14830" y="12457"/>
                  </a:cubicBezTo>
                  <a:cubicBezTo>
                    <a:pt x="14757" y="12617"/>
                    <a:pt x="14684" y="12778"/>
                    <a:pt x="14615" y="12929"/>
                  </a:cubicBezTo>
                  <a:cubicBezTo>
                    <a:pt x="14595" y="13025"/>
                    <a:pt x="14640" y="13090"/>
                    <a:pt x="14571" y="13201"/>
                  </a:cubicBezTo>
                  <a:cubicBezTo>
                    <a:pt x="14546" y="13201"/>
                    <a:pt x="14523" y="13200"/>
                    <a:pt x="14511" y="13200"/>
                  </a:cubicBezTo>
                  <a:cubicBezTo>
                    <a:pt x="14453" y="13285"/>
                    <a:pt x="14402" y="13363"/>
                    <a:pt x="14349" y="13440"/>
                  </a:cubicBezTo>
                  <a:cubicBezTo>
                    <a:pt x="14286" y="13544"/>
                    <a:pt x="14223" y="13647"/>
                    <a:pt x="14139" y="13784"/>
                  </a:cubicBezTo>
                  <a:cubicBezTo>
                    <a:pt x="14147" y="13813"/>
                    <a:pt x="14161" y="13855"/>
                    <a:pt x="14172" y="13893"/>
                  </a:cubicBezTo>
                  <a:cubicBezTo>
                    <a:pt x="14111" y="13941"/>
                    <a:pt x="14077" y="13968"/>
                    <a:pt x="14062" y="13980"/>
                  </a:cubicBezTo>
                  <a:cubicBezTo>
                    <a:pt x="14019" y="14069"/>
                    <a:pt x="13990" y="14140"/>
                    <a:pt x="13952" y="14206"/>
                  </a:cubicBezTo>
                  <a:cubicBezTo>
                    <a:pt x="13912" y="14278"/>
                    <a:pt x="13864" y="14345"/>
                    <a:pt x="13819" y="14414"/>
                  </a:cubicBezTo>
                  <a:cubicBezTo>
                    <a:pt x="13781" y="14474"/>
                    <a:pt x="13749" y="14573"/>
                    <a:pt x="13716" y="14590"/>
                  </a:cubicBezTo>
                  <a:cubicBezTo>
                    <a:pt x="13618" y="14645"/>
                    <a:pt x="13671" y="14730"/>
                    <a:pt x="13613" y="14782"/>
                  </a:cubicBezTo>
                  <a:cubicBezTo>
                    <a:pt x="13585" y="14799"/>
                    <a:pt x="13558" y="14815"/>
                    <a:pt x="13532" y="14832"/>
                  </a:cubicBezTo>
                  <a:cubicBezTo>
                    <a:pt x="13507" y="14899"/>
                    <a:pt x="13485" y="14960"/>
                    <a:pt x="13463" y="15018"/>
                  </a:cubicBezTo>
                  <a:cubicBezTo>
                    <a:pt x="13485" y="15015"/>
                    <a:pt x="13506" y="15011"/>
                    <a:pt x="13547" y="15005"/>
                  </a:cubicBezTo>
                  <a:lnTo>
                    <a:pt x="13547" y="15005"/>
                  </a:lnTo>
                  <a:cubicBezTo>
                    <a:pt x="13506" y="15054"/>
                    <a:pt x="13482" y="15080"/>
                    <a:pt x="13466" y="15099"/>
                  </a:cubicBezTo>
                  <a:cubicBezTo>
                    <a:pt x="13440" y="15090"/>
                    <a:pt x="13425" y="15086"/>
                    <a:pt x="13396" y="15076"/>
                  </a:cubicBezTo>
                  <a:cubicBezTo>
                    <a:pt x="13357" y="15214"/>
                    <a:pt x="13204" y="15211"/>
                    <a:pt x="13168" y="15392"/>
                  </a:cubicBezTo>
                  <a:cubicBezTo>
                    <a:pt x="13146" y="15501"/>
                    <a:pt x="12975" y="15614"/>
                    <a:pt x="12947" y="15742"/>
                  </a:cubicBezTo>
                  <a:cubicBezTo>
                    <a:pt x="12784" y="15872"/>
                    <a:pt x="12678" y="16051"/>
                    <a:pt x="12554" y="16204"/>
                  </a:cubicBezTo>
                  <a:cubicBezTo>
                    <a:pt x="12420" y="16365"/>
                    <a:pt x="12266" y="16512"/>
                    <a:pt x="12169" y="16701"/>
                  </a:cubicBezTo>
                  <a:cubicBezTo>
                    <a:pt x="12035" y="16809"/>
                    <a:pt x="11974" y="17007"/>
                    <a:pt x="11808" y="17081"/>
                  </a:cubicBezTo>
                  <a:cubicBezTo>
                    <a:pt x="11799" y="17122"/>
                    <a:pt x="11791" y="17163"/>
                    <a:pt x="11782" y="17205"/>
                  </a:cubicBezTo>
                  <a:cubicBezTo>
                    <a:pt x="11741" y="17216"/>
                    <a:pt x="11702" y="17228"/>
                    <a:pt x="11671" y="17237"/>
                  </a:cubicBezTo>
                  <a:cubicBezTo>
                    <a:pt x="11502" y="17440"/>
                    <a:pt x="11302" y="17609"/>
                    <a:pt x="11183" y="17812"/>
                  </a:cubicBezTo>
                  <a:cubicBezTo>
                    <a:pt x="11170" y="17821"/>
                    <a:pt x="11158" y="17829"/>
                    <a:pt x="11147" y="17836"/>
                  </a:cubicBezTo>
                  <a:lnTo>
                    <a:pt x="11147" y="17836"/>
                  </a:lnTo>
                  <a:cubicBezTo>
                    <a:pt x="10964" y="17684"/>
                    <a:pt x="10802" y="17552"/>
                    <a:pt x="10643" y="17421"/>
                  </a:cubicBezTo>
                  <a:cubicBezTo>
                    <a:pt x="10615" y="17425"/>
                    <a:pt x="10590" y="17430"/>
                    <a:pt x="10564" y="17436"/>
                  </a:cubicBezTo>
                  <a:cubicBezTo>
                    <a:pt x="10541" y="17411"/>
                    <a:pt x="10524" y="17390"/>
                    <a:pt x="10505" y="17368"/>
                  </a:cubicBezTo>
                  <a:cubicBezTo>
                    <a:pt x="10543" y="17364"/>
                    <a:pt x="10577" y="17359"/>
                    <a:pt x="10639" y="17350"/>
                  </a:cubicBezTo>
                  <a:cubicBezTo>
                    <a:pt x="10553" y="17283"/>
                    <a:pt x="10499" y="17238"/>
                    <a:pt x="10434" y="17187"/>
                  </a:cubicBezTo>
                  <a:cubicBezTo>
                    <a:pt x="10431" y="17166"/>
                    <a:pt x="10424" y="17127"/>
                    <a:pt x="10418" y="17085"/>
                  </a:cubicBezTo>
                  <a:cubicBezTo>
                    <a:pt x="10390" y="17069"/>
                    <a:pt x="10359" y="17056"/>
                    <a:pt x="10334" y="17034"/>
                  </a:cubicBezTo>
                  <a:cubicBezTo>
                    <a:pt x="10269" y="16978"/>
                    <a:pt x="10234" y="16888"/>
                    <a:pt x="10150" y="16854"/>
                  </a:cubicBezTo>
                  <a:cubicBezTo>
                    <a:pt x="10040" y="16810"/>
                    <a:pt x="10063" y="16701"/>
                    <a:pt x="9994" y="16638"/>
                  </a:cubicBezTo>
                  <a:cubicBezTo>
                    <a:pt x="9940" y="16590"/>
                    <a:pt x="9884" y="16540"/>
                    <a:pt x="9835" y="16497"/>
                  </a:cubicBezTo>
                  <a:cubicBezTo>
                    <a:pt x="9804" y="16438"/>
                    <a:pt x="9771" y="16388"/>
                    <a:pt x="9740" y="16317"/>
                  </a:cubicBezTo>
                  <a:cubicBezTo>
                    <a:pt x="9693" y="16304"/>
                    <a:pt x="9648" y="16292"/>
                    <a:pt x="9604" y="16281"/>
                  </a:cubicBezTo>
                  <a:cubicBezTo>
                    <a:pt x="9598" y="16238"/>
                    <a:pt x="9595" y="16215"/>
                    <a:pt x="9593" y="16192"/>
                  </a:cubicBezTo>
                  <a:cubicBezTo>
                    <a:pt x="9570" y="16181"/>
                    <a:pt x="9548" y="16170"/>
                    <a:pt x="9515" y="16153"/>
                  </a:cubicBezTo>
                  <a:cubicBezTo>
                    <a:pt x="9503" y="16117"/>
                    <a:pt x="9491" y="16079"/>
                    <a:pt x="9479" y="16042"/>
                  </a:cubicBezTo>
                  <a:cubicBezTo>
                    <a:pt x="9457" y="16031"/>
                    <a:pt x="9435" y="16017"/>
                    <a:pt x="9410" y="16003"/>
                  </a:cubicBezTo>
                  <a:cubicBezTo>
                    <a:pt x="9392" y="15953"/>
                    <a:pt x="9376" y="15906"/>
                    <a:pt x="9356" y="15845"/>
                  </a:cubicBezTo>
                  <a:cubicBezTo>
                    <a:pt x="9294" y="15831"/>
                    <a:pt x="9239" y="15817"/>
                    <a:pt x="9206" y="15808"/>
                  </a:cubicBezTo>
                  <a:cubicBezTo>
                    <a:pt x="9122" y="15666"/>
                    <a:pt x="9041" y="15535"/>
                    <a:pt x="8982" y="15402"/>
                  </a:cubicBezTo>
                  <a:cubicBezTo>
                    <a:pt x="8882" y="15264"/>
                    <a:pt x="8795" y="15120"/>
                    <a:pt x="8689" y="15007"/>
                  </a:cubicBezTo>
                  <a:cubicBezTo>
                    <a:pt x="8572" y="14876"/>
                    <a:pt x="8524" y="14689"/>
                    <a:pt x="8388" y="14581"/>
                  </a:cubicBezTo>
                  <a:cubicBezTo>
                    <a:pt x="8386" y="14552"/>
                    <a:pt x="8383" y="14521"/>
                    <a:pt x="8382" y="14478"/>
                  </a:cubicBezTo>
                  <a:cubicBezTo>
                    <a:pt x="8332" y="14442"/>
                    <a:pt x="8286" y="14409"/>
                    <a:pt x="8239" y="14373"/>
                  </a:cubicBezTo>
                  <a:cubicBezTo>
                    <a:pt x="8254" y="14349"/>
                    <a:pt x="8265" y="14328"/>
                    <a:pt x="8280" y="14303"/>
                  </a:cubicBezTo>
                  <a:cubicBezTo>
                    <a:pt x="8165" y="14240"/>
                    <a:pt x="8176" y="14125"/>
                    <a:pt x="8151" y="14034"/>
                  </a:cubicBezTo>
                  <a:cubicBezTo>
                    <a:pt x="8032" y="13965"/>
                    <a:pt x="8018" y="13843"/>
                    <a:pt x="7982" y="13744"/>
                  </a:cubicBezTo>
                  <a:cubicBezTo>
                    <a:pt x="7955" y="13740"/>
                    <a:pt x="7932" y="13735"/>
                    <a:pt x="7912" y="13731"/>
                  </a:cubicBezTo>
                  <a:cubicBezTo>
                    <a:pt x="7890" y="13640"/>
                    <a:pt x="7873" y="13560"/>
                    <a:pt x="7858" y="13499"/>
                  </a:cubicBezTo>
                  <a:cubicBezTo>
                    <a:pt x="7793" y="13468"/>
                    <a:pt x="7749" y="13446"/>
                    <a:pt x="7702" y="13422"/>
                  </a:cubicBezTo>
                  <a:cubicBezTo>
                    <a:pt x="7737" y="13278"/>
                    <a:pt x="7565" y="13126"/>
                    <a:pt x="7595" y="13007"/>
                  </a:cubicBezTo>
                  <a:cubicBezTo>
                    <a:pt x="7496" y="12898"/>
                    <a:pt x="7403" y="12788"/>
                    <a:pt x="7324" y="12679"/>
                  </a:cubicBezTo>
                  <a:cubicBezTo>
                    <a:pt x="7317" y="12550"/>
                    <a:pt x="7300" y="12429"/>
                    <a:pt x="7252" y="12304"/>
                  </a:cubicBezTo>
                  <a:cubicBezTo>
                    <a:pt x="7181" y="12116"/>
                    <a:pt x="7094" y="11935"/>
                    <a:pt x="7037" y="11742"/>
                  </a:cubicBezTo>
                  <a:cubicBezTo>
                    <a:pt x="7011" y="11732"/>
                    <a:pt x="6984" y="11721"/>
                    <a:pt x="6943" y="11705"/>
                  </a:cubicBezTo>
                  <a:cubicBezTo>
                    <a:pt x="6959" y="11623"/>
                    <a:pt x="6978" y="11571"/>
                    <a:pt x="6980" y="11511"/>
                  </a:cubicBezTo>
                  <a:cubicBezTo>
                    <a:pt x="6980" y="11454"/>
                    <a:pt x="6962" y="11387"/>
                    <a:pt x="6946" y="11287"/>
                  </a:cubicBezTo>
                  <a:cubicBezTo>
                    <a:pt x="6931" y="11279"/>
                    <a:pt x="6891" y="11255"/>
                    <a:pt x="6859" y="11234"/>
                  </a:cubicBezTo>
                  <a:cubicBezTo>
                    <a:pt x="6863" y="11131"/>
                    <a:pt x="6878" y="11056"/>
                    <a:pt x="6866" y="10978"/>
                  </a:cubicBezTo>
                  <a:cubicBezTo>
                    <a:pt x="6856" y="10915"/>
                    <a:pt x="6802" y="10853"/>
                    <a:pt x="6807" y="10775"/>
                  </a:cubicBezTo>
                  <a:lnTo>
                    <a:pt x="6807" y="10775"/>
                  </a:lnTo>
                  <a:cubicBezTo>
                    <a:pt x="6787" y="10779"/>
                    <a:pt x="6771" y="10781"/>
                    <a:pt x="6753" y="10833"/>
                  </a:cubicBezTo>
                  <a:lnTo>
                    <a:pt x="6753" y="10833"/>
                  </a:lnTo>
                  <a:cubicBezTo>
                    <a:pt x="6751" y="10829"/>
                    <a:pt x="6749" y="10824"/>
                    <a:pt x="6747" y="10820"/>
                  </a:cubicBezTo>
                  <a:lnTo>
                    <a:pt x="6747" y="10820"/>
                  </a:lnTo>
                  <a:cubicBezTo>
                    <a:pt x="6746" y="10833"/>
                    <a:pt x="6745" y="10847"/>
                    <a:pt x="6744" y="10862"/>
                  </a:cubicBezTo>
                  <a:cubicBezTo>
                    <a:pt x="6747" y="10851"/>
                    <a:pt x="6750" y="10842"/>
                    <a:pt x="6753" y="10833"/>
                  </a:cubicBezTo>
                  <a:lnTo>
                    <a:pt x="6753" y="10833"/>
                  </a:lnTo>
                  <a:cubicBezTo>
                    <a:pt x="6758" y="10845"/>
                    <a:pt x="6762" y="10857"/>
                    <a:pt x="6766" y="10870"/>
                  </a:cubicBezTo>
                  <a:cubicBezTo>
                    <a:pt x="6768" y="10874"/>
                    <a:pt x="6765" y="10880"/>
                    <a:pt x="6760" y="10880"/>
                  </a:cubicBezTo>
                  <a:cubicBezTo>
                    <a:pt x="6756" y="10880"/>
                    <a:pt x="6750" y="10876"/>
                    <a:pt x="6744" y="10862"/>
                  </a:cubicBezTo>
                  <a:cubicBezTo>
                    <a:pt x="6737" y="10862"/>
                    <a:pt x="6735" y="10825"/>
                    <a:pt x="6734" y="10787"/>
                  </a:cubicBezTo>
                  <a:lnTo>
                    <a:pt x="6734" y="10787"/>
                  </a:lnTo>
                  <a:cubicBezTo>
                    <a:pt x="6738" y="10798"/>
                    <a:pt x="6743" y="10809"/>
                    <a:pt x="6747" y="10820"/>
                  </a:cubicBezTo>
                  <a:lnTo>
                    <a:pt x="6747" y="10820"/>
                  </a:lnTo>
                  <a:cubicBezTo>
                    <a:pt x="6754" y="10722"/>
                    <a:pt x="6756" y="10676"/>
                    <a:pt x="6759" y="10630"/>
                  </a:cubicBezTo>
                  <a:cubicBezTo>
                    <a:pt x="6724" y="10609"/>
                    <a:pt x="6697" y="10594"/>
                    <a:pt x="6653" y="10569"/>
                  </a:cubicBezTo>
                  <a:cubicBezTo>
                    <a:pt x="6699" y="10549"/>
                    <a:pt x="6730" y="10536"/>
                    <a:pt x="6768" y="10518"/>
                  </a:cubicBezTo>
                  <a:cubicBezTo>
                    <a:pt x="6727" y="10387"/>
                    <a:pt x="6731" y="10252"/>
                    <a:pt x="6650" y="10128"/>
                  </a:cubicBezTo>
                  <a:cubicBezTo>
                    <a:pt x="6621" y="10084"/>
                    <a:pt x="6597" y="9979"/>
                    <a:pt x="6629" y="9910"/>
                  </a:cubicBezTo>
                  <a:cubicBezTo>
                    <a:pt x="6638" y="9891"/>
                    <a:pt x="6624" y="9834"/>
                    <a:pt x="6619" y="9796"/>
                  </a:cubicBezTo>
                  <a:cubicBezTo>
                    <a:pt x="6585" y="9747"/>
                    <a:pt x="6551" y="9698"/>
                    <a:pt x="6522" y="9656"/>
                  </a:cubicBezTo>
                  <a:cubicBezTo>
                    <a:pt x="6506" y="9507"/>
                    <a:pt x="6569" y="9370"/>
                    <a:pt x="6476" y="9257"/>
                  </a:cubicBezTo>
                  <a:cubicBezTo>
                    <a:pt x="6475" y="9197"/>
                    <a:pt x="6475" y="9148"/>
                    <a:pt x="6475" y="9104"/>
                  </a:cubicBezTo>
                  <a:cubicBezTo>
                    <a:pt x="6443" y="9095"/>
                    <a:pt x="6425" y="9091"/>
                    <a:pt x="6418" y="9088"/>
                  </a:cubicBezTo>
                  <a:cubicBezTo>
                    <a:pt x="6412" y="8991"/>
                    <a:pt x="6409" y="8901"/>
                    <a:pt x="6410" y="8870"/>
                  </a:cubicBezTo>
                  <a:cubicBezTo>
                    <a:pt x="6353" y="8764"/>
                    <a:pt x="6319" y="8701"/>
                    <a:pt x="6285" y="8641"/>
                  </a:cubicBezTo>
                  <a:cubicBezTo>
                    <a:pt x="6301" y="8608"/>
                    <a:pt x="6307" y="8592"/>
                    <a:pt x="6316" y="8579"/>
                  </a:cubicBezTo>
                  <a:cubicBezTo>
                    <a:pt x="6322" y="8570"/>
                    <a:pt x="6331" y="8569"/>
                    <a:pt x="6338" y="8561"/>
                  </a:cubicBezTo>
                  <a:cubicBezTo>
                    <a:pt x="6344" y="8583"/>
                    <a:pt x="6348" y="8602"/>
                    <a:pt x="6353" y="8619"/>
                  </a:cubicBezTo>
                  <a:cubicBezTo>
                    <a:pt x="6360" y="8636"/>
                    <a:pt x="6368" y="8651"/>
                    <a:pt x="6388" y="8701"/>
                  </a:cubicBezTo>
                  <a:cubicBezTo>
                    <a:pt x="6378" y="8502"/>
                    <a:pt x="6328" y="8352"/>
                    <a:pt x="6288" y="8201"/>
                  </a:cubicBezTo>
                  <a:cubicBezTo>
                    <a:pt x="6309" y="8187"/>
                    <a:pt x="6328" y="8176"/>
                    <a:pt x="6350" y="8161"/>
                  </a:cubicBezTo>
                  <a:cubicBezTo>
                    <a:pt x="6319" y="8126"/>
                    <a:pt x="6294" y="8093"/>
                    <a:pt x="6268" y="8062"/>
                  </a:cubicBezTo>
                  <a:lnTo>
                    <a:pt x="6226" y="7986"/>
                  </a:lnTo>
                  <a:lnTo>
                    <a:pt x="6260" y="7940"/>
                  </a:lnTo>
                  <a:cubicBezTo>
                    <a:pt x="6270" y="7909"/>
                    <a:pt x="6281" y="7877"/>
                    <a:pt x="6288" y="7853"/>
                  </a:cubicBezTo>
                  <a:cubicBezTo>
                    <a:pt x="6273" y="7809"/>
                    <a:pt x="6262" y="7768"/>
                    <a:pt x="6247" y="7721"/>
                  </a:cubicBezTo>
                  <a:cubicBezTo>
                    <a:pt x="6276" y="7703"/>
                    <a:pt x="6297" y="7692"/>
                    <a:pt x="6321" y="7677"/>
                  </a:cubicBezTo>
                  <a:cubicBezTo>
                    <a:pt x="6319" y="7633"/>
                    <a:pt x="6318" y="7584"/>
                    <a:pt x="6316" y="7539"/>
                  </a:cubicBezTo>
                  <a:cubicBezTo>
                    <a:pt x="6293" y="7497"/>
                    <a:pt x="6222" y="7525"/>
                    <a:pt x="6251" y="7411"/>
                  </a:cubicBezTo>
                  <a:cubicBezTo>
                    <a:pt x="6272" y="7397"/>
                    <a:pt x="6291" y="7386"/>
                    <a:pt x="6316" y="7369"/>
                  </a:cubicBezTo>
                  <a:cubicBezTo>
                    <a:pt x="6312" y="7318"/>
                    <a:pt x="6307" y="7264"/>
                    <a:pt x="6303" y="7224"/>
                  </a:cubicBezTo>
                  <a:cubicBezTo>
                    <a:pt x="6266" y="7240"/>
                    <a:pt x="6238" y="7252"/>
                    <a:pt x="6201" y="7268"/>
                  </a:cubicBezTo>
                  <a:cubicBezTo>
                    <a:pt x="6204" y="7211"/>
                    <a:pt x="6206" y="7183"/>
                    <a:pt x="6207" y="7158"/>
                  </a:cubicBezTo>
                  <a:cubicBezTo>
                    <a:pt x="6244" y="7149"/>
                    <a:pt x="6276" y="7140"/>
                    <a:pt x="6312" y="7130"/>
                  </a:cubicBezTo>
                  <a:cubicBezTo>
                    <a:pt x="6294" y="7099"/>
                    <a:pt x="6284" y="7077"/>
                    <a:pt x="6273" y="7056"/>
                  </a:cubicBezTo>
                  <a:cubicBezTo>
                    <a:pt x="6285" y="7035"/>
                    <a:pt x="6297" y="7015"/>
                    <a:pt x="6310" y="6990"/>
                  </a:cubicBezTo>
                  <a:cubicBezTo>
                    <a:pt x="6287" y="6959"/>
                    <a:pt x="6265" y="6931"/>
                    <a:pt x="6240" y="6906"/>
                  </a:cubicBezTo>
                  <a:cubicBezTo>
                    <a:pt x="6259" y="6768"/>
                    <a:pt x="6197" y="6728"/>
                    <a:pt x="6109" y="6649"/>
                  </a:cubicBezTo>
                  <a:lnTo>
                    <a:pt x="6109" y="6649"/>
                  </a:lnTo>
                  <a:cubicBezTo>
                    <a:pt x="6191" y="6656"/>
                    <a:pt x="6235" y="6660"/>
                    <a:pt x="6282" y="6665"/>
                  </a:cubicBezTo>
                  <a:cubicBezTo>
                    <a:pt x="6284" y="6616"/>
                    <a:pt x="6285" y="6588"/>
                    <a:pt x="6285" y="6554"/>
                  </a:cubicBezTo>
                  <a:cubicBezTo>
                    <a:pt x="6251" y="6543"/>
                    <a:pt x="6219" y="6531"/>
                    <a:pt x="6187" y="6519"/>
                  </a:cubicBezTo>
                  <a:cubicBezTo>
                    <a:pt x="6195" y="6416"/>
                    <a:pt x="6220" y="6320"/>
                    <a:pt x="6263" y="6235"/>
                  </a:cubicBezTo>
                  <a:cubicBezTo>
                    <a:pt x="6218" y="6229"/>
                    <a:pt x="6172" y="6223"/>
                    <a:pt x="6110" y="6216"/>
                  </a:cubicBezTo>
                  <a:cubicBezTo>
                    <a:pt x="6157" y="6087"/>
                    <a:pt x="6193" y="5985"/>
                    <a:pt x="6238" y="5856"/>
                  </a:cubicBezTo>
                  <a:lnTo>
                    <a:pt x="6238" y="5856"/>
                  </a:lnTo>
                  <a:cubicBezTo>
                    <a:pt x="6197" y="5884"/>
                    <a:pt x="6181" y="5895"/>
                    <a:pt x="6169" y="5903"/>
                  </a:cubicBezTo>
                  <a:cubicBezTo>
                    <a:pt x="6117" y="5741"/>
                    <a:pt x="6240" y="5716"/>
                    <a:pt x="6259" y="5600"/>
                  </a:cubicBezTo>
                  <a:cubicBezTo>
                    <a:pt x="6235" y="5572"/>
                    <a:pt x="6213" y="5548"/>
                    <a:pt x="6194" y="5527"/>
                  </a:cubicBezTo>
                  <a:cubicBezTo>
                    <a:pt x="6198" y="5477"/>
                    <a:pt x="6203" y="5429"/>
                    <a:pt x="6207" y="5385"/>
                  </a:cubicBezTo>
                  <a:cubicBezTo>
                    <a:pt x="6235" y="5376"/>
                    <a:pt x="6257" y="5367"/>
                    <a:pt x="6281" y="5358"/>
                  </a:cubicBezTo>
                  <a:cubicBezTo>
                    <a:pt x="6272" y="5330"/>
                    <a:pt x="6265" y="5307"/>
                    <a:pt x="6257" y="5285"/>
                  </a:cubicBezTo>
                  <a:cubicBezTo>
                    <a:pt x="6272" y="5266"/>
                    <a:pt x="6278" y="5257"/>
                    <a:pt x="6282" y="5252"/>
                  </a:cubicBezTo>
                  <a:cubicBezTo>
                    <a:pt x="6296" y="5071"/>
                    <a:pt x="6307" y="4914"/>
                    <a:pt x="6319" y="4751"/>
                  </a:cubicBezTo>
                  <a:cubicBezTo>
                    <a:pt x="6344" y="4690"/>
                    <a:pt x="6366" y="4620"/>
                    <a:pt x="6401" y="4552"/>
                  </a:cubicBezTo>
                  <a:cubicBezTo>
                    <a:pt x="6412" y="4577"/>
                    <a:pt x="6419" y="4596"/>
                    <a:pt x="6426" y="4611"/>
                  </a:cubicBezTo>
                  <a:cubicBezTo>
                    <a:pt x="6468" y="4515"/>
                    <a:pt x="6515" y="4431"/>
                    <a:pt x="6546" y="4339"/>
                  </a:cubicBezTo>
                  <a:cubicBezTo>
                    <a:pt x="6581" y="4233"/>
                    <a:pt x="6603" y="4118"/>
                    <a:pt x="6631" y="4008"/>
                  </a:cubicBezTo>
                  <a:cubicBezTo>
                    <a:pt x="6594" y="3994"/>
                    <a:pt x="6571" y="3987"/>
                    <a:pt x="6547" y="3978"/>
                  </a:cubicBezTo>
                  <a:cubicBezTo>
                    <a:pt x="6541" y="3908"/>
                    <a:pt x="6549" y="3844"/>
                    <a:pt x="6550" y="3780"/>
                  </a:cubicBezTo>
                  <a:cubicBezTo>
                    <a:pt x="6619" y="3737"/>
                    <a:pt x="6684" y="3699"/>
                    <a:pt x="6744" y="3662"/>
                  </a:cubicBezTo>
                  <a:cubicBezTo>
                    <a:pt x="6787" y="3528"/>
                    <a:pt x="6852" y="3409"/>
                    <a:pt x="6837" y="3287"/>
                  </a:cubicBezTo>
                  <a:cubicBezTo>
                    <a:pt x="6980" y="3154"/>
                    <a:pt x="7022" y="2982"/>
                    <a:pt x="7063" y="2815"/>
                  </a:cubicBezTo>
                  <a:cubicBezTo>
                    <a:pt x="7086" y="2795"/>
                    <a:pt x="7103" y="2788"/>
                    <a:pt x="7108" y="2785"/>
                  </a:cubicBezTo>
                  <a:cubicBezTo>
                    <a:pt x="7130" y="2703"/>
                    <a:pt x="7147" y="2637"/>
                    <a:pt x="7159" y="2588"/>
                  </a:cubicBezTo>
                  <a:cubicBezTo>
                    <a:pt x="7203" y="2553"/>
                    <a:pt x="7231" y="2531"/>
                    <a:pt x="7280" y="2491"/>
                  </a:cubicBezTo>
                  <a:cubicBezTo>
                    <a:pt x="7222" y="2448"/>
                    <a:pt x="7177" y="2414"/>
                    <a:pt x="7130" y="2379"/>
                  </a:cubicBezTo>
                  <a:cubicBezTo>
                    <a:pt x="7152" y="2339"/>
                    <a:pt x="7162" y="2314"/>
                    <a:pt x="7177" y="2294"/>
                  </a:cubicBezTo>
                  <a:cubicBezTo>
                    <a:pt x="7189" y="2273"/>
                    <a:pt x="7211" y="2261"/>
                    <a:pt x="7228" y="2247"/>
                  </a:cubicBezTo>
                  <a:cubicBezTo>
                    <a:pt x="7230" y="2278"/>
                    <a:pt x="7230" y="2301"/>
                    <a:pt x="7234" y="2329"/>
                  </a:cubicBezTo>
                  <a:cubicBezTo>
                    <a:pt x="7368" y="2292"/>
                    <a:pt x="7370" y="2303"/>
                    <a:pt x="7415" y="2179"/>
                  </a:cubicBezTo>
                  <a:cubicBezTo>
                    <a:pt x="7436" y="2175"/>
                    <a:pt x="7456" y="2170"/>
                    <a:pt x="7474" y="2164"/>
                  </a:cubicBezTo>
                  <a:cubicBezTo>
                    <a:pt x="7537" y="2044"/>
                    <a:pt x="7523" y="2035"/>
                    <a:pt x="7670" y="1961"/>
                  </a:cubicBezTo>
                  <a:cubicBezTo>
                    <a:pt x="7677" y="1957"/>
                    <a:pt x="7678" y="1938"/>
                    <a:pt x="7683" y="1926"/>
                  </a:cubicBezTo>
                  <a:cubicBezTo>
                    <a:pt x="7664" y="1926"/>
                    <a:pt x="7645" y="1926"/>
                    <a:pt x="7609" y="1927"/>
                  </a:cubicBezTo>
                  <a:cubicBezTo>
                    <a:pt x="7642" y="1896"/>
                    <a:pt x="7665" y="1876"/>
                    <a:pt x="7684" y="1858"/>
                  </a:cubicBezTo>
                  <a:cubicBezTo>
                    <a:pt x="7712" y="1873"/>
                    <a:pt x="7733" y="1882"/>
                    <a:pt x="7755" y="1892"/>
                  </a:cubicBezTo>
                  <a:cubicBezTo>
                    <a:pt x="7761" y="1871"/>
                    <a:pt x="7762" y="1849"/>
                    <a:pt x="7770" y="1844"/>
                  </a:cubicBezTo>
                  <a:cubicBezTo>
                    <a:pt x="7890" y="1749"/>
                    <a:pt x="7942" y="1607"/>
                    <a:pt x="8096" y="1593"/>
                  </a:cubicBezTo>
                  <a:cubicBezTo>
                    <a:pt x="8117" y="1588"/>
                    <a:pt x="8146" y="1555"/>
                    <a:pt x="8171" y="1540"/>
                  </a:cubicBezTo>
                  <a:cubicBezTo>
                    <a:pt x="8213" y="1514"/>
                    <a:pt x="8254" y="1485"/>
                    <a:pt x="8298" y="1462"/>
                  </a:cubicBezTo>
                  <a:cubicBezTo>
                    <a:pt x="8310" y="1458"/>
                    <a:pt x="8322" y="1457"/>
                    <a:pt x="8335" y="1457"/>
                  </a:cubicBezTo>
                  <a:cubicBezTo>
                    <a:pt x="8362" y="1457"/>
                    <a:pt x="8389" y="1466"/>
                    <a:pt x="8417" y="1477"/>
                  </a:cubicBezTo>
                  <a:cubicBezTo>
                    <a:pt x="8432" y="1452"/>
                    <a:pt x="8449" y="1424"/>
                    <a:pt x="8460" y="1407"/>
                  </a:cubicBezTo>
                  <a:cubicBezTo>
                    <a:pt x="8502" y="1405"/>
                    <a:pt x="8535" y="1398"/>
                    <a:pt x="8576" y="1384"/>
                  </a:cubicBezTo>
                  <a:close/>
                  <a:moveTo>
                    <a:pt x="13143" y="17917"/>
                  </a:moveTo>
                  <a:lnTo>
                    <a:pt x="13143" y="17917"/>
                  </a:lnTo>
                  <a:cubicBezTo>
                    <a:pt x="13143" y="17917"/>
                    <a:pt x="13143" y="17917"/>
                    <a:pt x="13142" y="17918"/>
                  </a:cubicBezTo>
                  <a:lnTo>
                    <a:pt x="13142" y="17918"/>
                  </a:lnTo>
                  <a:cubicBezTo>
                    <a:pt x="13143" y="17917"/>
                    <a:pt x="13143" y="17917"/>
                    <a:pt x="13143" y="17917"/>
                  </a:cubicBezTo>
                  <a:close/>
                  <a:moveTo>
                    <a:pt x="12463" y="18155"/>
                  </a:moveTo>
                  <a:lnTo>
                    <a:pt x="12473" y="18168"/>
                  </a:lnTo>
                  <a:lnTo>
                    <a:pt x="12385" y="18262"/>
                  </a:lnTo>
                  <a:lnTo>
                    <a:pt x="12373" y="18249"/>
                  </a:lnTo>
                  <a:lnTo>
                    <a:pt x="12463" y="18155"/>
                  </a:lnTo>
                  <a:close/>
                  <a:moveTo>
                    <a:pt x="12255" y="18658"/>
                  </a:moveTo>
                  <a:lnTo>
                    <a:pt x="12255" y="18658"/>
                  </a:lnTo>
                  <a:cubicBezTo>
                    <a:pt x="12252" y="18669"/>
                    <a:pt x="12249" y="18680"/>
                    <a:pt x="12247" y="18689"/>
                  </a:cubicBezTo>
                  <a:lnTo>
                    <a:pt x="12247" y="18689"/>
                  </a:lnTo>
                  <a:cubicBezTo>
                    <a:pt x="12244" y="18686"/>
                    <a:pt x="12240" y="18683"/>
                    <a:pt x="12237" y="18679"/>
                  </a:cubicBezTo>
                  <a:lnTo>
                    <a:pt x="12237" y="18679"/>
                  </a:lnTo>
                  <a:cubicBezTo>
                    <a:pt x="12243" y="18673"/>
                    <a:pt x="12249" y="18666"/>
                    <a:pt x="12255" y="18658"/>
                  </a:cubicBezTo>
                  <a:close/>
                  <a:moveTo>
                    <a:pt x="11312" y="19532"/>
                  </a:moveTo>
                  <a:lnTo>
                    <a:pt x="11288" y="19584"/>
                  </a:lnTo>
                  <a:lnTo>
                    <a:pt x="11288" y="19584"/>
                  </a:lnTo>
                  <a:cubicBezTo>
                    <a:pt x="11279" y="19571"/>
                    <a:pt x="11286" y="19554"/>
                    <a:pt x="11290" y="19537"/>
                  </a:cubicBezTo>
                  <a:lnTo>
                    <a:pt x="11312" y="19532"/>
                  </a:lnTo>
                  <a:close/>
                  <a:moveTo>
                    <a:pt x="11288" y="19585"/>
                  </a:moveTo>
                  <a:lnTo>
                    <a:pt x="11287" y="19587"/>
                  </a:lnTo>
                  <a:lnTo>
                    <a:pt x="11274" y="19589"/>
                  </a:lnTo>
                  <a:lnTo>
                    <a:pt x="11274" y="19589"/>
                  </a:lnTo>
                  <a:lnTo>
                    <a:pt x="11274" y="19588"/>
                  </a:lnTo>
                  <a:cubicBezTo>
                    <a:pt x="11278" y="19588"/>
                    <a:pt x="11283" y="19587"/>
                    <a:pt x="11288" y="19585"/>
                  </a:cubicBezTo>
                  <a:close/>
                  <a:moveTo>
                    <a:pt x="10928" y="19572"/>
                  </a:moveTo>
                  <a:lnTo>
                    <a:pt x="10964" y="19619"/>
                  </a:lnTo>
                  <a:lnTo>
                    <a:pt x="10942" y="19642"/>
                  </a:lnTo>
                  <a:lnTo>
                    <a:pt x="10889" y="19609"/>
                  </a:lnTo>
                  <a:lnTo>
                    <a:pt x="10928" y="19572"/>
                  </a:lnTo>
                  <a:close/>
                  <a:moveTo>
                    <a:pt x="11273" y="19590"/>
                  </a:moveTo>
                  <a:cubicBezTo>
                    <a:pt x="11281" y="19603"/>
                    <a:pt x="11277" y="19621"/>
                    <a:pt x="11271" y="19638"/>
                  </a:cubicBezTo>
                  <a:lnTo>
                    <a:pt x="11248" y="19644"/>
                  </a:lnTo>
                  <a:lnTo>
                    <a:pt x="11273" y="19590"/>
                  </a:lnTo>
                  <a:close/>
                  <a:moveTo>
                    <a:pt x="11030" y="19944"/>
                  </a:moveTo>
                  <a:lnTo>
                    <a:pt x="11051" y="19973"/>
                  </a:lnTo>
                  <a:lnTo>
                    <a:pt x="11034" y="19988"/>
                  </a:lnTo>
                  <a:lnTo>
                    <a:pt x="11012" y="19959"/>
                  </a:lnTo>
                  <a:lnTo>
                    <a:pt x="11030" y="19944"/>
                  </a:lnTo>
                  <a:close/>
                  <a:moveTo>
                    <a:pt x="27727" y="19997"/>
                  </a:moveTo>
                  <a:lnTo>
                    <a:pt x="27734" y="20013"/>
                  </a:lnTo>
                  <a:lnTo>
                    <a:pt x="27634" y="20051"/>
                  </a:lnTo>
                  <a:lnTo>
                    <a:pt x="27625" y="20022"/>
                  </a:lnTo>
                  <a:cubicBezTo>
                    <a:pt x="27659" y="20013"/>
                    <a:pt x="27693" y="20006"/>
                    <a:pt x="27727" y="19997"/>
                  </a:cubicBezTo>
                  <a:close/>
                  <a:moveTo>
                    <a:pt x="26331" y="20037"/>
                  </a:moveTo>
                  <a:lnTo>
                    <a:pt x="26363" y="20091"/>
                  </a:lnTo>
                  <a:lnTo>
                    <a:pt x="26312" y="20104"/>
                  </a:lnTo>
                  <a:lnTo>
                    <a:pt x="26303" y="20047"/>
                  </a:lnTo>
                  <a:lnTo>
                    <a:pt x="26331" y="20037"/>
                  </a:lnTo>
                  <a:close/>
                  <a:moveTo>
                    <a:pt x="27543" y="20053"/>
                  </a:moveTo>
                  <a:cubicBezTo>
                    <a:pt x="27553" y="20109"/>
                    <a:pt x="27559" y="20140"/>
                    <a:pt x="27567" y="20178"/>
                  </a:cubicBezTo>
                  <a:cubicBezTo>
                    <a:pt x="27518" y="20184"/>
                    <a:pt x="27484" y="20188"/>
                    <a:pt x="27422" y="20196"/>
                  </a:cubicBezTo>
                  <a:cubicBezTo>
                    <a:pt x="27464" y="20147"/>
                    <a:pt x="27494" y="20112"/>
                    <a:pt x="27543" y="20053"/>
                  </a:cubicBezTo>
                  <a:close/>
                  <a:moveTo>
                    <a:pt x="10481" y="20269"/>
                  </a:moveTo>
                  <a:lnTo>
                    <a:pt x="10487" y="20280"/>
                  </a:lnTo>
                  <a:lnTo>
                    <a:pt x="10436" y="20321"/>
                  </a:lnTo>
                  <a:lnTo>
                    <a:pt x="10430" y="20310"/>
                  </a:lnTo>
                  <a:lnTo>
                    <a:pt x="10481" y="20269"/>
                  </a:lnTo>
                  <a:close/>
                  <a:moveTo>
                    <a:pt x="26624" y="20291"/>
                  </a:moveTo>
                  <a:lnTo>
                    <a:pt x="26629" y="20327"/>
                  </a:lnTo>
                  <a:lnTo>
                    <a:pt x="26609" y="20331"/>
                  </a:lnTo>
                  <a:lnTo>
                    <a:pt x="26603" y="20297"/>
                  </a:lnTo>
                  <a:lnTo>
                    <a:pt x="26624" y="20291"/>
                  </a:lnTo>
                  <a:close/>
                  <a:moveTo>
                    <a:pt x="10719" y="20291"/>
                  </a:moveTo>
                  <a:cubicBezTo>
                    <a:pt x="10718" y="20338"/>
                    <a:pt x="10717" y="20378"/>
                    <a:pt x="10715" y="20452"/>
                  </a:cubicBezTo>
                  <a:cubicBezTo>
                    <a:pt x="10674" y="20416"/>
                    <a:pt x="10650" y="20397"/>
                    <a:pt x="10622" y="20374"/>
                  </a:cubicBezTo>
                  <a:cubicBezTo>
                    <a:pt x="10664" y="20338"/>
                    <a:pt x="10686" y="20319"/>
                    <a:pt x="10719" y="20291"/>
                  </a:cubicBezTo>
                  <a:close/>
                  <a:moveTo>
                    <a:pt x="27286" y="20425"/>
                  </a:moveTo>
                  <a:lnTo>
                    <a:pt x="27299" y="20494"/>
                  </a:lnTo>
                  <a:lnTo>
                    <a:pt x="27268" y="20502"/>
                  </a:lnTo>
                  <a:lnTo>
                    <a:pt x="27255" y="20433"/>
                  </a:lnTo>
                  <a:lnTo>
                    <a:pt x="27286" y="20425"/>
                  </a:lnTo>
                  <a:close/>
                  <a:moveTo>
                    <a:pt x="24729" y="20521"/>
                  </a:moveTo>
                  <a:lnTo>
                    <a:pt x="24729" y="20533"/>
                  </a:lnTo>
                  <a:lnTo>
                    <a:pt x="24668" y="20543"/>
                  </a:lnTo>
                  <a:lnTo>
                    <a:pt x="24667" y="20533"/>
                  </a:lnTo>
                  <a:lnTo>
                    <a:pt x="24729" y="20521"/>
                  </a:lnTo>
                  <a:close/>
                  <a:moveTo>
                    <a:pt x="25580" y="20506"/>
                  </a:moveTo>
                  <a:lnTo>
                    <a:pt x="25585" y="20541"/>
                  </a:lnTo>
                  <a:cubicBezTo>
                    <a:pt x="25579" y="20541"/>
                    <a:pt x="25572" y="20543"/>
                    <a:pt x="25564" y="20544"/>
                  </a:cubicBezTo>
                  <a:lnTo>
                    <a:pt x="25560" y="20509"/>
                  </a:lnTo>
                  <a:lnTo>
                    <a:pt x="25580" y="20506"/>
                  </a:lnTo>
                  <a:close/>
                  <a:moveTo>
                    <a:pt x="26790" y="20428"/>
                  </a:moveTo>
                  <a:cubicBezTo>
                    <a:pt x="26763" y="20481"/>
                    <a:pt x="26743" y="20521"/>
                    <a:pt x="26722" y="20562"/>
                  </a:cubicBezTo>
                  <a:lnTo>
                    <a:pt x="26688" y="20556"/>
                  </a:lnTo>
                  <a:cubicBezTo>
                    <a:pt x="26684" y="20528"/>
                    <a:pt x="26681" y="20502"/>
                    <a:pt x="26675" y="20469"/>
                  </a:cubicBezTo>
                  <a:lnTo>
                    <a:pt x="26676" y="20469"/>
                  </a:lnTo>
                  <a:cubicBezTo>
                    <a:pt x="26704" y="20459"/>
                    <a:pt x="26731" y="20450"/>
                    <a:pt x="26790" y="20428"/>
                  </a:cubicBezTo>
                  <a:close/>
                  <a:moveTo>
                    <a:pt x="26154" y="20515"/>
                  </a:moveTo>
                  <a:lnTo>
                    <a:pt x="26164" y="20584"/>
                  </a:lnTo>
                  <a:lnTo>
                    <a:pt x="26134" y="20590"/>
                  </a:lnTo>
                  <a:lnTo>
                    <a:pt x="26123" y="20519"/>
                  </a:lnTo>
                  <a:cubicBezTo>
                    <a:pt x="26135" y="20518"/>
                    <a:pt x="26144" y="20516"/>
                    <a:pt x="26154" y="20515"/>
                  </a:cubicBezTo>
                  <a:close/>
                  <a:moveTo>
                    <a:pt x="26628" y="20594"/>
                  </a:moveTo>
                  <a:lnTo>
                    <a:pt x="26629" y="20606"/>
                  </a:lnTo>
                  <a:lnTo>
                    <a:pt x="26568" y="20621"/>
                  </a:lnTo>
                  <a:lnTo>
                    <a:pt x="26566" y="20609"/>
                  </a:lnTo>
                  <a:lnTo>
                    <a:pt x="26628" y="20594"/>
                  </a:lnTo>
                  <a:close/>
                  <a:moveTo>
                    <a:pt x="9900" y="20577"/>
                  </a:moveTo>
                  <a:lnTo>
                    <a:pt x="9906" y="20587"/>
                  </a:lnTo>
                  <a:lnTo>
                    <a:pt x="9853" y="20625"/>
                  </a:lnTo>
                  <a:lnTo>
                    <a:pt x="9847" y="20615"/>
                  </a:lnTo>
                  <a:lnTo>
                    <a:pt x="9900" y="20577"/>
                  </a:lnTo>
                  <a:close/>
                  <a:moveTo>
                    <a:pt x="9887" y="20803"/>
                  </a:moveTo>
                  <a:lnTo>
                    <a:pt x="9893" y="20814"/>
                  </a:lnTo>
                  <a:lnTo>
                    <a:pt x="9838" y="20852"/>
                  </a:lnTo>
                  <a:lnTo>
                    <a:pt x="9832" y="20842"/>
                  </a:lnTo>
                  <a:lnTo>
                    <a:pt x="9887" y="20803"/>
                  </a:lnTo>
                  <a:close/>
                  <a:moveTo>
                    <a:pt x="7414" y="20831"/>
                  </a:moveTo>
                  <a:lnTo>
                    <a:pt x="7414" y="20831"/>
                  </a:lnTo>
                  <a:cubicBezTo>
                    <a:pt x="7379" y="20879"/>
                    <a:pt x="7349" y="20894"/>
                    <a:pt x="7323" y="20894"/>
                  </a:cubicBezTo>
                  <a:cubicBezTo>
                    <a:pt x="7294" y="20894"/>
                    <a:pt x="7269" y="20874"/>
                    <a:pt x="7249" y="20858"/>
                  </a:cubicBezTo>
                  <a:cubicBezTo>
                    <a:pt x="7302" y="20849"/>
                    <a:pt x="7355" y="20840"/>
                    <a:pt x="7414" y="20831"/>
                  </a:cubicBezTo>
                  <a:close/>
                  <a:moveTo>
                    <a:pt x="23324" y="20880"/>
                  </a:moveTo>
                  <a:lnTo>
                    <a:pt x="23324" y="20892"/>
                  </a:lnTo>
                  <a:lnTo>
                    <a:pt x="23262" y="20897"/>
                  </a:lnTo>
                  <a:lnTo>
                    <a:pt x="23262" y="20886"/>
                  </a:lnTo>
                  <a:lnTo>
                    <a:pt x="23324" y="20880"/>
                  </a:lnTo>
                  <a:close/>
                  <a:moveTo>
                    <a:pt x="7521" y="20727"/>
                  </a:moveTo>
                  <a:cubicBezTo>
                    <a:pt x="7599" y="20784"/>
                    <a:pt x="7569" y="20867"/>
                    <a:pt x="7549" y="20942"/>
                  </a:cubicBezTo>
                  <a:lnTo>
                    <a:pt x="7549" y="20942"/>
                  </a:lnTo>
                  <a:cubicBezTo>
                    <a:pt x="7530" y="20949"/>
                    <a:pt x="7516" y="20953"/>
                    <a:pt x="7506" y="20953"/>
                  </a:cubicBezTo>
                  <a:cubicBezTo>
                    <a:pt x="7448" y="20953"/>
                    <a:pt x="7528" y="20835"/>
                    <a:pt x="7521" y="20727"/>
                  </a:cubicBezTo>
                  <a:close/>
                  <a:moveTo>
                    <a:pt x="25695" y="20920"/>
                  </a:moveTo>
                  <a:lnTo>
                    <a:pt x="25721" y="20971"/>
                  </a:lnTo>
                  <a:lnTo>
                    <a:pt x="25721" y="20971"/>
                  </a:lnTo>
                  <a:cubicBezTo>
                    <a:pt x="25666" y="20967"/>
                    <a:pt x="25661" y="20948"/>
                    <a:pt x="25655" y="20928"/>
                  </a:cubicBezTo>
                  <a:lnTo>
                    <a:pt x="25695" y="20920"/>
                  </a:lnTo>
                  <a:close/>
                  <a:moveTo>
                    <a:pt x="7643" y="20940"/>
                  </a:moveTo>
                  <a:cubicBezTo>
                    <a:pt x="7650" y="20940"/>
                    <a:pt x="7652" y="20953"/>
                    <a:pt x="7658" y="20962"/>
                  </a:cubicBezTo>
                  <a:lnTo>
                    <a:pt x="7658" y="20962"/>
                  </a:lnTo>
                  <a:cubicBezTo>
                    <a:pt x="7641" y="20969"/>
                    <a:pt x="7628" y="20972"/>
                    <a:pt x="7618" y="20972"/>
                  </a:cubicBezTo>
                  <a:cubicBezTo>
                    <a:pt x="7616" y="20972"/>
                    <a:pt x="7614" y="20971"/>
                    <a:pt x="7612" y="20971"/>
                  </a:cubicBezTo>
                  <a:lnTo>
                    <a:pt x="7612" y="20971"/>
                  </a:lnTo>
                  <a:cubicBezTo>
                    <a:pt x="7628" y="20948"/>
                    <a:pt x="7637" y="20940"/>
                    <a:pt x="7643" y="20940"/>
                  </a:cubicBezTo>
                  <a:close/>
                  <a:moveTo>
                    <a:pt x="26101" y="20987"/>
                  </a:moveTo>
                  <a:lnTo>
                    <a:pt x="26114" y="20992"/>
                  </a:lnTo>
                  <a:cubicBezTo>
                    <a:pt x="26109" y="20990"/>
                    <a:pt x="26104" y="20989"/>
                    <a:pt x="26101" y="20987"/>
                  </a:cubicBezTo>
                  <a:close/>
                  <a:moveTo>
                    <a:pt x="26139" y="20952"/>
                  </a:moveTo>
                  <a:lnTo>
                    <a:pt x="26162" y="20959"/>
                  </a:lnTo>
                  <a:lnTo>
                    <a:pt x="26114" y="20992"/>
                  </a:lnTo>
                  <a:cubicBezTo>
                    <a:pt x="26113" y="20975"/>
                    <a:pt x="26126" y="20964"/>
                    <a:pt x="26139" y="20952"/>
                  </a:cubicBezTo>
                  <a:close/>
                  <a:moveTo>
                    <a:pt x="13984" y="20955"/>
                  </a:moveTo>
                  <a:lnTo>
                    <a:pt x="14005" y="20964"/>
                  </a:lnTo>
                  <a:lnTo>
                    <a:pt x="13989" y="20995"/>
                  </a:lnTo>
                  <a:lnTo>
                    <a:pt x="13968" y="20986"/>
                  </a:lnTo>
                  <a:lnTo>
                    <a:pt x="13984" y="20955"/>
                  </a:lnTo>
                  <a:close/>
                  <a:moveTo>
                    <a:pt x="7676" y="20964"/>
                  </a:moveTo>
                  <a:cubicBezTo>
                    <a:pt x="7718" y="20964"/>
                    <a:pt x="7728" y="20982"/>
                    <a:pt x="7740" y="20999"/>
                  </a:cubicBezTo>
                  <a:lnTo>
                    <a:pt x="7706" y="21020"/>
                  </a:lnTo>
                  <a:lnTo>
                    <a:pt x="7656" y="20968"/>
                  </a:lnTo>
                  <a:lnTo>
                    <a:pt x="7662" y="20965"/>
                  </a:lnTo>
                  <a:lnTo>
                    <a:pt x="7662" y="20965"/>
                  </a:lnTo>
                  <a:cubicBezTo>
                    <a:pt x="7667" y="20965"/>
                    <a:pt x="7671" y="20964"/>
                    <a:pt x="7676" y="20964"/>
                  </a:cubicBezTo>
                  <a:close/>
                  <a:moveTo>
                    <a:pt x="26101" y="20987"/>
                  </a:moveTo>
                  <a:cubicBezTo>
                    <a:pt x="26101" y="21003"/>
                    <a:pt x="26088" y="21017"/>
                    <a:pt x="26075" y="21027"/>
                  </a:cubicBezTo>
                  <a:lnTo>
                    <a:pt x="26075" y="21028"/>
                  </a:lnTo>
                  <a:lnTo>
                    <a:pt x="26053" y="21021"/>
                  </a:lnTo>
                  <a:lnTo>
                    <a:pt x="26101" y="20987"/>
                  </a:lnTo>
                  <a:close/>
                  <a:moveTo>
                    <a:pt x="6959" y="21049"/>
                  </a:moveTo>
                  <a:lnTo>
                    <a:pt x="6969" y="21064"/>
                  </a:lnTo>
                  <a:lnTo>
                    <a:pt x="6883" y="21120"/>
                  </a:lnTo>
                  <a:lnTo>
                    <a:pt x="6869" y="21093"/>
                  </a:lnTo>
                  <a:lnTo>
                    <a:pt x="6959" y="21049"/>
                  </a:lnTo>
                  <a:close/>
                  <a:moveTo>
                    <a:pt x="25714" y="21004"/>
                  </a:moveTo>
                  <a:cubicBezTo>
                    <a:pt x="25824" y="21038"/>
                    <a:pt x="25688" y="21087"/>
                    <a:pt x="25729" y="21134"/>
                  </a:cubicBezTo>
                  <a:cubicBezTo>
                    <a:pt x="25672" y="21136"/>
                    <a:pt x="25644" y="21136"/>
                    <a:pt x="25583" y="21137"/>
                  </a:cubicBezTo>
                  <a:cubicBezTo>
                    <a:pt x="25630" y="21089"/>
                    <a:pt x="25671" y="21047"/>
                    <a:pt x="25714" y="21004"/>
                  </a:cubicBezTo>
                  <a:close/>
                  <a:moveTo>
                    <a:pt x="6577" y="21143"/>
                  </a:moveTo>
                  <a:cubicBezTo>
                    <a:pt x="6591" y="21143"/>
                    <a:pt x="6604" y="21144"/>
                    <a:pt x="6616" y="21145"/>
                  </a:cubicBezTo>
                  <a:lnTo>
                    <a:pt x="6602" y="21162"/>
                  </a:lnTo>
                  <a:lnTo>
                    <a:pt x="6554" y="21152"/>
                  </a:lnTo>
                  <a:cubicBezTo>
                    <a:pt x="6556" y="21149"/>
                    <a:pt x="6559" y="21145"/>
                    <a:pt x="6560" y="21143"/>
                  </a:cubicBezTo>
                  <a:cubicBezTo>
                    <a:pt x="6566" y="21143"/>
                    <a:pt x="6572" y="21143"/>
                    <a:pt x="6577" y="21143"/>
                  </a:cubicBezTo>
                  <a:close/>
                  <a:moveTo>
                    <a:pt x="14258" y="21226"/>
                  </a:moveTo>
                  <a:cubicBezTo>
                    <a:pt x="14259" y="21227"/>
                    <a:pt x="14260" y="21228"/>
                    <a:pt x="14260" y="21229"/>
                  </a:cubicBezTo>
                  <a:lnTo>
                    <a:pt x="14260" y="21229"/>
                  </a:lnTo>
                  <a:cubicBezTo>
                    <a:pt x="14259" y="21227"/>
                    <a:pt x="14258" y="21226"/>
                    <a:pt x="14258" y="21226"/>
                  </a:cubicBezTo>
                  <a:close/>
                  <a:moveTo>
                    <a:pt x="14260" y="21229"/>
                  </a:moveTo>
                  <a:cubicBezTo>
                    <a:pt x="14262" y="21230"/>
                    <a:pt x="14263" y="21232"/>
                    <a:pt x="14264" y="21234"/>
                  </a:cubicBezTo>
                  <a:lnTo>
                    <a:pt x="14266" y="21234"/>
                  </a:lnTo>
                  <a:cubicBezTo>
                    <a:pt x="14264" y="21232"/>
                    <a:pt x="14262" y="21230"/>
                    <a:pt x="14260" y="21229"/>
                  </a:cubicBezTo>
                  <a:close/>
                  <a:moveTo>
                    <a:pt x="7848" y="21268"/>
                  </a:moveTo>
                  <a:lnTo>
                    <a:pt x="7862" y="21301"/>
                  </a:lnTo>
                  <a:lnTo>
                    <a:pt x="7843" y="21311"/>
                  </a:lnTo>
                  <a:lnTo>
                    <a:pt x="7829" y="21278"/>
                  </a:lnTo>
                  <a:lnTo>
                    <a:pt x="7848" y="21268"/>
                  </a:lnTo>
                  <a:close/>
                  <a:moveTo>
                    <a:pt x="21560" y="21301"/>
                  </a:moveTo>
                  <a:lnTo>
                    <a:pt x="21558" y="21336"/>
                  </a:lnTo>
                  <a:lnTo>
                    <a:pt x="21537" y="21337"/>
                  </a:lnTo>
                  <a:lnTo>
                    <a:pt x="21539" y="21302"/>
                  </a:lnTo>
                  <a:lnTo>
                    <a:pt x="21560" y="21301"/>
                  </a:lnTo>
                  <a:close/>
                  <a:moveTo>
                    <a:pt x="20577" y="21356"/>
                  </a:moveTo>
                  <a:lnTo>
                    <a:pt x="20639" y="21359"/>
                  </a:lnTo>
                  <a:lnTo>
                    <a:pt x="20639" y="21371"/>
                  </a:lnTo>
                  <a:lnTo>
                    <a:pt x="20575" y="21368"/>
                  </a:lnTo>
                  <a:lnTo>
                    <a:pt x="20577" y="21356"/>
                  </a:lnTo>
                  <a:close/>
                  <a:moveTo>
                    <a:pt x="14540" y="21412"/>
                  </a:moveTo>
                  <a:lnTo>
                    <a:pt x="14540" y="21412"/>
                  </a:lnTo>
                  <a:cubicBezTo>
                    <a:pt x="14540" y="21414"/>
                    <a:pt x="14537" y="21420"/>
                    <a:pt x="14534" y="21427"/>
                  </a:cubicBezTo>
                  <a:lnTo>
                    <a:pt x="14545" y="21430"/>
                  </a:lnTo>
                  <a:lnTo>
                    <a:pt x="14545" y="21430"/>
                  </a:lnTo>
                  <a:cubicBezTo>
                    <a:pt x="14543" y="21424"/>
                    <a:pt x="14541" y="21418"/>
                    <a:pt x="14540" y="21412"/>
                  </a:cubicBezTo>
                  <a:close/>
                  <a:moveTo>
                    <a:pt x="8554" y="21398"/>
                  </a:moveTo>
                  <a:lnTo>
                    <a:pt x="8569" y="21424"/>
                  </a:lnTo>
                  <a:lnTo>
                    <a:pt x="8418" y="21512"/>
                  </a:lnTo>
                  <a:lnTo>
                    <a:pt x="8408" y="21498"/>
                  </a:lnTo>
                  <a:lnTo>
                    <a:pt x="8554" y="21398"/>
                  </a:lnTo>
                  <a:close/>
                  <a:moveTo>
                    <a:pt x="7902" y="21493"/>
                  </a:moveTo>
                  <a:lnTo>
                    <a:pt x="7908" y="21504"/>
                  </a:lnTo>
                  <a:lnTo>
                    <a:pt x="7851" y="21534"/>
                  </a:lnTo>
                  <a:lnTo>
                    <a:pt x="7846" y="21524"/>
                  </a:lnTo>
                  <a:lnTo>
                    <a:pt x="7902" y="21493"/>
                  </a:lnTo>
                  <a:close/>
                  <a:moveTo>
                    <a:pt x="24798" y="21502"/>
                  </a:moveTo>
                  <a:cubicBezTo>
                    <a:pt x="24808" y="21524"/>
                    <a:pt x="24815" y="21539"/>
                    <a:pt x="24827" y="21562"/>
                  </a:cubicBezTo>
                  <a:cubicBezTo>
                    <a:pt x="24777" y="21571"/>
                    <a:pt x="24734" y="21579"/>
                    <a:pt x="24693" y="21586"/>
                  </a:cubicBezTo>
                  <a:cubicBezTo>
                    <a:pt x="24690" y="21567"/>
                    <a:pt x="24690" y="21555"/>
                    <a:pt x="24687" y="21536"/>
                  </a:cubicBezTo>
                  <a:lnTo>
                    <a:pt x="24687" y="21534"/>
                  </a:lnTo>
                  <a:cubicBezTo>
                    <a:pt x="24720" y="21526"/>
                    <a:pt x="24755" y="21515"/>
                    <a:pt x="24798" y="21502"/>
                  </a:cubicBezTo>
                  <a:close/>
                  <a:moveTo>
                    <a:pt x="6256" y="21557"/>
                  </a:moveTo>
                  <a:lnTo>
                    <a:pt x="6259" y="21568"/>
                  </a:lnTo>
                  <a:lnTo>
                    <a:pt x="6203" y="21589"/>
                  </a:lnTo>
                  <a:lnTo>
                    <a:pt x="6198" y="21579"/>
                  </a:lnTo>
                  <a:lnTo>
                    <a:pt x="6256" y="21557"/>
                  </a:lnTo>
                  <a:close/>
                  <a:moveTo>
                    <a:pt x="23710" y="21537"/>
                  </a:moveTo>
                  <a:cubicBezTo>
                    <a:pt x="23710" y="21564"/>
                    <a:pt x="23712" y="21589"/>
                    <a:pt x="23715" y="21645"/>
                  </a:cubicBezTo>
                  <a:cubicBezTo>
                    <a:pt x="23650" y="21608"/>
                    <a:pt x="23621" y="21592"/>
                    <a:pt x="23575" y="21565"/>
                  </a:cubicBezTo>
                  <a:cubicBezTo>
                    <a:pt x="23637" y="21552"/>
                    <a:pt x="23665" y="21546"/>
                    <a:pt x="23710" y="21537"/>
                  </a:cubicBezTo>
                  <a:close/>
                  <a:moveTo>
                    <a:pt x="5810" y="21601"/>
                  </a:moveTo>
                  <a:cubicBezTo>
                    <a:pt x="5826" y="21629"/>
                    <a:pt x="5841" y="21655"/>
                    <a:pt x="5859" y="21686"/>
                  </a:cubicBezTo>
                  <a:cubicBezTo>
                    <a:pt x="5891" y="21680"/>
                    <a:pt x="5925" y="21676"/>
                    <a:pt x="5997" y="21664"/>
                  </a:cubicBezTo>
                  <a:lnTo>
                    <a:pt x="5997" y="21664"/>
                  </a:lnTo>
                  <a:cubicBezTo>
                    <a:pt x="5925" y="21701"/>
                    <a:pt x="5882" y="21723"/>
                    <a:pt x="5820" y="21754"/>
                  </a:cubicBezTo>
                  <a:cubicBezTo>
                    <a:pt x="5804" y="21696"/>
                    <a:pt x="5792" y="21654"/>
                    <a:pt x="5781" y="21612"/>
                  </a:cubicBezTo>
                  <a:lnTo>
                    <a:pt x="5810" y="21601"/>
                  </a:lnTo>
                  <a:close/>
                  <a:moveTo>
                    <a:pt x="19192" y="21876"/>
                  </a:moveTo>
                  <a:lnTo>
                    <a:pt x="19214" y="21879"/>
                  </a:lnTo>
                  <a:lnTo>
                    <a:pt x="19209" y="21913"/>
                  </a:lnTo>
                  <a:lnTo>
                    <a:pt x="19209" y="21914"/>
                  </a:lnTo>
                  <a:lnTo>
                    <a:pt x="19188" y="21910"/>
                  </a:lnTo>
                  <a:lnTo>
                    <a:pt x="19192" y="21876"/>
                  </a:lnTo>
                  <a:close/>
                  <a:moveTo>
                    <a:pt x="5560" y="21832"/>
                  </a:moveTo>
                  <a:cubicBezTo>
                    <a:pt x="5570" y="21870"/>
                    <a:pt x="5579" y="21904"/>
                    <a:pt x="5594" y="21958"/>
                  </a:cubicBezTo>
                  <a:cubicBezTo>
                    <a:pt x="5539" y="21921"/>
                    <a:pt x="5505" y="21899"/>
                    <a:pt x="5469" y="21873"/>
                  </a:cubicBezTo>
                  <a:cubicBezTo>
                    <a:pt x="5497" y="21860"/>
                    <a:pt x="5522" y="21849"/>
                    <a:pt x="5560" y="21832"/>
                  </a:cubicBezTo>
                  <a:close/>
                  <a:moveTo>
                    <a:pt x="4968" y="21979"/>
                  </a:moveTo>
                  <a:lnTo>
                    <a:pt x="4976" y="22014"/>
                  </a:lnTo>
                  <a:lnTo>
                    <a:pt x="4957" y="22020"/>
                  </a:lnTo>
                  <a:lnTo>
                    <a:pt x="4949" y="21985"/>
                  </a:lnTo>
                  <a:lnTo>
                    <a:pt x="4968" y="21979"/>
                  </a:lnTo>
                  <a:close/>
                  <a:moveTo>
                    <a:pt x="7339" y="22008"/>
                  </a:moveTo>
                  <a:lnTo>
                    <a:pt x="7361" y="22064"/>
                  </a:lnTo>
                  <a:cubicBezTo>
                    <a:pt x="7350" y="22070"/>
                    <a:pt x="7342" y="22074"/>
                    <a:pt x="7333" y="22080"/>
                  </a:cubicBezTo>
                  <a:lnTo>
                    <a:pt x="7289" y="22035"/>
                  </a:lnTo>
                  <a:cubicBezTo>
                    <a:pt x="7306" y="22026"/>
                    <a:pt x="7322" y="22017"/>
                    <a:pt x="7339" y="22008"/>
                  </a:cubicBezTo>
                  <a:close/>
                  <a:moveTo>
                    <a:pt x="4434" y="22044"/>
                  </a:moveTo>
                  <a:lnTo>
                    <a:pt x="4446" y="22114"/>
                  </a:lnTo>
                  <a:lnTo>
                    <a:pt x="4418" y="22121"/>
                  </a:lnTo>
                  <a:lnTo>
                    <a:pt x="4405" y="22051"/>
                  </a:lnTo>
                  <a:lnTo>
                    <a:pt x="4434" y="22044"/>
                  </a:lnTo>
                  <a:close/>
                  <a:moveTo>
                    <a:pt x="4248" y="22055"/>
                  </a:moveTo>
                  <a:lnTo>
                    <a:pt x="4280" y="22107"/>
                  </a:lnTo>
                  <a:lnTo>
                    <a:pt x="4230" y="22123"/>
                  </a:lnTo>
                  <a:lnTo>
                    <a:pt x="4221" y="22066"/>
                  </a:lnTo>
                  <a:lnTo>
                    <a:pt x="4248" y="22055"/>
                  </a:lnTo>
                  <a:close/>
                  <a:moveTo>
                    <a:pt x="19715" y="22166"/>
                  </a:moveTo>
                  <a:lnTo>
                    <a:pt x="19779" y="22169"/>
                  </a:lnTo>
                  <a:lnTo>
                    <a:pt x="19778" y="22180"/>
                  </a:lnTo>
                  <a:lnTo>
                    <a:pt x="19713" y="22177"/>
                  </a:lnTo>
                  <a:lnTo>
                    <a:pt x="19715" y="22166"/>
                  </a:lnTo>
                  <a:close/>
                  <a:moveTo>
                    <a:pt x="5458" y="22117"/>
                  </a:moveTo>
                  <a:cubicBezTo>
                    <a:pt x="5491" y="22142"/>
                    <a:pt x="5460" y="22172"/>
                    <a:pt x="5342" y="22182"/>
                  </a:cubicBezTo>
                  <a:cubicBezTo>
                    <a:pt x="5383" y="22161"/>
                    <a:pt x="5425" y="22138"/>
                    <a:pt x="5458" y="22117"/>
                  </a:cubicBezTo>
                  <a:close/>
                  <a:moveTo>
                    <a:pt x="21919" y="22148"/>
                  </a:moveTo>
                  <a:lnTo>
                    <a:pt x="21923" y="22166"/>
                  </a:lnTo>
                  <a:cubicBezTo>
                    <a:pt x="21866" y="22172"/>
                    <a:pt x="21808" y="22179"/>
                    <a:pt x="21751" y="22185"/>
                  </a:cubicBezTo>
                  <a:lnTo>
                    <a:pt x="21746" y="22154"/>
                  </a:lnTo>
                  <a:lnTo>
                    <a:pt x="21919" y="22148"/>
                  </a:lnTo>
                  <a:close/>
                  <a:moveTo>
                    <a:pt x="21020" y="22216"/>
                  </a:moveTo>
                  <a:lnTo>
                    <a:pt x="21018" y="22227"/>
                  </a:lnTo>
                  <a:lnTo>
                    <a:pt x="20953" y="22230"/>
                  </a:lnTo>
                  <a:lnTo>
                    <a:pt x="20953" y="22217"/>
                  </a:lnTo>
                  <a:cubicBezTo>
                    <a:pt x="20975" y="22217"/>
                    <a:pt x="20998" y="22217"/>
                    <a:pt x="21020" y="22216"/>
                  </a:cubicBezTo>
                  <a:close/>
                  <a:moveTo>
                    <a:pt x="4559" y="22133"/>
                  </a:moveTo>
                  <a:lnTo>
                    <a:pt x="4559" y="22133"/>
                  </a:lnTo>
                  <a:cubicBezTo>
                    <a:pt x="4548" y="22155"/>
                    <a:pt x="4533" y="22183"/>
                    <a:pt x="4505" y="22239"/>
                  </a:cubicBezTo>
                  <a:cubicBezTo>
                    <a:pt x="4481" y="22194"/>
                    <a:pt x="4474" y="22179"/>
                    <a:pt x="4462" y="22157"/>
                  </a:cubicBezTo>
                  <a:cubicBezTo>
                    <a:pt x="4508" y="22145"/>
                    <a:pt x="4548" y="22136"/>
                    <a:pt x="4559" y="22133"/>
                  </a:cubicBezTo>
                  <a:close/>
                  <a:moveTo>
                    <a:pt x="18642" y="22244"/>
                  </a:moveTo>
                  <a:lnTo>
                    <a:pt x="18707" y="22252"/>
                  </a:lnTo>
                  <a:lnTo>
                    <a:pt x="18705" y="22264"/>
                  </a:lnTo>
                  <a:cubicBezTo>
                    <a:pt x="18683" y="22261"/>
                    <a:pt x="18661" y="22258"/>
                    <a:pt x="18639" y="22255"/>
                  </a:cubicBezTo>
                  <a:lnTo>
                    <a:pt x="18642" y="22244"/>
                  </a:lnTo>
                  <a:close/>
                  <a:moveTo>
                    <a:pt x="3650" y="22204"/>
                  </a:moveTo>
                  <a:lnTo>
                    <a:pt x="3650" y="22204"/>
                  </a:lnTo>
                  <a:cubicBezTo>
                    <a:pt x="3677" y="22222"/>
                    <a:pt x="3683" y="22244"/>
                    <a:pt x="3688" y="22266"/>
                  </a:cubicBezTo>
                  <a:lnTo>
                    <a:pt x="3650" y="22276"/>
                  </a:lnTo>
                  <a:lnTo>
                    <a:pt x="3621" y="22211"/>
                  </a:lnTo>
                  <a:cubicBezTo>
                    <a:pt x="3634" y="22208"/>
                    <a:pt x="3647" y="22205"/>
                    <a:pt x="3650" y="22204"/>
                  </a:cubicBezTo>
                  <a:close/>
                  <a:moveTo>
                    <a:pt x="19722" y="22226"/>
                  </a:moveTo>
                  <a:lnTo>
                    <a:pt x="19756" y="22227"/>
                  </a:lnTo>
                  <a:lnTo>
                    <a:pt x="19746" y="22298"/>
                  </a:lnTo>
                  <a:lnTo>
                    <a:pt x="19713" y="22297"/>
                  </a:lnTo>
                  <a:lnTo>
                    <a:pt x="19722" y="22226"/>
                  </a:lnTo>
                  <a:close/>
                  <a:moveTo>
                    <a:pt x="21073" y="22311"/>
                  </a:moveTo>
                  <a:lnTo>
                    <a:pt x="21073" y="22311"/>
                  </a:lnTo>
                  <a:cubicBezTo>
                    <a:pt x="21073" y="22311"/>
                    <a:pt x="21073" y="22311"/>
                    <a:pt x="21073" y="22311"/>
                  </a:cubicBezTo>
                  <a:cubicBezTo>
                    <a:pt x="21073" y="22311"/>
                    <a:pt x="21073" y="22311"/>
                    <a:pt x="21073" y="22311"/>
                  </a:cubicBezTo>
                  <a:close/>
                  <a:moveTo>
                    <a:pt x="19372" y="22285"/>
                  </a:moveTo>
                  <a:lnTo>
                    <a:pt x="19372" y="22286"/>
                  </a:lnTo>
                  <a:cubicBezTo>
                    <a:pt x="19413" y="22288"/>
                    <a:pt x="19450" y="22289"/>
                    <a:pt x="19485" y="22291"/>
                  </a:cubicBezTo>
                  <a:lnTo>
                    <a:pt x="19504" y="22307"/>
                  </a:lnTo>
                  <a:cubicBezTo>
                    <a:pt x="19453" y="22314"/>
                    <a:pt x="19401" y="22320"/>
                    <a:pt x="19366" y="22325"/>
                  </a:cubicBezTo>
                  <a:cubicBezTo>
                    <a:pt x="19366" y="22323"/>
                    <a:pt x="19369" y="22307"/>
                    <a:pt x="19372" y="22285"/>
                  </a:cubicBezTo>
                  <a:close/>
                  <a:moveTo>
                    <a:pt x="18523" y="22291"/>
                  </a:moveTo>
                  <a:lnTo>
                    <a:pt x="18564" y="22325"/>
                  </a:lnTo>
                  <a:cubicBezTo>
                    <a:pt x="18558" y="22327"/>
                    <a:pt x="18552" y="22329"/>
                    <a:pt x="18552" y="22329"/>
                  </a:cubicBezTo>
                  <a:cubicBezTo>
                    <a:pt x="18533" y="22320"/>
                    <a:pt x="18517" y="22310"/>
                    <a:pt x="18501" y="22300"/>
                  </a:cubicBezTo>
                  <a:lnTo>
                    <a:pt x="18523" y="22291"/>
                  </a:lnTo>
                  <a:close/>
                  <a:moveTo>
                    <a:pt x="19826" y="22310"/>
                  </a:moveTo>
                  <a:lnTo>
                    <a:pt x="19957" y="22317"/>
                  </a:lnTo>
                  <a:lnTo>
                    <a:pt x="19956" y="22335"/>
                  </a:lnTo>
                  <a:cubicBezTo>
                    <a:pt x="19912" y="22332"/>
                    <a:pt x="19868" y="22330"/>
                    <a:pt x="19823" y="22327"/>
                  </a:cubicBezTo>
                  <a:lnTo>
                    <a:pt x="19826" y="22310"/>
                  </a:lnTo>
                  <a:close/>
                  <a:moveTo>
                    <a:pt x="20240" y="22357"/>
                  </a:moveTo>
                  <a:lnTo>
                    <a:pt x="20262" y="22358"/>
                  </a:lnTo>
                  <a:lnTo>
                    <a:pt x="20257" y="22394"/>
                  </a:lnTo>
                  <a:lnTo>
                    <a:pt x="20235" y="22392"/>
                  </a:lnTo>
                  <a:lnTo>
                    <a:pt x="20240" y="22357"/>
                  </a:lnTo>
                  <a:close/>
                  <a:moveTo>
                    <a:pt x="5873" y="22453"/>
                  </a:moveTo>
                  <a:lnTo>
                    <a:pt x="5876" y="22464"/>
                  </a:lnTo>
                  <a:cubicBezTo>
                    <a:pt x="5856" y="22472"/>
                    <a:pt x="5835" y="22479"/>
                    <a:pt x="5816" y="22485"/>
                  </a:cubicBezTo>
                  <a:lnTo>
                    <a:pt x="5811" y="22473"/>
                  </a:lnTo>
                  <a:lnTo>
                    <a:pt x="5873" y="22454"/>
                  </a:lnTo>
                  <a:lnTo>
                    <a:pt x="5873" y="22453"/>
                  </a:lnTo>
                  <a:close/>
                  <a:moveTo>
                    <a:pt x="4189" y="22435"/>
                  </a:moveTo>
                  <a:lnTo>
                    <a:pt x="4189" y="22435"/>
                  </a:lnTo>
                  <a:cubicBezTo>
                    <a:pt x="4220" y="22472"/>
                    <a:pt x="4233" y="22505"/>
                    <a:pt x="4110" y="22505"/>
                  </a:cubicBezTo>
                  <a:cubicBezTo>
                    <a:pt x="4098" y="22505"/>
                    <a:pt x="4084" y="22505"/>
                    <a:pt x="4070" y="22504"/>
                  </a:cubicBezTo>
                  <a:cubicBezTo>
                    <a:pt x="4117" y="22478"/>
                    <a:pt x="4150" y="22457"/>
                    <a:pt x="4189" y="22435"/>
                  </a:cubicBezTo>
                  <a:close/>
                  <a:moveTo>
                    <a:pt x="3475" y="22528"/>
                  </a:moveTo>
                  <a:lnTo>
                    <a:pt x="3477" y="22545"/>
                  </a:lnTo>
                  <a:lnTo>
                    <a:pt x="3355" y="22561"/>
                  </a:lnTo>
                  <a:cubicBezTo>
                    <a:pt x="3355" y="22556"/>
                    <a:pt x="3353" y="22550"/>
                    <a:pt x="3353" y="22544"/>
                  </a:cubicBezTo>
                  <a:lnTo>
                    <a:pt x="3475" y="22528"/>
                  </a:lnTo>
                  <a:close/>
                  <a:moveTo>
                    <a:pt x="6194" y="22644"/>
                  </a:moveTo>
                  <a:lnTo>
                    <a:pt x="6197" y="22656"/>
                  </a:lnTo>
                  <a:lnTo>
                    <a:pt x="6134" y="22676"/>
                  </a:lnTo>
                  <a:lnTo>
                    <a:pt x="6132" y="22664"/>
                  </a:lnTo>
                  <a:lnTo>
                    <a:pt x="6194" y="22644"/>
                  </a:lnTo>
                  <a:close/>
                  <a:moveTo>
                    <a:pt x="2133" y="22695"/>
                  </a:moveTo>
                  <a:lnTo>
                    <a:pt x="2133" y="22707"/>
                  </a:lnTo>
                  <a:lnTo>
                    <a:pt x="2072" y="22710"/>
                  </a:lnTo>
                  <a:lnTo>
                    <a:pt x="2072" y="22698"/>
                  </a:lnTo>
                  <a:lnTo>
                    <a:pt x="2133" y="22695"/>
                  </a:lnTo>
                  <a:close/>
                  <a:moveTo>
                    <a:pt x="2256" y="22795"/>
                  </a:moveTo>
                  <a:lnTo>
                    <a:pt x="2256" y="22807"/>
                  </a:lnTo>
                  <a:lnTo>
                    <a:pt x="2194" y="22810"/>
                  </a:lnTo>
                  <a:lnTo>
                    <a:pt x="2194" y="22810"/>
                  </a:lnTo>
                  <a:lnTo>
                    <a:pt x="2194" y="22798"/>
                  </a:lnTo>
                  <a:lnTo>
                    <a:pt x="2256" y="22795"/>
                  </a:lnTo>
                  <a:close/>
                  <a:moveTo>
                    <a:pt x="2132" y="22801"/>
                  </a:moveTo>
                  <a:lnTo>
                    <a:pt x="2130" y="22813"/>
                  </a:lnTo>
                  <a:lnTo>
                    <a:pt x="2070" y="22816"/>
                  </a:lnTo>
                  <a:lnTo>
                    <a:pt x="2069" y="22804"/>
                  </a:lnTo>
                  <a:lnTo>
                    <a:pt x="2132" y="22801"/>
                  </a:lnTo>
                  <a:close/>
                  <a:moveTo>
                    <a:pt x="1080" y="22809"/>
                  </a:moveTo>
                  <a:lnTo>
                    <a:pt x="1142" y="22810"/>
                  </a:lnTo>
                  <a:lnTo>
                    <a:pt x="1142" y="22823"/>
                  </a:lnTo>
                  <a:lnTo>
                    <a:pt x="1079" y="22820"/>
                  </a:lnTo>
                  <a:lnTo>
                    <a:pt x="1080" y="22809"/>
                  </a:lnTo>
                  <a:close/>
                  <a:moveTo>
                    <a:pt x="5439" y="22853"/>
                  </a:moveTo>
                  <a:lnTo>
                    <a:pt x="5442" y="22863"/>
                  </a:lnTo>
                  <a:lnTo>
                    <a:pt x="5379" y="22882"/>
                  </a:lnTo>
                  <a:lnTo>
                    <a:pt x="5377" y="22870"/>
                  </a:lnTo>
                  <a:lnTo>
                    <a:pt x="5439" y="22853"/>
                  </a:lnTo>
                  <a:close/>
                  <a:moveTo>
                    <a:pt x="843" y="23029"/>
                  </a:moveTo>
                  <a:cubicBezTo>
                    <a:pt x="875" y="23047"/>
                    <a:pt x="909" y="23065"/>
                    <a:pt x="971" y="23097"/>
                  </a:cubicBezTo>
                  <a:cubicBezTo>
                    <a:pt x="892" y="23101"/>
                    <a:pt x="856" y="23103"/>
                    <a:pt x="812" y="23106"/>
                  </a:cubicBezTo>
                  <a:cubicBezTo>
                    <a:pt x="806" y="23082"/>
                    <a:pt x="803" y="23067"/>
                    <a:pt x="799" y="23051"/>
                  </a:cubicBezTo>
                  <a:lnTo>
                    <a:pt x="843" y="23029"/>
                  </a:lnTo>
                  <a:close/>
                  <a:moveTo>
                    <a:pt x="602" y="23065"/>
                  </a:moveTo>
                  <a:lnTo>
                    <a:pt x="602" y="23065"/>
                  </a:lnTo>
                  <a:cubicBezTo>
                    <a:pt x="607" y="23095"/>
                    <a:pt x="615" y="23125"/>
                    <a:pt x="571" y="23125"/>
                  </a:cubicBezTo>
                  <a:cubicBezTo>
                    <a:pt x="549" y="23125"/>
                    <a:pt x="514" y="23118"/>
                    <a:pt x="461" y="23100"/>
                  </a:cubicBezTo>
                  <a:cubicBezTo>
                    <a:pt x="512" y="23087"/>
                    <a:pt x="553" y="23076"/>
                    <a:pt x="602" y="23065"/>
                  </a:cubicBezTo>
                  <a:close/>
                  <a:moveTo>
                    <a:pt x="1221" y="23090"/>
                  </a:moveTo>
                  <a:lnTo>
                    <a:pt x="1239" y="23148"/>
                  </a:lnTo>
                  <a:cubicBezTo>
                    <a:pt x="1221" y="23150"/>
                    <a:pt x="1202" y="23150"/>
                    <a:pt x="1184" y="23150"/>
                  </a:cubicBezTo>
                  <a:lnTo>
                    <a:pt x="1190" y="23091"/>
                  </a:lnTo>
                  <a:lnTo>
                    <a:pt x="1221" y="23090"/>
                  </a:lnTo>
                  <a:close/>
                  <a:moveTo>
                    <a:pt x="775" y="23137"/>
                  </a:moveTo>
                  <a:lnTo>
                    <a:pt x="780" y="23168"/>
                  </a:lnTo>
                  <a:cubicBezTo>
                    <a:pt x="745" y="23166"/>
                    <a:pt x="709" y="23165"/>
                    <a:pt x="675" y="23163"/>
                  </a:cubicBezTo>
                  <a:lnTo>
                    <a:pt x="671" y="23145"/>
                  </a:lnTo>
                  <a:cubicBezTo>
                    <a:pt x="706" y="23143"/>
                    <a:pt x="742" y="23140"/>
                    <a:pt x="775" y="23137"/>
                  </a:cubicBezTo>
                  <a:close/>
                  <a:moveTo>
                    <a:pt x="1548" y="23241"/>
                  </a:moveTo>
                  <a:lnTo>
                    <a:pt x="1548" y="23253"/>
                  </a:lnTo>
                  <a:lnTo>
                    <a:pt x="1483" y="23253"/>
                  </a:lnTo>
                  <a:cubicBezTo>
                    <a:pt x="1483" y="23248"/>
                    <a:pt x="1485" y="23244"/>
                    <a:pt x="1485" y="23241"/>
                  </a:cubicBezTo>
                  <a:close/>
                  <a:moveTo>
                    <a:pt x="739" y="23243"/>
                  </a:moveTo>
                  <a:lnTo>
                    <a:pt x="759" y="23244"/>
                  </a:lnTo>
                  <a:lnTo>
                    <a:pt x="755" y="23279"/>
                  </a:lnTo>
                  <a:lnTo>
                    <a:pt x="734" y="23278"/>
                  </a:lnTo>
                  <a:lnTo>
                    <a:pt x="739" y="23243"/>
                  </a:lnTo>
                  <a:close/>
                  <a:moveTo>
                    <a:pt x="2506" y="23387"/>
                  </a:moveTo>
                  <a:lnTo>
                    <a:pt x="2506" y="23399"/>
                  </a:lnTo>
                  <a:cubicBezTo>
                    <a:pt x="2485" y="23400"/>
                    <a:pt x="2463" y="23401"/>
                    <a:pt x="2441" y="23401"/>
                  </a:cubicBezTo>
                  <a:lnTo>
                    <a:pt x="2441" y="23390"/>
                  </a:lnTo>
                  <a:lnTo>
                    <a:pt x="2506" y="23387"/>
                  </a:lnTo>
                  <a:close/>
                  <a:moveTo>
                    <a:pt x="8688" y="1"/>
                  </a:moveTo>
                  <a:cubicBezTo>
                    <a:pt x="8675" y="1"/>
                    <a:pt x="8662" y="1"/>
                    <a:pt x="8649" y="2"/>
                  </a:cubicBezTo>
                  <a:cubicBezTo>
                    <a:pt x="8477" y="15"/>
                    <a:pt x="8299" y="13"/>
                    <a:pt x="8145" y="53"/>
                  </a:cubicBezTo>
                  <a:cubicBezTo>
                    <a:pt x="8135" y="54"/>
                    <a:pt x="8121" y="65"/>
                    <a:pt x="8067" y="96"/>
                  </a:cubicBezTo>
                  <a:cubicBezTo>
                    <a:pt x="8057" y="102"/>
                    <a:pt x="8014" y="135"/>
                    <a:pt x="7958" y="177"/>
                  </a:cubicBezTo>
                  <a:cubicBezTo>
                    <a:pt x="7771" y="196"/>
                    <a:pt x="7625" y="274"/>
                    <a:pt x="7474" y="346"/>
                  </a:cubicBezTo>
                  <a:cubicBezTo>
                    <a:pt x="7331" y="427"/>
                    <a:pt x="7234" y="541"/>
                    <a:pt x="7152" y="662"/>
                  </a:cubicBezTo>
                  <a:cubicBezTo>
                    <a:pt x="7102" y="653"/>
                    <a:pt x="7068" y="647"/>
                    <a:pt x="7033" y="640"/>
                  </a:cubicBezTo>
                  <a:cubicBezTo>
                    <a:pt x="6946" y="731"/>
                    <a:pt x="6883" y="830"/>
                    <a:pt x="6797" y="918"/>
                  </a:cubicBezTo>
                  <a:cubicBezTo>
                    <a:pt x="6718" y="1011"/>
                    <a:pt x="6621" y="1089"/>
                    <a:pt x="6524" y="1196"/>
                  </a:cubicBezTo>
                  <a:cubicBezTo>
                    <a:pt x="6512" y="1264"/>
                    <a:pt x="6497" y="1343"/>
                    <a:pt x="6481" y="1439"/>
                  </a:cubicBezTo>
                  <a:cubicBezTo>
                    <a:pt x="6435" y="1435"/>
                    <a:pt x="6412" y="1432"/>
                    <a:pt x="6372" y="1427"/>
                  </a:cubicBezTo>
                  <a:cubicBezTo>
                    <a:pt x="6303" y="1524"/>
                    <a:pt x="6226" y="1623"/>
                    <a:pt x="6172" y="1748"/>
                  </a:cubicBezTo>
                  <a:cubicBezTo>
                    <a:pt x="6157" y="1758"/>
                    <a:pt x="6129" y="1780"/>
                    <a:pt x="6100" y="1804"/>
                  </a:cubicBezTo>
                  <a:cubicBezTo>
                    <a:pt x="6059" y="1961"/>
                    <a:pt x="5989" y="2088"/>
                    <a:pt x="5847" y="2200"/>
                  </a:cubicBezTo>
                  <a:cubicBezTo>
                    <a:pt x="5914" y="2326"/>
                    <a:pt x="5763" y="2397"/>
                    <a:pt x="5739" y="2507"/>
                  </a:cubicBezTo>
                  <a:cubicBezTo>
                    <a:pt x="5710" y="2651"/>
                    <a:pt x="5638" y="2759"/>
                    <a:pt x="5564" y="2869"/>
                  </a:cubicBezTo>
                  <a:cubicBezTo>
                    <a:pt x="5578" y="2891"/>
                    <a:pt x="5592" y="2913"/>
                    <a:pt x="5605" y="2934"/>
                  </a:cubicBezTo>
                  <a:cubicBezTo>
                    <a:pt x="5535" y="3219"/>
                    <a:pt x="5311" y="3447"/>
                    <a:pt x="5341" y="3730"/>
                  </a:cubicBezTo>
                  <a:cubicBezTo>
                    <a:pt x="5305" y="3819"/>
                    <a:pt x="5274" y="3883"/>
                    <a:pt x="5257" y="3950"/>
                  </a:cubicBezTo>
                  <a:cubicBezTo>
                    <a:pt x="5236" y="4033"/>
                    <a:pt x="5230" y="4121"/>
                    <a:pt x="5211" y="4203"/>
                  </a:cubicBezTo>
                  <a:cubicBezTo>
                    <a:pt x="5194" y="4278"/>
                    <a:pt x="5161" y="4348"/>
                    <a:pt x="5142" y="4423"/>
                  </a:cubicBezTo>
                  <a:cubicBezTo>
                    <a:pt x="5105" y="4602"/>
                    <a:pt x="5080" y="4785"/>
                    <a:pt x="5133" y="4918"/>
                  </a:cubicBezTo>
                  <a:cubicBezTo>
                    <a:pt x="5088" y="5041"/>
                    <a:pt x="5051" y="5139"/>
                    <a:pt x="5014" y="5236"/>
                  </a:cubicBezTo>
                  <a:cubicBezTo>
                    <a:pt x="5030" y="5254"/>
                    <a:pt x="5048" y="5273"/>
                    <a:pt x="5076" y="5299"/>
                  </a:cubicBezTo>
                  <a:cubicBezTo>
                    <a:pt x="5054" y="5364"/>
                    <a:pt x="5033" y="5424"/>
                    <a:pt x="5013" y="5483"/>
                  </a:cubicBezTo>
                  <a:cubicBezTo>
                    <a:pt x="5026" y="5517"/>
                    <a:pt x="5035" y="5542"/>
                    <a:pt x="5043" y="5566"/>
                  </a:cubicBezTo>
                  <a:cubicBezTo>
                    <a:pt x="5027" y="5595"/>
                    <a:pt x="5011" y="5626"/>
                    <a:pt x="4988" y="5670"/>
                  </a:cubicBezTo>
                  <a:cubicBezTo>
                    <a:pt x="5023" y="5760"/>
                    <a:pt x="5055" y="5842"/>
                    <a:pt x="5068" y="5875"/>
                  </a:cubicBezTo>
                  <a:cubicBezTo>
                    <a:pt x="5073" y="6060"/>
                    <a:pt x="5071" y="6184"/>
                    <a:pt x="5085" y="6304"/>
                  </a:cubicBezTo>
                  <a:cubicBezTo>
                    <a:pt x="5060" y="6363"/>
                    <a:pt x="5032" y="6426"/>
                    <a:pt x="5001" y="6500"/>
                  </a:cubicBezTo>
                  <a:cubicBezTo>
                    <a:pt x="5035" y="6526"/>
                    <a:pt x="5054" y="6541"/>
                    <a:pt x="5076" y="6559"/>
                  </a:cubicBezTo>
                  <a:cubicBezTo>
                    <a:pt x="5064" y="6600"/>
                    <a:pt x="5052" y="6641"/>
                    <a:pt x="5041" y="6679"/>
                  </a:cubicBezTo>
                  <a:cubicBezTo>
                    <a:pt x="5052" y="6719"/>
                    <a:pt x="5061" y="6750"/>
                    <a:pt x="5071" y="6782"/>
                  </a:cubicBezTo>
                  <a:cubicBezTo>
                    <a:pt x="5045" y="6825"/>
                    <a:pt x="5023" y="6860"/>
                    <a:pt x="4999" y="6896"/>
                  </a:cubicBezTo>
                  <a:cubicBezTo>
                    <a:pt x="5061" y="6991"/>
                    <a:pt x="5033" y="7080"/>
                    <a:pt x="5005" y="7152"/>
                  </a:cubicBezTo>
                  <a:cubicBezTo>
                    <a:pt x="5027" y="7297"/>
                    <a:pt x="5126" y="7406"/>
                    <a:pt x="5045" y="7558"/>
                  </a:cubicBezTo>
                  <a:lnTo>
                    <a:pt x="5117" y="7696"/>
                  </a:lnTo>
                  <a:cubicBezTo>
                    <a:pt x="5095" y="7737"/>
                    <a:pt x="5076" y="7776"/>
                    <a:pt x="5055" y="7815"/>
                  </a:cubicBezTo>
                  <a:cubicBezTo>
                    <a:pt x="5098" y="7905"/>
                    <a:pt x="5098" y="8011"/>
                    <a:pt x="5096" y="8117"/>
                  </a:cubicBezTo>
                  <a:cubicBezTo>
                    <a:pt x="5102" y="8223"/>
                    <a:pt x="5108" y="8329"/>
                    <a:pt x="5158" y="8417"/>
                  </a:cubicBezTo>
                  <a:cubicBezTo>
                    <a:pt x="5149" y="8438"/>
                    <a:pt x="5139" y="8461"/>
                    <a:pt x="5130" y="8486"/>
                  </a:cubicBezTo>
                  <a:cubicBezTo>
                    <a:pt x="5163" y="8611"/>
                    <a:pt x="5211" y="8735"/>
                    <a:pt x="5224" y="8860"/>
                  </a:cubicBezTo>
                  <a:cubicBezTo>
                    <a:pt x="5239" y="8979"/>
                    <a:pt x="5210" y="9101"/>
                    <a:pt x="5213" y="9204"/>
                  </a:cubicBezTo>
                  <a:cubicBezTo>
                    <a:pt x="5305" y="9413"/>
                    <a:pt x="5367" y="9610"/>
                    <a:pt x="5344" y="9835"/>
                  </a:cubicBezTo>
                  <a:cubicBezTo>
                    <a:pt x="5339" y="9881"/>
                    <a:pt x="5347" y="9943"/>
                    <a:pt x="5358" y="9991"/>
                  </a:cubicBezTo>
                  <a:cubicBezTo>
                    <a:pt x="5383" y="10091"/>
                    <a:pt x="5427" y="10174"/>
                    <a:pt x="5450" y="10285"/>
                  </a:cubicBezTo>
                  <a:cubicBezTo>
                    <a:pt x="5466" y="10380"/>
                    <a:pt x="5507" y="10474"/>
                    <a:pt x="5535" y="10561"/>
                  </a:cubicBezTo>
                  <a:cubicBezTo>
                    <a:pt x="5530" y="10590"/>
                    <a:pt x="5526" y="10611"/>
                    <a:pt x="5522" y="10634"/>
                  </a:cubicBezTo>
                  <a:cubicBezTo>
                    <a:pt x="5555" y="10649"/>
                    <a:pt x="5579" y="10659"/>
                    <a:pt x="5613" y="10674"/>
                  </a:cubicBezTo>
                  <a:cubicBezTo>
                    <a:pt x="5608" y="10727"/>
                    <a:pt x="5604" y="10771"/>
                    <a:pt x="5600" y="10815"/>
                  </a:cubicBezTo>
                  <a:cubicBezTo>
                    <a:pt x="5614" y="10834"/>
                    <a:pt x="5631" y="10856"/>
                    <a:pt x="5644" y="10874"/>
                  </a:cubicBezTo>
                  <a:cubicBezTo>
                    <a:pt x="5648" y="10965"/>
                    <a:pt x="5654" y="11050"/>
                    <a:pt x="5658" y="11134"/>
                  </a:cubicBezTo>
                  <a:cubicBezTo>
                    <a:pt x="5700" y="11155"/>
                    <a:pt x="5726" y="11168"/>
                    <a:pt x="5753" y="11181"/>
                  </a:cubicBezTo>
                  <a:cubicBezTo>
                    <a:pt x="5778" y="11573"/>
                    <a:pt x="5739" y="11955"/>
                    <a:pt x="6003" y="12313"/>
                  </a:cubicBezTo>
                  <a:cubicBezTo>
                    <a:pt x="5964" y="12488"/>
                    <a:pt x="6144" y="12686"/>
                    <a:pt x="6112" y="12844"/>
                  </a:cubicBezTo>
                  <a:cubicBezTo>
                    <a:pt x="6162" y="12916"/>
                    <a:pt x="6212" y="12987"/>
                    <a:pt x="6257" y="13054"/>
                  </a:cubicBezTo>
                  <a:cubicBezTo>
                    <a:pt x="6269" y="13196"/>
                    <a:pt x="6335" y="13413"/>
                    <a:pt x="6385" y="13471"/>
                  </a:cubicBezTo>
                  <a:lnTo>
                    <a:pt x="6491" y="13559"/>
                  </a:lnTo>
                  <a:lnTo>
                    <a:pt x="6487" y="13634"/>
                  </a:lnTo>
                  <a:cubicBezTo>
                    <a:pt x="6681" y="13888"/>
                    <a:pt x="6769" y="14068"/>
                    <a:pt x="6816" y="14297"/>
                  </a:cubicBezTo>
                  <a:cubicBezTo>
                    <a:pt x="6862" y="14346"/>
                    <a:pt x="6925" y="14386"/>
                    <a:pt x="6955" y="14442"/>
                  </a:cubicBezTo>
                  <a:cubicBezTo>
                    <a:pt x="6996" y="14523"/>
                    <a:pt x="7052" y="14571"/>
                    <a:pt x="7097" y="14637"/>
                  </a:cubicBezTo>
                  <a:cubicBezTo>
                    <a:pt x="7139" y="14698"/>
                    <a:pt x="7168" y="14771"/>
                    <a:pt x="7203" y="14840"/>
                  </a:cubicBezTo>
                  <a:cubicBezTo>
                    <a:pt x="7239" y="14908"/>
                    <a:pt x="7268" y="14986"/>
                    <a:pt x="7311" y="15042"/>
                  </a:cubicBezTo>
                  <a:cubicBezTo>
                    <a:pt x="7352" y="15096"/>
                    <a:pt x="7381" y="15179"/>
                    <a:pt x="7415" y="15205"/>
                  </a:cubicBezTo>
                  <a:cubicBezTo>
                    <a:pt x="7499" y="15274"/>
                    <a:pt x="7461" y="15326"/>
                    <a:pt x="7503" y="15404"/>
                  </a:cubicBezTo>
                  <a:cubicBezTo>
                    <a:pt x="7520" y="15416"/>
                    <a:pt x="7549" y="15439"/>
                    <a:pt x="7583" y="15464"/>
                  </a:cubicBezTo>
                  <a:cubicBezTo>
                    <a:pt x="7630" y="15542"/>
                    <a:pt x="7684" y="15625"/>
                    <a:pt x="7731" y="15710"/>
                  </a:cubicBezTo>
                  <a:cubicBezTo>
                    <a:pt x="7780" y="15795"/>
                    <a:pt x="7839" y="15858"/>
                    <a:pt x="7904" y="15925"/>
                  </a:cubicBezTo>
                  <a:cubicBezTo>
                    <a:pt x="7962" y="15986"/>
                    <a:pt x="8014" y="16069"/>
                    <a:pt x="8077" y="16151"/>
                  </a:cubicBezTo>
                  <a:cubicBezTo>
                    <a:pt x="8082" y="16256"/>
                    <a:pt x="8173" y="16369"/>
                    <a:pt x="8258" y="16441"/>
                  </a:cubicBezTo>
                  <a:cubicBezTo>
                    <a:pt x="8330" y="16498"/>
                    <a:pt x="8374" y="16562"/>
                    <a:pt x="8421" y="16628"/>
                  </a:cubicBezTo>
                  <a:cubicBezTo>
                    <a:pt x="8597" y="16857"/>
                    <a:pt x="8792" y="17065"/>
                    <a:pt x="8973" y="17293"/>
                  </a:cubicBezTo>
                  <a:cubicBezTo>
                    <a:pt x="8985" y="17309"/>
                    <a:pt x="9020" y="17316"/>
                    <a:pt x="9045" y="17328"/>
                  </a:cubicBezTo>
                  <a:cubicBezTo>
                    <a:pt x="9051" y="17352"/>
                    <a:pt x="9057" y="17377"/>
                    <a:pt x="9064" y="17408"/>
                  </a:cubicBezTo>
                  <a:cubicBezTo>
                    <a:pt x="9147" y="17471"/>
                    <a:pt x="9238" y="17528"/>
                    <a:pt x="9317" y="17603"/>
                  </a:cubicBezTo>
                  <a:cubicBezTo>
                    <a:pt x="9401" y="17681"/>
                    <a:pt x="9485" y="17774"/>
                    <a:pt x="9551" y="17868"/>
                  </a:cubicBezTo>
                  <a:cubicBezTo>
                    <a:pt x="9612" y="17958"/>
                    <a:pt x="9726" y="17990"/>
                    <a:pt x="9773" y="18093"/>
                  </a:cubicBezTo>
                  <a:cubicBezTo>
                    <a:pt x="9818" y="18108"/>
                    <a:pt x="9869" y="18126"/>
                    <a:pt x="9910" y="18139"/>
                  </a:cubicBezTo>
                  <a:cubicBezTo>
                    <a:pt x="9982" y="18230"/>
                    <a:pt x="10052" y="18315"/>
                    <a:pt x="10144" y="18430"/>
                  </a:cubicBezTo>
                  <a:lnTo>
                    <a:pt x="10256" y="18430"/>
                  </a:lnTo>
                  <a:cubicBezTo>
                    <a:pt x="10284" y="18489"/>
                    <a:pt x="10322" y="18537"/>
                    <a:pt x="10363" y="18579"/>
                  </a:cubicBezTo>
                  <a:lnTo>
                    <a:pt x="10363" y="18579"/>
                  </a:lnTo>
                  <a:cubicBezTo>
                    <a:pt x="10337" y="18615"/>
                    <a:pt x="10311" y="18652"/>
                    <a:pt x="10284" y="18682"/>
                  </a:cubicBezTo>
                  <a:cubicBezTo>
                    <a:pt x="10287" y="18707"/>
                    <a:pt x="10290" y="18732"/>
                    <a:pt x="10293" y="18752"/>
                  </a:cubicBezTo>
                  <a:cubicBezTo>
                    <a:pt x="10271" y="18772"/>
                    <a:pt x="10256" y="18785"/>
                    <a:pt x="10233" y="18804"/>
                  </a:cubicBezTo>
                  <a:cubicBezTo>
                    <a:pt x="10202" y="18785"/>
                    <a:pt x="10169" y="18764"/>
                    <a:pt x="10125" y="18736"/>
                  </a:cubicBezTo>
                  <a:cubicBezTo>
                    <a:pt x="10093" y="18794"/>
                    <a:pt x="10072" y="18830"/>
                    <a:pt x="10049" y="18872"/>
                  </a:cubicBezTo>
                  <a:cubicBezTo>
                    <a:pt x="9882" y="18944"/>
                    <a:pt x="9738" y="19054"/>
                    <a:pt x="9619" y="19206"/>
                  </a:cubicBezTo>
                  <a:cubicBezTo>
                    <a:pt x="9597" y="19197"/>
                    <a:pt x="9576" y="19188"/>
                    <a:pt x="9545" y="19173"/>
                  </a:cubicBezTo>
                  <a:cubicBezTo>
                    <a:pt x="9516" y="19216"/>
                    <a:pt x="9492" y="19251"/>
                    <a:pt x="9467" y="19286"/>
                  </a:cubicBezTo>
                  <a:cubicBezTo>
                    <a:pt x="9464" y="19286"/>
                    <a:pt x="9460" y="19286"/>
                    <a:pt x="9456" y="19286"/>
                  </a:cubicBezTo>
                  <a:cubicBezTo>
                    <a:pt x="9383" y="19286"/>
                    <a:pt x="9319" y="19354"/>
                    <a:pt x="9260" y="19407"/>
                  </a:cubicBezTo>
                  <a:cubicBezTo>
                    <a:pt x="9206" y="19456"/>
                    <a:pt x="9172" y="19520"/>
                    <a:pt x="9117" y="19570"/>
                  </a:cubicBezTo>
                  <a:cubicBezTo>
                    <a:pt x="9067" y="19617"/>
                    <a:pt x="9006" y="19653"/>
                    <a:pt x="8960" y="19707"/>
                  </a:cubicBezTo>
                  <a:cubicBezTo>
                    <a:pt x="8920" y="19704"/>
                    <a:pt x="8882" y="19703"/>
                    <a:pt x="8844" y="19700"/>
                  </a:cubicBezTo>
                  <a:lnTo>
                    <a:pt x="8844" y="19700"/>
                  </a:lnTo>
                  <a:cubicBezTo>
                    <a:pt x="8855" y="19719"/>
                    <a:pt x="8867" y="19738"/>
                    <a:pt x="8886" y="19769"/>
                  </a:cubicBezTo>
                  <a:cubicBezTo>
                    <a:pt x="8816" y="19797"/>
                    <a:pt x="8773" y="19813"/>
                    <a:pt x="8735" y="19829"/>
                  </a:cubicBezTo>
                  <a:cubicBezTo>
                    <a:pt x="8720" y="19850"/>
                    <a:pt x="8710" y="19868"/>
                    <a:pt x="8695" y="19888"/>
                  </a:cubicBezTo>
                  <a:cubicBezTo>
                    <a:pt x="8666" y="19872"/>
                    <a:pt x="8647" y="19860"/>
                    <a:pt x="8626" y="19848"/>
                  </a:cubicBezTo>
                  <a:cubicBezTo>
                    <a:pt x="8560" y="19962"/>
                    <a:pt x="8498" y="20066"/>
                    <a:pt x="8423" y="20191"/>
                  </a:cubicBezTo>
                  <a:cubicBezTo>
                    <a:pt x="8386" y="20124"/>
                    <a:pt x="8354" y="20065"/>
                    <a:pt x="8313" y="19990"/>
                  </a:cubicBezTo>
                  <a:cubicBezTo>
                    <a:pt x="8267" y="20115"/>
                    <a:pt x="8168" y="20137"/>
                    <a:pt x="8074" y="20165"/>
                  </a:cubicBezTo>
                  <a:cubicBezTo>
                    <a:pt x="8123" y="20207"/>
                    <a:pt x="8161" y="20240"/>
                    <a:pt x="8199" y="20274"/>
                  </a:cubicBezTo>
                  <a:cubicBezTo>
                    <a:pt x="8201" y="20274"/>
                    <a:pt x="8179" y="20291"/>
                    <a:pt x="8170" y="20302"/>
                  </a:cubicBezTo>
                  <a:cubicBezTo>
                    <a:pt x="8148" y="20290"/>
                    <a:pt x="8127" y="20278"/>
                    <a:pt x="8104" y="20263"/>
                  </a:cubicBezTo>
                  <a:cubicBezTo>
                    <a:pt x="8087" y="20290"/>
                    <a:pt x="8076" y="20310"/>
                    <a:pt x="8062" y="20330"/>
                  </a:cubicBezTo>
                  <a:cubicBezTo>
                    <a:pt x="8015" y="20318"/>
                    <a:pt x="7965" y="20305"/>
                    <a:pt x="7929" y="20296"/>
                  </a:cubicBezTo>
                  <a:cubicBezTo>
                    <a:pt x="7859" y="20356"/>
                    <a:pt x="7805" y="20403"/>
                    <a:pt x="7743" y="20456"/>
                  </a:cubicBezTo>
                  <a:cubicBezTo>
                    <a:pt x="7756" y="20483"/>
                    <a:pt x="7770" y="20508"/>
                    <a:pt x="7783" y="20534"/>
                  </a:cubicBezTo>
                  <a:cubicBezTo>
                    <a:pt x="7763" y="20541"/>
                    <a:pt x="7746" y="20544"/>
                    <a:pt x="7730" y="20544"/>
                  </a:cubicBezTo>
                  <a:cubicBezTo>
                    <a:pt x="7675" y="20544"/>
                    <a:pt x="7641" y="20508"/>
                    <a:pt x="7584" y="20508"/>
                  </a:cubicBezTo>
                  <a:cubicBezTo>
                    <a:pt x="7554" y="20508"/>
                    <a:pt x="7517" y="20518"/>
                    <a:pt x="7468" y="20549"/>
                  </a:cubicBezTo>
                  <a:cubicBezTo>
                    <a:pt x="7500" y="20584"/>
                    <a:pt x="7531" y="20616"/>
                    <a:pt x="7575" y="20666"/>
                  </a:cubicBezTo>
                  <a:cubicBezTo>
                    <a:pt x="7492" y="20669"/>
                    <a:pt x="7430" y="20672"/>
                    <a:pt x="7342" y="20677"/>
                  </a:cubicBezTo>
                  <a:cubicBezTo>
                    <a:pt x="7381" y="20715"/>
                    <a:pt x="7406" y="20740"/>
                    <a:pt x="7434" y="20768"/>
                  </a:cubicBezTo>
                  <a:cubicBezTo>
                    <a:pt x="7193" y="20814"/>
                    <a:pt x="6968" y="20836"/>
                    <a:pt x="6740" y="20924"/>
                  </a:cubicBezTo>
                  <a:cubicBezTo>
                    <a:pt x="6743" y="20958"/>
                    <a:pt x="6746" y="20993"/>
                    <a:pt x="6747" y="21018"/>
                  </a:cubicBezTo>
                  <a:cubicBezTo>
                    <a:pt x="6650" y="21039"/>
                    <a:pt x="6562" y="21058"/>
                    <a:pt x="6469" y="21077"/>
                  </a:cubicBezTo>
                  <a:cubicBezTo>
                    <a:pt x="6479" y="21103"/>
                    <a:pt x="6485" y="21121"/>
                    <a:pt x="6491" y="21137"/>
                  </a:cubicBezTo>
                  <a:cubicBezTo>
                    <a:pt x="6466" y="21174"/>
                    <a:pt x="6443" y="21212"/>
                    <a:pt x="6419" y="21248"/>
                  </a:cubicBezTo>
                  <a:cubicBezTo>
                    <a:pt x="6394" y="21253"/>
                    <a:pt x="6378" y="21256"/>
                    <a:pt x="6347" y="21264"/>
                  </a:cubicBezTo>
                  <a:cubicBezTo>
                    <a:pt x="6337" y="21236"/>
                    <a:pt x="6326" y="21205"/>
                    <a:pt x="6315" y="21174"/>
                  </a:cubicBezTo>
                  <a:cubicBezTo>
                    <a:pt x="6260" y="21236"/>
                    <a:pt x="6204" y="21295"/>
                    <a:pt x="6145" y="21352"/>
                  </a:cubicBezTo>
                  <a:cubicBezTo>
                    <a:pt x="6126" y="21336"/>
                    <a:pt x="6107" y="21321"/>
                    <a:pt x="6085" y="21303"/>
                  </a:cubicBezTo>
                  <a:cubicBezTo>
                    <a:pt x="6029" y="21368"/>
                    <a:pt x="5978" y="21429"/>
                    <a:pt x="5931" y="21483"/>
                  </a:cubicBezTo>
                  <a:cubicBezTo>
                    <a:pt x="5920" y="21487"/>
                    <a:pt x="5911" y="21488"/>
                    <a:pt x="5903" y="21488"/>
                  </a:cubicBezTo>
                  <a:cubicBezTo>
                    <a:pt x="5860" y="21488"/>
                    <a:pt x="5841" y="21447"/>
                    <a:pt x="5807" y="21447"/>
                  </a:cubicBezTo>
                  <a:cubicBezTo>
                    <a:pt x="5790" y="21447"/>
                    <a:pt x="5770" y="21457"/>
                    <a:pt x="5742" y="21487"/>
                  </a:cubicBezTo>
                  <a:cubicBezTo>
                    <a:pt x="5767" y="21509"/>
                    <a:pt x="5789" y="21532"/>
                    <a:pt x="5841" y="21577"/>
                  </a:cubicBezTo>
                  <a:cubicBezTo>
                    <a:pt x="5806" y="21578"/>
                    <a:pt x="5777" y="21578"/>
                    <a:pt x="5753" y="21578"/>
                  </a:cubicBezTo>
                  <a:cubicBezTo>
                    <a:pt x="5704" y="21578"/>
                    <a:pt x="5672" y="21577"/>
                    <a:pt x="5642" y="21577"/>
                  </a:cubicBezTo>
                  <a:cubicBezTo>
                    <a:pt x="5620" y="21533"/>
                    <a:pt x="5601" y="21493"/>
                    <a:pt x="5582" y="21455"/>
                  </a:cubicBezTo>
                  <a:cubicBezTo>
                    <a:pt x="5514" y="21512"/>
                    <a:pt x="5455" y="21561"/>
                    <a:pt x="5400" y="21608"/>
                  </a:cubicBezTo>
                  <a:cubicBezTo>
                    <a:pt x="5422" y="21617"/>
                    <a:pt x="5448" y="21627"/>
                    <a:pt x="5498" y="21648"/>
                  </a:cubicBezTo>
                  <a:cubicBezTo>
                    <a:pt x="5451" y="21679"/>
                    <a:pt x="5410" y="21705"/>
                    <a:pt x="5369" y="21732"/>
                  </a:cubicBezTo>
                  <a:cubicBezTo>
                    <a:pt x="5326" y="21714"/>
                    <a:pt x="5261" y="21689"/>
                    <a:pt x="5157" y="21639"/>
                  </a:cubicBezTo>
                  <a:lnTo>
                    <a:pt x="5157" y="21639"/>
                  </a:lnTo>
                  <a:cubicBezTo>
                    <a:pt x="5174" y="21715"/>
                    <a:pt x="5186" y="21760"/>
                    <a:pt x="5198" y="21801"/>
                  </a:cubicBezTo>
                  <a:cubicBezTo>
                    <a:pt x="5219" y="21802"/>
                    <a:pt x="5236" y="21805"/>
                    <a:pt x="5254" y="21810"/>
                  </a:cubicBezTo>
                  <a:lnTo>
                    <a:pt x="5238" y="21826"/>
                  </a:lnTo>
                  <a:lnTo>
                    <a:pt x="5191" y="21808"/>
                  </a:lnTo>
                  <a:cubicBezTo>
                    <a:pt x="5194" y="21805"/>
                    <a:pt x="5198" y="21801"/>
                    <a:pt x="5198" y="21801"/>
                  </a:cubicBezTo>
                  <a:lnTo>
                    <a:pt x="5198" y="21801"/>
                  </a:lnTo>
                  <a:cubicBezTo>
                    <a:pt x="5196" y="21801"/>
                    <a:pt x="5194" y="21801"/>
                    <a:pt x="5192" y="21801"/>
                  </a:cubicBezTo>
                  <a:cubicBezTo>
                    <a:pt x="5164" y="21801"/>
                    <a:pt x="5137" y="21798"/>
                    <a:pt x="5111" y="21798"/>
                  </a:cubicBezTo>
                  <a:cubicBezTo>
                    <a:pt x="5066" y="21798"/>
                    <a:pt x="5025" y="21807"/>
                    <a:pt x="4993" y="21855"/>
                  </a:cubicBezTo>
                  <a:cubicBezTo>
                    <a:pt x="4935" y="21845"/>
                    <a:pt x="4880" y="21836"/>
                    <a:pt x="4830" y="21827"/>
                  </a:cubicBezTo>
                  <a:cubicBezTo>
                    <a:pt x="4792" y="21857"/>
                    <a:pt x="4768" y="21874"/>
                    <a:pt x="4743" y="21893"/>
                  </a:cubicBezTo>
                  <a:cubicBezTo>
                    <a:pt x="4723" y="21870"/>
                    <a:pt x="4707" y="21852"/>
                    <a:pt x="4685" y="21827"/>
                  </a:cubicBezTo>
                  <a:cubicBezTo>
                    <a:pt x="4601" y="21893"/>
                    <a:pt x="4524" y="21954"/>
                    <a:pt x="4455" y="22008"/>
                  </a:cubicBezTo>
                  <a:cubicBezTo>
                    <a:pt x="4443" y="22008"/>
                    <a:pt x="4432" y="22008"/>
                    <a:pt x="4421" y="22008"/>
                  </a:cubicBezTo>
                  <a:cubicBezTo>
                    <a:pt x="4326" y="22008"/>
                    <a:pt x="4248" y="22024"/>
                    <a:pt x="4139" y="22060"/>
                  </a:cubicBezTo>
                  <a:cubicBezTo>
                    <a:pt x="4142" y="22086"/>
                    <a:pt x="4146" y="22113"/>
                    <a:pt x="4155" y="22172"/>
                  </a:cubicBezTo>
                  <a:cubicBezTo>
                    <a:pt x="4092" y="22132"/>
                    <a:pt x="4056" y="22111"/>
                    <a:pt x="4006" y="22080"/>
                  </a:cubicBezTo>
                  <a:cubicBezTo>
                    <a:pt x="3971" y="22133"/>
                    <a:pt x="3955" y="22169"/>
                    <a:pt x="3924" y="22199"/>
                  </a:cubicBezTo>
                  <a:cubicBezTo>
                    <a:pt x="3908" y="22219"/>
                    <a:pt x="3872" y="22230"/>
                    <a:pt x="3828" y="22254"/>
                  </a:cubicBezTo>
                  <a:cubicBezTo>
                    <a:pt x="3812" y="22210"/>
                    <a:pt x="3799" y="22180"/>
                    <a:pt x="3787" y="22149"/>
                  </a:cubicBezTo>
                  <a:cubicBezTo>
                    <a:pt x="3724" y="22160"/>
                    <a:pt x="3644" y="22139"/>
                    <a:pt x="3649" y="22204"/>
                  </a:cubicBezTo>
                  <a:cubicBezTo>
                    <a:pt x="3552" y="22222"/>
                    <a:pt x="3475" y="22230"/>
                    <a:pt x="3403" y="22241"/>
                  </a:cubicBezTo>
                  <a:cubicBezTo>
                    <a:pt x="3394" y="22285"/>
                    <a:pt x="3387" y="22319"/>
                    <a:pt x="3381" y="22351"/>
                  </a:cubicBezTo>
                  <a:cubicBezTo>
                    <a:pt x="3340" y="22344"/>
                    <a:pt x="3307" y="22338"/>
                    <a:pt x="3275" y="22330"/>
                  </a:cubicBezTo>
                  <a:lnTo>
                    <a:pt x="3204" y="22377"/>
                  </a:lnTo>
                  <a:lnTo>
                    <a:pt x="3156" y="22348"/>
                  </a:lnTo>
                  <a:cubicBezTo>
                    <a:pt x="3102" y="22352"/>
                    <a:pt x="3043" y="22368"/>
                    <a:pt x="2986" y="22368"/>
                  </a:cubicBezTo>
                  <a:cubicBezTo>
                    <a:pt x="2947" y="22368"/>
                    <a:pt x="2908" y="22360"/>
                    <a:pt x="2872" y="22335"/>
                  </a:cubicBezTo>
                  <a:cubicBezTo>
                    <a:pt x="2793" y="22417"/>
                    <a:pt x="2717" y="22497"/>
                    <a:pt x="2631" y="22586"/>
                  </a:cubicBezTo>
                  <a:cubicBezTo>
                    <a:pt x="2594" y="22511"/>
                    <a:pt x="2563" y="22445"/>
                    <a:pt x="2532" y="22379"/>
                  </a:cubicBezTo>
                  <a:cubicBezTo>
                    <a:pt x="2494" y="22397"/>
                    <a:pt x="2457" y="22414"/>
                    <a:pt x="2422" y="22428"/>
                  </a:cubicBezTo>
                  <a:cubicBezTo>
                    <a:pt x="2389" y="22411"/>
                    <a:pt x="2367" y="22400"/>
                    <a:pt x="2341" y="22386"/>
                  </a:cubicBezTo>
                  <a:cubicBezTo>
                    <a:pt x="2279" y="22433"/>
                    <a:pt x="2217" y="22480"/>
                    <a:pt x="2209" y="22540"/>
                  </a:cubicBezTo>
                  <a:lnTo>
                    <a:pt x="2209" y="22540"/>
                  </a:lnTo>
                  <a:cubicBezTo>
                    <a:pt x="2213" y="22539"/>
                    <a:pt x="2216" y="22538"/>
                    <a:pt x="2220" y="22538"/>
                  </a:cubicBezTo>
                  <a:cubicBezTo>
                    <a:pt x="2221" y="22538"/>
                    <a:pt x="2221" y="22538"/>
                    <a:pt x="2222" y="22538"/>
                  </a:cubicBezTo>
                  <a:cubicBezTo>
                    <a:pt x="2230" y="22538"/>
                    <a:pt x="2239" y="22550"/>
                    <a:pt x="2208" y="22558"/>
                  </a:cubicBezTo>
                  <a:cubicBezTo>
                    <a:pt x="2208" y="22561"/>
                    <a:pt x="2203" y="22562"/>
                    <a:pt x="2194" y="22562"/>
                  </a:cubicBezTo>
                  <a:cubicBezTo>
                    <a:pt x="2180" y="22562"/>
                    <a:pt x="2157" y="22560"/>
                    <a:pt x="2135" y="22557"/>
                  </a:cubicBezTo>
                  <a:cubicBezTo>
                    <a:pt x="2147" y="22554"/>
                    <a:pt x="2159" y="22551"/>
                    <a:pt x="2171" y="22548"/>
                  </a:cubicBezTo>
                  <a:lnTo>
                    <a:pt x="2171" y="22548"/>
                  </a:lnTo>
                  <a:cubicBezTo>
                    <a:pt x="2182" y="22551"/>
                    <a:pt x="2195" y="22555"/>
                    <a:pt x="2208" y="22558"/>
                  </a:cubicBezTo>
                  <a:cubicBezTo>
                    <a:pt x="2208" y="22552"/>
                    <a:pt x="2208" y="22546"/>
                    <a:pt x="2209" y="22540"/>
                  </a:cubicBezTo>
                  <a:lnTo>
                    <a:pt x="2209" y="22540"/>
                  </a:lnTo>
                  <a:cubicBezTo>
                    <a:pt x="2196" y="22542"/>
                    <a:pt x="2183" y="22545"/>
                    <a:pt x="2171" y="22548"/>
                  </a:cubicBezTo>
                  <a:lnTo>
                    <a:pt x="2171" y="22548"/>
                  </a:lnTo>
                  <a:cubicBezTo>
                    <a:pt x="2096" y="22528"/>
                    <a:pt x="2069" y="22521"/>
                    <a:pt x="2041" y="22513"/>
                  </a:cubicBezTo>
                  <a:cubicBezTo>
                    <a:pt x="2035" y="22517"/>
                    <a:pt x="2029" y="22523"/>
                    <a:pt x="2020" y="22526"/>
                  </a:cubicBezTo>
                  <a:cubicBezTo>
                    <a:pt x="1958" y="22541"/>
                    <a:pt x="1895" y="22558"/>
                    <a:pt x="1823" y="22572"/>
                  </a:cubicBezTo>
                  <a:cubicBezTo>
                    <a:pt x="1821" y="22600"/>
                    <a:pt x="1820" y="22626"/>
                    <a:pt x="1820" y="22648"/>
                  </a:cubicBezTo>
                  <a:cubicBezTo>
                    <a:pt x="1680" y="22632"/>
                    <a:pt x="1548" y="22617"/>
                    <a:pt x="1412" y="22601"/>
                  </a:cubicBezTo>
                  <a:cubicBezTo>
                    <a:pt x="1407" y="22629"/>
                    <a:pt x="1398" y="22657"/>
                    <a:pt x="1387" y="22697"/>
                  </a:cubicBezTo>
                  <a:cubicBezTo>
                    <a:pt x="1359" y="22697"/>
                    <a:pt x="1320" y="22692"/>
                    <a:pt x="1290" y="22692"/>
                  </a:cubicBezTo>
                  <a:cubicBezTo>
                    <a:pt x="1272" y="22692"/>
                    <a:pt x="1257" y="22694"/>
                    <a:pt x="1249" y="22700"/>
                  </a:cubicBezTo>
                  <a:cubicBezTo>
                    <a:pt x="1226" y="22714"/>
                    <a:pt x="1206" y="22719"/>
                    <a:pt x="1189" y="22719"/>
                  </a:cubicBezTo>
                  <a:cubicBezTo>
                    <a:pt x="1162" y="22719"/>
                    <a:pt x="1139" y="22708"/>
                    <a:pt x="1114" y="22695"/>
                  </a:cubicBezTo>
                  <a:cubicBezTo>
                    <a:pt x="1093" y="22717"/>
                    <a:pt x="1073" y="22741"/>
                    <a:pt x="1049" y="22767"/>
                  </a:cubicBezTo>
                  <a:cubicBezTo>
                    <a:pt x="998" y="22748"/>
                    <a:pt x="959" y="22736"/>
                    <a:pt x="917" y="22722"/>
                  </a:cubicBezTo>
                  <a:cubicBezTo>
                    <a:pt x="902" y="22759"/>
                    <a:pt x="890" y="22789"/>
                    <a:pt x="874" y="22829"/>
                  </a:cubicBezTo>
                  <a:cubicBezTo>
                    <a:pt x="761" y="22806"/>
                    <a:pt x="659" y="22789"/>
                    <a:pt x="565" y="22767"/>
                  </a:cubicBezTo>
                  <a:cubicBezTo>
                    <a:pt x="512" y="22804"/>
                    <a:pt x="466" y="22837"/>
                    <a:pt x="415" y="22873"/>
                  </a:cubicBezTo>
                  <a:cubicBezTo>
                    <a:pt x="343" y="22854"/>
                    <a:pt x="284" y="22838"/>
                    <a:pt x="218" y="22820"/>
                  </a:cubicBezTo>
                  <a:cubicBezTo>
                    <a:pt x="153" y="22838"/>
                    <a:pt x="80" y="22859"/>
                    <a:pt x="0" y="22879"/>
                  </a:cubicBezTo>
                  <a:cubicBezTo>
                    <a:pt x="93" y="22969"/>
                    <a:pt x="175" y="23048"/>
                    <a:pt x="261" y="23131"/>
                  </a:cubicBezTo>
                  <a:cubicBezTo>
                    <a:pt x="261" y="23131"/>
                    <a:pt x="240" y="23141"/>
                    <a:pt x="196" y="23163"/>
                  </a:cubicBezTo>
                  <a:cubicBezTo>
                    <a:pt x="319" y="23175"/>
                    <a:pt x="421" y="23184"/>
                    <a:pt x="502" y="23191"/>
                  </a:cubicBezTo>
                  <a:cubicBezTo>
                    <a:pt x="536" y="23263"/>
                    <a:pt x="564" y="23321"/>
                    <a:pt x="603" y="23403"/>
                  </a:cubicBezTo>
                  <a:cubicBezTo>
                    <a:pt x="665" y="23360"/>
                    <a:pt x="705" y="23332"/>
                    <a:pt x="739" y="23309"/>
                  </a:cubicBezTo>
                  <a:cubicBezTo>
                    <a:pt x="817" y="23329"/>
                    <a:pt x="877" y="23346"/>
                    <a:pt x="942" y="23363"/>
                  </a:cubicBezTo>
                  <a:cubicBezTo>
                    <a:pt x="962" y="23318"/>
                    <a:pt x="976" y="23285"/>
                    <a:pt x="990" y="23251"/>
                  </a:cubicBezTo>
                  <a:cubicBezTo>
                    <a:pt x="1030" y="23256"/>
                    <a:pt x="1059" y="23260"/>
                    <a:pt x="1099" y="23266"/>
                  </a:cubicBezTo>
                  <a:cubicBezTo>
                    <a:pt x="1093" y="23321"/>
                    <a:pt x="1087" y="23372"/>
                    <a:pt x="1083" y="23418"/>
                  </a:cubicBezTo>
                  <a:cubicBezTo>
                    <a:pt x="1121" y="23441"/>
                    <a:pt x="1145" y="23454"/>
                    <a:pt x="1146" y="23456"/>
                  </a:cubicBezTo>
                  <a:cubicBezTo>
                    <a:pt x="1155" y="23457"/>
                    <a:pt x="1163" y="23457"/>
                    <a:pt x="1172" y="23457"/>
                  </a:cubicBezTo>
                  <a:cubicBezTo>
                    <a:pt x="1230" y="23457"/>
                    <a:pt x="1280" y="23438"/>
                    <a:pt x="1323" y="23438"/>
                  </a:cubicBezTo>
                  <a:cubicBezTo>
                    <a:pt x="1352" y="23438"/>
                    <a:pt x="1378" y="23446"/>
                    <a:pt x="1401" y="23477"/>
                  </a:cubicBezTo>
                  <a:cubicBezTo>
                    <a:pt x="1436" y="23466"/>
                    <a:pt x="1471" y="23454"/>
                    <a:pt x="1505" y="23444"/>
                  </a:cubicBezTo>
                  <a:cubicBezTo>
                    <a:pt x="1526" y="23454"/>
                    <a:pt x="1546" y="23465"/>
                    <a:pt x="1601" y="23490"/>
                  </a:cubicBezTo>
                  <a:lnTo>
                    <a:pt x="1691" y="23401"/>
                  </a:lnTo>
                  <a:lnTo>
                    <a:pt x="1736" y="23419"/>
                  </a:lnTo>
                  <a:cubicBezTo>
                    <a:pt x="1716" y="23446"/>
                    <a:pt x="1695" y="23474"/>
                    <a:pt x="1677" y="23496"/>
                  </a:cubicBezTo>
                  <a:cubicBezTo>
                    <a:pt x="1704" y="23527"/>
                    <a:pt x="1730" y="23554"/>
                    <a:pt x="1754" y="23581"/>
                  </a:cubicBezTo>
                  <a:cubicBezTo>
                    <a:pt x="1802" y="23581"/>
                    <a:pt x="1845" y="23579"/>
                    <a:pt x="1949" y="23579"/>
                  </a:cubicBezTo>
                  <a:cubicBezTo>
                    <a:pt x="1985" y="23559"/>
                    <a:pt x="2051" y="23521"/>
                    <a:pt x="2107" y="23487"/>
                  </a:cubicBezTo>
                  <a:cubicBezTo>
                    <a:pt x="2111" y="23494"/>
                    <a:pt x="2125" y="23515"/>
                    <a:pt x="2133" y="23531"/>
                  </a:cubicBezTo>
                  <a:cubicBezTo>
                    <a:pt x="2216" y="23527"/>
                    <a:pt x="2289" y="23522"/>
                    <a:pt x="2358" y="23519"/>
                  </a:cubicBezTo>
                  <a:cubicBezTo>
                    <a:pt x="2375" y="23493"/>
                    <a:pt x="2388" y="23472"/>
                    <a:pt x="2406" y="23441"/>
                  </a:cubicBezTo>
                  <a:cubicBezTo>
                    <a:pt x="2450" y="23493"/>
                    <a:pt x="2486" y="23535"/>
                    <a:pt x="2523" y="23578"/>
                  </a:cubicBezTo>
                  <a:cubicBezTo>
                    <a:pt x="2598" y="23587"/>
                    <a:pt x="2673" y="23587"/>
                    <a:pt x="2750" y="23593"/>
                  </a:cubicBezTo>
                  <a:cubicBezTo>
                    <a:pt x="2760" y="23575"/>
                    <a:pt x="2773" y="23553"/>
                    <a:pt x="2785" y="23532"/>
                  </a:cubicBezTo>
                  <a:cubicBezTo>
                    <a:pt x="2843" y="23527"/>
                    <a:pt x="2894" y="23522"/>
                    <a:pt x="2943" y="23518"/>
                  </a:cubicBezTo>
                  <a:cubicBezTo>
                    <a:pt x="2960" y="23541"/>
                    <a:pt x="2973" y="23560"/>
                    <a:pt x="2994" y="23588"/>
                  </a:cubicBezTo>
                  <a:cubicBezTo>
                    <a:pt x="3087" y="23563"/>
                    <a:pt x="3172" y="23543"/>
                    <a:pt x="3260" y="23516"/>
                  </a:cubicBezTo>
                  <a:cubicBezTo>
                    <a:pt x="3284" y="23537"/>
                    <a:pt x="3306" y="23559"/>
                    <a:pt x="3325" y="23577"/>
                  </a:cubicBezTo>
                  <a:cubicBezTo>
                    <a:pt x="3441" y="23560"/>
                    <a:pt x="3550" y="23544"/>
                    <a:pt x="3722" y="23519"/>
                  </a:cubicBezTo>
                  <a:cubicBezTo>
                    <a:pt x="3728" y="23509"/>
                    <a:pt x="3749" y="23474"/>
                    <a:pt x="3775" y="23425"/>
                  </a:cubicBezTo>
                  <a:cubicBezTo>
                    <a:pt x="3808" y="23465"/>
                    <a:pt x="3824" y="23482"/>
                    <a:pt x="3833" y="23494"/>
                  </a:cubicBezTo>
                  <a:cubicBezTo>
                    <a:pt x="3927" y="23491"/>
                    <a:pt x="4006" y="23485"/>
                    <a:pt x="4089" y="23478"/>
                  </a:cubicBezTo>
                  <a:cubicBezTo>
                    <a:pt x="4161" y="23472"/>
                    <a:pt x="4268" y="23474"/>
                    <a:pt x="4302" y="23449"/>
                  </a:cubicBezTo>
                  <a:cubicBezTo>
                    <a:pt x="4423" y="23363"/>
                    <a:pt x="4570" y="23381"/>
                    <a:pt x="4715" y="23319"/>
                  </a:cubicBezTo>
                  <a:cubicBezTo>
                    <a:pt x="4752" y="23337"/>
                    <a:pt x="4790" y="23356"/>
                    <a:pt x="4830" y="23375"/>
                  </a:cubicBezTo>
                  <a:cubicBezTo>
                    <a:pt x="4879" y="23334"/>
                    <a:pt x="4914" y="23303"/>
                    <a:pt x="4952" y="23271"/>
                  </a:cubicBezTo>
                  <a:cubicBezTo>
                    <a:pt x="5032" y="23290"/>
                    <a:pt x="5114" y="23312"/>
                    <a:pt x="5191" y="23326"/>
                  </a:cubicBezTo>
                  <a:cubicBezTo>
                    <a:pt x="5239" y="23294"/>
                    <a:pt x="5269" y="23275"/>
                    <a:pt x="5292" y="23260"/>
                  </a:cubicBezTo>
                  <a:cubicBezTo>
                    <a:pt x="5332" y="23262"/>
                    <a:pt x="5369" y="23262"/>
                    <a:pt x="5400" y="23263"/>
                  </a:cubicBezTo>
                  <a:cubicBezTo>
                    <a:pt x="5450" y="23228"/>
                    <a:pt x="5488" y="23203"/>
                    <a:pt x="5525" y="23178"/>
                  </a:cubicBezTo>
                  <a:cubicBezTo>
                    <a:pt x="5564" y="23184"/>
                    <a:pt x="5589" y="23188"/>
                    <a:pt x="5589" y="23188"/>
                  </a:cubicBezTo>
                  <a:cubicBezTo>
                    <a:pt x="5703" y="23144"/>
                    <a:pt x="5795" y="23103"/>
                    <a:pt x="5884" y="23060"/>
                  </a:cubicBezTo>
                  <a:cubicBezTo>
                    <a:pt x="5889" y="23037"/>
                    <a:pt x="5894" y="23015"/>
                    <a:pt x="5897" y="23001"/>
                  </a:cubicBezTo>
                  <a:cubicBezTo>
                    <a:pt x="6007" y="22987"/>
                    <a:pt x="6100" y="22973"/>
                    <a:pt x="6190" y="22960"/>
                  </a:cubicBezTo>
                  <a:cubicBezTo>
                    <a:pt x="6259" y="22894"/>
                    <a:pt x="6353" y="22878"/>
                    <a:pt x="6438" y="22847"/>
                  </a:cubicBezTo>
                  <a:cubicBezTo>
                    <a:pt x="6460" y="22864"/>
                    <a:pt x="6479" y="22881"/>
                    <a:pt x="6499" y="22895"/>
                  </a:cubicBezTo>
                  <a:cubicBezTo>
                    <a:pt x="6529" y="22866"/>
                    <a:pt x="6556" y="22842"/>
                    <a:pt x="6585" y="22816"/>
                  </a:cubicBezTo>
                  <a:cubicBezTo>
                    <a:pt x="6629" y="22814"/>
                    <a:pt x="6663" y="22814"/>
                    <a:pt x="6706" y="22813"/>
                  </a:cubicBezTo>
                  <a:cubicBezTo>
                    <a:pt x="6709" y="22794"/>
                    <a:pt x="6712" y="22776"/>
                    <a:pt x="6715" y="22747"/>
                  </a:cubicBezTo>
                  <a:cubicBezTo>
                    <a:pt x="6775" y="22706"/>
                    <a:pt x="6850" y="22660"/>
                    <a:pt x="6916" y="22610"/>
                  </a:cubicBezTo>
                  <a:cubicBezTo>
                    <a:pt x="7066" y="22588"/>
                    <a:pt x="7205" y="22567"/>
                    <a:pt x="7284" y="22556"/>
                  </a:cubicBezTo>
                  <a:cubicBezTo>
                    <a:pt x="7433" y="22488"/>
                    <a:pt x="7524" y="22442"/>
                    <a:pt x="7648" y="22377"/>
                  </a:cubicBezTo>
                  <a:cubicBezTo>
                    <a:pt x="7651" y="22373"/>
                    <a:pt x="7678" y="22335"/>
                    <a:pt x="7708" y="22297"/>
                  </a:cubicBezTo>
                  <a:lnTo>
                    <a:pt x="7780" y="22297"/>
                  </a:lnTo>
                  <a:cubicBezTo>
                    <a:pt x="7804" y="22272"/>
                    <a:pt x="7829" y="22244"/>
                    <a:pt x="7840" y="22230"/>
                  </a:cubicBezTo>
                  <a:cubicBezTo>
                    <a:pt x="7936" y="22202"/>
                    <a:pt x="8012" y="22182"/>
                    <a:pt x="8132" y="22139"/>
                  </a:cubicBezTo>
                  <a:cubicBezTo>
                    <a:pt x="8143" y="22098"/>
                    <a:pt x="8155" y="22054"/>
                    <a:pt x="8168" y="22005"/>
                  </a:cubicBezTo>
                  <a:cubicBezTo>
                    <a:pt x="8379" y="21923"/>
                    <a:pt x="8569" y="21849"/>
                    <a:pt x="8780" y="21752"/>
                  </a:cubicBezTo>
                  <a:cubicBezTo>
                    <a:pt x="8826" y="21710"/>
                    <a:pt x="8876" y="21627"/>
                    <a:pt x="9000" y="21618"/>
                  </a:cubicBezTo>
                  <a:cubicBezTo>
                    <a:pt x="9041" y="21615"/>
                    <a:pt x="9132" y="21565"/>
                    <a:pt x="9161" y="21527"/>
                  </a:cubicBezTo>
                  <a:cubicBezTo>
                    <a:pt x="9257" y="21406"/>
                    <a:pt x="9394" y="21337"/>
                    <a:pt x="9519" y="21261"/>
                  </a:cubicBezTo>
                  <a:cubicBezTo>
                    <a:pt x="9684" y="21158"/>
                    <a:pt x="9799" y="21025"/>
                    <a:pt x="9922" y="20905"/>
                  </a:cubicBezTo>
                  <a:cubicBezTo>
                    <a:pt x="10156" y="20825"/>
                    <a:pt x="10153" y="20819"/>
                    <a:pt x="10249" y="20708"/>
                  </a:cubicBezTo>
                  <a:cubicBezTo>
                    <a:pt x="10403" y="20643"/>
                    <a:pt x="10556" y="20583"/>
                    <a:pt x="10705" y="20512"/>
                  </a:cubicBezTo>
                  <a:cubicBezTo>
                    <a:pt x="10731" y="20484"/>
                    <a:pt x="10770" y="20438"/>
                    <a:pt x="10814" y="20397"/>
                  </a:cubicBezTo>
                  <a:cubicBezTo>
                    <a:pt x="10859" y="20356"/>
                    <a:pt x="10911" y="20318"/>
                    <a:pt x="10956" y="20282"/>
                  </a:cubicBezTo>
                  <a:cubicBezTo>
                    <a:pt x="10948" y="20250"/>
                    <a:pt x="10943" y="20232"/>
                    <a:pt x="10934" y="20202"/>
                  </a:cubicBezTo>
                  <a:cubicBezTo>
                    <a:pt x="11006" y="20154"/>
                    <a:pt x="11090" y="20072"/>
                    <a:pt x="11133" y="20068"/>
                  </a:cubicBezTo>
                  <a:cubicBezTo>
                    <a:pt x="11227" y="20059"/>
                    <a:pt x="11233" y="19920"/>
                    <a:pt x="11312" y="19920"/>
                  </a:cubicBezTo>
                  <a:cubicBezTo>
                    <a:pt x="11316" y="19920"/>
                    <a:pt x="11320" y="19920"/>
                    <a:pt x="11324" y="19921"/>
                  </a:cubicBezTo>
                  <a:cubicBezTo>
                    <a:pt x="11324" y="19921"/>
                    <a:pt x="11324" y="19921"/>
                    <a:pt x="11325" y="19921"/>
                  </a:cubicBezTo>
                  <a:cubicBezTo>
                    <a:pt x="11332" y="19921"/>
                    <a:pt x="11368" y="19891"/>
                    <a:pt x="11371" y="19882"/>
                  </a:cubicBezTo>
                  <a:cubicBezTo>
                    <a:pt x="11402" y="19781"/>
                    <a:pt x="11510" y="19728"/>
                    <a:pt x="11580" y="19651"/>
                  </a:cubicBezTo>
                  <a:cubicBezTo>
                    <a:pt x="11561" y="19604"/>
                    <a:pt x="11553" y="19577"/>
                    <a:pt x="11567" y="19544"/>
                  </a:cubicBezTo>
                  <a:lnTo>
                    <a:pt x="11567" y="19544"/>
                  </a:lnTo>
                  <a:cubicBezTo>
                    <a:pt x="11623" y="19572"/>
                    <a:pt x="11707" y="19616"/>
                    <a:pt x="11799" y="19663"/>
                  </a:cubicBezTo>
                  <a:cubicBezTo>
                    <a:pt x="11910" y="19787"/>
                    <a:pt x="11911" y="19784"/>
                    <a:pt x="12097" y="19875"/>
                  </a:cubicBezTo>
                  <a:cubicBezTo>
                    <a:pt x="12275" y="19965"/>
                    <a:pt x="12442" y="20069"/>
                    <a:pt x="12545" y="20193"/>
                  </a:cubicBezTo>
                  <a:cubicBezTo>
                    <a:pt x="12688" y="20256"/>
                    <a:pt x="12800" y="20305"/>
                    <a:pt x="12907" y="20353"/>
                  </a:cubicBezTo>
                  <a:cubicBezTo>
                    <a:pt x="12979" y="20371"/>
                    <a:pt x="13051" y="20387"/>
                    <a:pt x="13131" y="20406"/>
                  </a:cubicBezTo>
                  <a:cubicBezTo>
                    <a:pt x="13123" y="20427"/>
                    <a:pt x="13118" y="20441"/>
                    <a:pt x="13113" y="20455"/>
                  </a:cubicBezTo>
                  <a:cubicBezTo>
                    <a:pt x="13112" y="20455"/>
                    <a:pt x="13112" y="20455"/>
                    <a:pt x="13111" y="20455"/>
                  </a:cubicBezTo>
                  <a:cubicBezTo>
                    <a:pt x="13077" y="20455"/>
                    <a:pt x="13013" y="20421"/>
                    <a:pt x="12983" y="20421"/>
                  </a:cubicBezTo>
                  <a:cubicBezTo>
                    <a:pt x="12963" y="20421"/>
                    <a:pt x="12956" y="20435"/>
                    <a:pt x="12979" y="20481"/>
                  </a:cubicBezTo>
                  <a:cubicBezTo>
                    <a:pt x="13215" y="20559"/>
                    <a:pt x="13226" y="20569"/>
                    <a:pt x="13434" y="20719"/>
                  </a:cubicBezTo>
                  <a:cubicBezTo>
                    <a:pt x="13538" y="20793"/>
                    <a:pt x="13651" y="20883"/>
                    <a:pt x="13792" y="20883"/>
                  </a:cubicBezTo>
                  <a:cubicBezTo>
                    <a:pt x="13794" y="20883"/>
                    <a:pt x="13797" y="20883"/>
                    <a:pt x="13799" y="20883"/>
                  </a:cubicBezTo>
                  <a:cubicBezTo>
                    <a:pt x="13805" y="20884"/>
                    <a:pt x="13821" y="20900"/>
                    <a:pt x="13834" y="20912"/>
                  </a:cubicBezTo>
                  <a:cubicBezTo>
                    <a:pt x="13796" y="20937"/>
                    <a:pt x="13756" y="20962"/>
                    <a:pt x="13700" y="20996"/>
                  </a:cubicBezTo>
                  <a:cubicBezTo>
                    <a:pt x="13777" y="21005"/>
                    <a:pt x="13813" y="21009"/>
                    <a:pt x="13852" y="21014"/>
                  </a:cubicBezTo>
                  <a:cubicBezTo>
                    <a:pt x="13877" y="21009"/>
                    <a:pt x="13905" y="21005"/>
                    <a:pt x="13952" y="20997"/>
                  </a:cubicBezTo>
                  <a:cubicBezTo>
                    <a:pt x="13981" y="21055"/>
                    <a:pt x="14003" y="21095"/>
                    <a:pt x="14022" y="21131"/>
                  </a:cubicBezTo>
                  <a:cubicBezTo>
                    <a:pt x="14078" y="21134"/>
                    <a:pt x="14114" y="21136"/>
                    <a:pt x="14149" y="21137"/>
                  </a:cubicBezTo>
                  <a:cubicBezTo>
                    <a:pt x="14190" y="21171"/>
                    <a:pt x="14225" y="21199"/>
                    <a:pt x="14258" y="21226"/>
                  </a:cubicBezTo>
                  <a:cubicBezTo>
                    <a:pt x="14274" y="21221"/>
                    <a:pt x="14293" y="21218"/>
                    <a:pt x="14311" y="21215"/>
                  </a:cubicBezTo>
                  <a:lnTo>
                    <a:pt x="14325" y="21234"/>
                  </a:lnTo>
                  <a:lnTo>
                    <a:pt x="14266" y="21234"/>
                  </a:lnTo>
                  <a:cubicBezTo>
                    <a:pt x="14311" y="21280"/>
                    <a:pt x="14458" y="21382"/>
                    <a:pt x="14540" y="21411"/>
                  </a:cubicBezTo>
                  <a:cubicBezTo>
                    <a:pt x="14540" y="21411"/>
                    <a:pt x="14540" y="21411"/>
                    <a:pt x="14540" y="21412"/>
                  </a:cubicBezTo>
                  <a:lnTo>
                    <a:pt x="14540" y="21412"/>
                  </a:lnTo>
                  <a:cubicBezTo>
                    <a:pt x="14540" y="21411"/>
                    <a:pt x="14541" y="21411"/>
                    <a:pt x="14541" y="21411"/>
                  </a:cubicBezTo>
                  <a:lnTo>
                    <a:pt x="14541" y="21411"/>
                  </a:lnTo>
                  <a:cubicBezTo>
                    <a:pt x="14586" y="21412"/>
                    <a:pt x="14626" y="21427"/>
                    <a:pt x="14665" y="21443"/>
                  </a:cubicBezTo>
                  <a:lnTo>
                    <a:pt x="14661" y="21465"/>
                  </a:lnTo>
                  <a:lnTo>
                    <a:pt x="14545" y="21430"/>
                  </a:lnTo>
                  <a:lnTo>
                    <a:pt x="14545" y="21430"/>
                  </a:lnTo>
                  <a:cubicBezTo>
                    <a:pt x="14571" y="21502"/>
                    <a:pt x="14670" y="21538"/>
                    <a:pt x="14771" y="21629"/>
                  </a:cubicBezTo>
                  <a:cubicBezTo>
                    <a:pt x="14740" y="21558"/>
                    <a:pt x="14732" y="21539"/>
                    <a:pt x="14718" y="21509"/>
                  </a:cubicBezTo>
                  <a:lnTo>
                    <a:pt x="14718" y="21509"/>
                  </a:lnTo>
                  <a:cubicBezTo>
                    <a:pt x="14761" y="21527"/>
                    <a:pt x="14796" y="21542"/>
                    <a:pt x="14827" y="21555"/>
                  </a:cubicBezTo>
                  <a:cubicBezTo>
                    <a:pt x="14832" y="21584"/>
                    <a:pt x="14836" y="21607"/>
                    <a:pt x="14837" y="21612"/>
                  </a:cubicBezTo>
                  <a:cubicBezTo>
                    <a:pt x="14957" y="21670"/>
                    <a:pt x="15057" y="21718"/>
                    <a:pt x="15157" y="21767"/>
                  </a:cubicBezTo>
                  <a:cubicBezTo>
                    <a:pt x="15182" y="21777"/>
                    <a:pt x="15216" y="21780"/>
                    <a:pt x="15241" y="21785"/>
                  </a:cubicBezTo>
                  <a:cubicBezTo>
                    <a:pt x="15258" y="21768"/>
                    <a:pt x="15270" y="21755"/>
                    <a:pt x="15286" y="21739"/>
                  </a:cubicBezTo>
                  <a:cubicBezTo>
                    <a:pt x="15388" y="21815"/>
                    <a:pt x="15497" y="21785"/>
                    <a:pt x="15630" y="21843"/>
                  </a:cubicBezTo>
                  <a:cubicBezTo>
                    <a:pt x="15600" y="21786"/>
                    <a:pt x="15585" y="21758"/>
                    <a:pt x="15557" y="21708"/>
                  </a:cubicBezTo>
                  <a:lnTo>
                    <a:pt x="15557" y="21708"/>
                  </a:lnTo>
                  <a:cubicBezTo>
                    <a:pt x="15648" y="21746"/>
                    <a:pt x="15717" y="21774"/>
                    <a:pt x="15814" y="21815"/>
                  </a:cubicBezTo>
                  <a:cubicBezTo>
                    <a:pt x="15828" y="21817"/>
                    <a:pt x="15879" y="21823"/>
                    <a:pt x="15967" y="21833"/>
                  </a:cubicBezTo>
                  <a:cubicBezTo>
                    <a:pt x="15914" y="21855"/>
                    <a:pt x="15892" y="21864"/>
                    <a:pt x="15831" y="21891"/>
                  </a:cubicBezTo>
                  <a:cubicBezTo>
                    <a:pt x="15941" y="21899"/>
                    <a:pt x="15995" y="21904"/>
                    <a:pt x="16056" y="21910"/>
                  </a:cubicBezTo>
                  <a:cubicBezTo>
                    <a:pt x="16157" y="21970"/>
                    <a:pt x="16270" y="22020"/>
                    <a:pt x="16379" y="22067"/>
                  </a:cubicBezTo>
                  <a:cubicBezTo>
                    <a:pt x="16453" y="22064"/>
                    <a:pt x="16520" y="22053"/>
                    <a:pt x="16589" y="22053"/>
                  </a:cubicBezTo>
                  <a:cubicBezTo>
                    <a:pt x="16627" y="22053"/>
                    <a:pt x="16665" y="22056"/>
                    <a:pt x="16706" y="22066"/>
                  </a:cubicBezTo>
                  <a:cubicBezTo>
                    <a:pt x="16722" y="22058"/>
                    <a:pt x="16740" y="22052"/>
                    <a:pt x="16757" y="22046"/>
                  </a:cubicBezTo>
                  <a:lnTo>
                    <a:pt x="16775" y="22061"/>
                  </a:lnTo>
                  <a:lnTo>
                    <a:pt x="16713" y="22073"/>
                  </a:lnTo>
                  <a:cubicBezTo>
                    <a:pt x="16710" y="22070"/>
                    <a:pt x="16706" y="22066"/>
                    <a:pt x="16706" y="22066"/>
                  </a:cubicBezTo>
                  <a:cubicBezTo>
                    <a:pt x="16703" y="22089"/>
                    <a:pt x="16696" y="22110"/>
                    <a:pt x="16684" y="22148"/>
                  </a:cubicBezTo>
                  <a:cubicBezTo>
                    <a:pt x="16774" y="22148"/>
                    <a:pt x="16828" y="22147"/>
                    <a:pt x="16880" y="22147"/>
                  </a:cubicBezTo>
                  <a:lnTo>
                    <a:pt x="17119" y="22239"/>
                  </a:lnTo>
                  <a:cubicBezTo>
                    <a:pt x="17153" y="22201"/>
                    <a:pt x="17175" y="22174"/>
                    <a:pt x="17214" y="22130"/>
                  </a:cubicBezTo>
                  <a:cubicBezTo>
                    <a:pt x="17230" y="22180"/>
                    <a:pt x="17236" y="22202"/>
                    <a:pt x="17243" y="22222"/>
                  </a:cubicBezTo>
                  <a:cubicBezTo>
                    <a:pt x="17294" y="22219"/>
                    <a:pt x="17342" y="22216"/>
                    <a:pt x="17387" y="22213"/>
                  </a:cubicBezTo>
                  <a:cubicBezTo>
                    <a:pt x="17414" y="22252"/>
                    <a:pt x="17433" y="22283"/>
                    <a:pt x="17467" y="22336"/>
                  </a:cubicBezTo>
                  <a:cubicBezTo>
                    <a:pt x="17527" y="22302"/>
                    <a:pt x="17561" y="22285"/>
                    <a:pt x="17595" y="22266"/>
                  </a:cubicBezTo>
                  <a:cubicBezTo>
                    <a:pt x="17667" y="22298"/>
                    <a:pt x="17742" y="22316"/>
                    <a:pt x="17830" y="22347"/>
                  </a:cubicBezTo>
                  <a:cubicBezTo>
                    <a:pt x="17874" y="22325"/>
                    <a:pt x="17915" y="22304"/>
                    <a:pt x="17954" y="22285"/>
                  </a:cubicBezTo>
                  <a:cubicBezTo>
                    <a:pt x="17934" y="22276"/>
                    <a:pt x="17918" y="22266"/>
                    <a:pt x="17902" y="22255"/>
                  </a:cubicBezTo>
                  <a:lnTo>
                    <a:pt x="17926" y="22247"/>
                  </a:lnTo>
                  <a:lnTo>
                    <a:pt x="17965" y="22282"/>
                  </a:lnTo>
                  <a:cubicBezTo>
                    <a:pt x="17959" y="22283"/>
                    <a:pt x="17954" y="22285"/>
                    <a:pt x="17954" y="22285"/>
                  </a:cubicBezTo>
                  <a:cubicBezTo>
                    <a:pt x="18020" y="22280"/>
                    <a:pt x="18082" y="22276"/>
                    <a:pt x="18161" y="22270"/>
                  </a:cubicBezTo>
                  <a:lnTo>
                    <a:pt x="18161" y="22270"/>
                  </a:lnTo>
                  <a:cubicBezTo>
                    <a:pt x="18120" y="22308"/>
                    <a:pt x="18095" y="22332"/>
                    <a:pt x="18048" y="22376"/>
                  </a:cubicBezTo>
                  <a:cubicBezTo>
                    <a:pt x="18171" y="22360"/>
                    <a:pt x="18251" y="22350"/>
                    <a:pt x="18274" y="22347"/>
                  </a:cubicBezTo>
                  <a:cubicBezTo>
                    <a:pt x="18395" y="22367"/>
                    <a:pt x="18468" y="22380"/>
                    <a:pt x="18544" y="22394"/>
                  </a:cubicBezTo>
                  <a:cubicBezTo>
                    <a:pt x="18549" y="22363"/>
                    <a:pt x="18554" y="22345"/>
                    <a:pt x="18552" y="22329"/>
                  </a:cubicBezTo>
                  <a:lnTo>
                    <a:pt x="18552" y="22329"/>
                  </a:lnTo>
                  <a:cubicBezTo>
                    <a:pt x="18588" y="22345"/>
                    <a:pt x="18621" y="22358"/>
                    <a:pt x="18642" y="22369"/>
                  </a:cubicBezTo>
                  <a:cubicBezTo>
                    <a:pt x="18716" y="22352"/>
                    <a:pt x="18786" y="22339"/>
                    <a:pt x="18875" y="22320"/>
                  </a:cubicBezTo>
                  <a:cubicBezTo>
                    <a:pt x="18879" y="22373"/>
                    <a:pt x="18882" y="22405"/>
                    <a:pt x="18885" y="22436"/>
                  </a:cubicBezTo>
                  <a:cubicBezTo>
                    <a:pt x="18928" y="22450"/>
                    <a:pt x="18966" y="22455"/>
                    <a:pt x="19001" y="22455"/>
                  </a:cubicBezTo>
                  <a:cubicBezTo>
                    <a:pt x="19117" y="22455"/>
                    <a:pt x="19203" y="22398"/>
                    <a:pt x="19340" y="22398"/>
                  </a:cubicBezTo>
                  <a:cubicBezTo>
                    <a:pt x="19351" y="22398"/>
                    <a:pt x="19364" y="22399"/>
                    <a:pt x="19376" y="22400"/>
                  </a:cubicBezTo>
                  <a:cubicBezTo>
                    <a:pt x="19388" y="22414"/>
                    <a:pt x="19409" y="22439"/>
                    <a:pt x="19459" y="22500"/>
                  </a:cubicBezTo>
                  <a:cubicBezTo>
                    <a:pt x="19519" y="22451"/>
                    <a:pt x="19551" y="22425"/>
                    <a:pt x="19581" y="22401"/>
                  </a:cubicBezTo>
                  <a:cubicBezTo>
                    <a:pt x="19616" y="22417"/>
                    <a:pt x="19635" y="22425"/>
                    <a:pt x="19662" y="22438"/>
                  </a:cubicBezTo>
                  <a:cubicBezTo>
                    <a:pt x="19681" y="22394"/>
                    <a:pt x="19694" y="22363"/>
                    <a:pt x="19712" y="22325"/>
                  </a:cubicBezTo>
                  <a:cubicBezTo>
                    <a:pt x="19754" y="22352"/>
                    <a:pt x="19784" y="22370"/>
                    <a:pt x="19813" y="22389"/>
                  </a:cubicBezTo>
                  <a:cubicBezTo>
                    <a:pt x="19790" y="22403"/>
                    <a:pt x="19768" y="22414"/>
                    <a:pt x="19732" y="22435"/>
                  </a:cubicBezTo>
                  <a:cubicBezTo>
                    <a:pt x="19819" y="22439"/>
                    <a:pt x="19871" y="22442"/>
                    <a:pt x="19919" y="22445"/>
                  </a:cubicBezTo>
                  <a:cubicBezTo>
                    <a:pt x="19938" y="22422"/>
                    <a:pt x="19954" y="22401"/>
                    <a:pt x="19972" y="22379"/>
                  </a:cubicBezTo>
                  <a:cubicBezTo>
                    <a:pt x="20006" y="22383"/>
                    <a:pt x="20037" y="22388"/>
                    <a:pt x="20074" y="22391"/>
                  </a:cubicBezTo>
                  <a:cubicBezTo>
                    <a:pt x="20052" y="22411"/>
                    <a:pt x="20035" y="22426"/>
                    <a:pt x="19999" y="22461"/>
                  </a:cubicBezTo>
                  <a:cubicBezTo>
                    <a:pt x="20152" y="22447"/>
                    <a:pt x="20278" y="22436"/>
                    <a:pt x="20391" y="22426"/>
                  </a:cubicBezTo>
                  <a:cubicBezTo>
                    <a:pt x="20411" y="22403"/>
                    <a:pt x="20424" y="22385"/>
                    <a:pt x="20433" y="22376"/>
                  </a:cubicBezTo>
                  <a:cubicBezTo>
                    <a:pt x="20493" y="22391"/>
                    <a:pt x="20537" y="22403"/>
                    <a:pt x="20580" y="22413"/>
                  </a:cubicBezTo>
                  <a:cubicBezTo>
                    <a:pt x="20605" y="22382"/>
                    <a:pt x="20621" y="22363"/>
                    <a:pt x="20639" y="22339"/>
                  </a:cubicBezTo>
                  <a:cubicBezTo>
                    <a:pt x="20687" y="22367"/>
                    <a:pt x="20731" y="22392"/>
                    <a:pt x="20786" y="22423"/>
                  </a:cubicBezTo>
                  <a:cubicBezTo>
                    <a:pt x="20803" y="22385"/>
                    <a:pt x="20820" y="22351"/>
                    <a:pt x="20837" y="22311"/>
                  </a:cubicBezTo>
                  <a:cubicBezTo>
                    <a:pt x="20886" y="22337"/>
                    <a:pt x="20930" y="22356"/>
                    <a:pt x="20972" y="22356"/>
                  </a:cubicBezTo>
                  <a:cubicBezTo>
                    <a:pt x="21006" y="22356"/>
                    <a:pt x="21039" y="22343"/>
                    <a:pt x="21073" y="22311"/>
                  </a:cubicBezTo>
                  <a:cubicBezTo>
                    <a:pt x="21052" y="22305"/>
                    <a:pt x="21036" y="22298"/>
                    <a:pt x="21018" y="22291"/>
                  </a:cubicBezTo>
                  <a:lnTo>
                    <a:pt x="21039" y="22279"/>
                  </a:lnTo>
                  <a:lnTo>
                    <a:pt x="21083" y="22307"/>
                  </a:lnTo>
                  <a:cubicBezTo>
                    <a:pt x="21079" y="22308"/>
                    <a:pt x="21075" y="22311"/>
                    <a:pt x="21073" y="22311"/>
                  </a:cubicBezTo>
                  <a:lnTo>
                    <a:pt x="21073" y="22311"/>
                  </a:lnTo>
                  <a:cubicBezTo>
                    <a:pt x="21135" y="22301"/>
                    <a:pt x="21192" y="22291"/>
                    <a:pt x="21255" y="22279"/>
                  </a:cubicBezTo>
                  <a:cubicBezTo>
                    <a:pt x="21280" y="22298"/>
                    <a:pt x="21313" y="22304"/>
                    <a:pt x="21355" y="22304"/>
                  </a:cubicBezTo>
                  <a:cubicBezTo>
                    <a:pt x="21408" y="22304"/>
                    <a:pt x="21476" y="22295"/>
                    <a:pt x="21559" y="22295"/>
                  </a:cubicBezTo>
                  <a:cubicBezTo>
                    <a:pt x="21563" y="22295"/>
                    <a:pt x="21566" y="22295"/>
                    <a:pt x="21570" y="22295"/>
                  </a:cubicBezTo>
                  <a:cubicBezTo>
                    <a:pt x="21579" y="22283"/>
                    <a:pt x="21601" y="22251"/>
                    <a:pt x="21624" y="22219"/>
                  </a:cubicBezTo>
                  <a:cubicBezTo>
                    <a:pt x="21676" y="22263"/>
                    <a:pt x="21711" y="22295"/>
                    <a:pt x="21751" y="22327"/>
                  </a:cubicBezTo>
                  <a:cubicBezTo>
                    <a:pt x="21807" y="22298"/>
                    <a:pt x="21852" y="22273"/>
                    <a:pt x="21913" y="22242"/>
                  </a:cubicBezTo>
                  <a:cubicBezTo>
                    <a:pt x="21974" y="22239"/>
                    <a:pt x="22045" y="22238"/>
                    <a:pt x="22114" y="22235"/>
                  </a:cubicBezTo>
                  <a:cubicBezTo>
                    <a:pt x="22124" y="22213"/>
                    <a:pt x="22132" y="22197"/>
                    <a:pt x="22138" y="22180"/>
                  </a:cubicBezTo>
                  <a:cubicBezTo>
                    <a:pt x="22217" y="22167"/>
                    <a:pt x="22292" y="22154"/>
                    <a:pt x="22438" y="22129"/>
                  </a:cubicBezTo>
                  <a:cubicBezTo>
                    <a:pt x="22441" y="22133"/>
                    <a:pt x="22458" y="22167"/>
                    <a:pt x="22482" y="22214"/>
                  </a:cubicBezTo>
                  <a:cubicBezTo>
                    <a:pt x="22545" y="22152"/>
                    <a:pt x="22581" y="22121"/>
                    <a:pt x="22614" y="22085"/>
                  </a:cubicBezTo>
                  <a:cubicBezTo>
                    <a:pt x="22666" y="22105"/>
                    <a:pt x="22719" y="22127"/>
                    <a:pt x="22776" y="22151"/>
                  </a:cubicBezTo>
                  <a:cubicBezTo>
                    <a:pt x="22845" y="22108"/>
                    <a:pt x="22898" y="22076"/>
                    <a:pt x="22956" y="22042"/>
                  </a:cubicBezTo>
                  <a:cubicBezTo>
                    <a:pt x="23006" y="22052"/>
                    <a:pt x="23048" y="22061"/>
                    <a:pt x="23112" y="22074"/>
                  </a:cubicBezTo>
                  <a:cubicBezTo>
                    <a:pt x="23225" y="22001"/>
                    <a:pt x="23375" y="21958"/>
                    <a:pt x="23572" y="21951"/>
                  </a:cubicBezTo>
                  <a:cubicBezTo>
                    <a:pt x="23537" y="21908"/>
                    <a:pt x="23516" y="21883"/>
                    <a:pt x="23481" y="21840"/>
                  </a:cubicBezTo>
                  <a:lnTo>
                    <a:pt x="23481" y="21840"/>
                  </a:lnTo>
                  <a:cubicBezTo>
                    <a:pt x="23600" y="21857"/>
                    <a:pt x="23694" y="21870"/>
                    <a:pt x="23788" y="21882"/>
                  </a:cubicBezTo>
                  <a:cubicBezTo>
                    <a:pt x="23811" y="21854"/>
                    <a:pt x="23803" y="21809"/>
                    <a:pt x="23872" y="21809"/>
                  </a:cubicBezTo>
                  <a:cubicBezTo>
                    <a:pt x="23885" y="21809"/>
                    <a:pt x="23901" y="21810"/>
                    <a:pt x="23921" y="21814"/>
                  </a:cubicBezTo>
                  <a:cubicBezTo>
                    <a:pt x="23931" y="21845"/>
                    <a:pt x="23943" y="21876"/>
                    <a:pt x="23956" y="21914"/>
                  </a:cubicBezTo>
                  <a:cubicBezTo>
                    <a:pt x="23999" y="21879"/>
                    <a:pt x="24031" y="21852"/>
                    <a:pt x="24062" y="21826"/>
                  </a:cubicBezTo>
                  <a:cubicBezTo>
                    <a:pt x="24093" y="21808"/>
                    <a:pt x="24124" y="21792"/>
                    <a:pt x="24161" y="21773"/>
                  </a:cubicBezTo>
                  <a:cubicBezTo>
                    <a:pt x="24189" y="21804"/>
                    <a:pt x="24205" y="21823"/>
                    <a:pt x="24247" y="21871"/>
                  </a:cubicBezTo>
                  <a:cubicBezTo>
                    <a:pt x="24255" y="21788"/>
                    <a:pt x="24258" y="21743"/>
                    <a:pt x="24262" y="21690"/>
                  </a:cubicBezTo>
                  <a:cubicBezTo>
                    <a:pt x="24303" y="21705"/>
                    <a:pt x="24327" y="21714"/>
                    <a:pt x="24389" y="21738"/>
                  </a:cubicBezTo>
                  <a:cubicBezTo>
                    <a:pt x="24412" y="21702"/>
                    <a:pt x="24437" y="21667"/>
                    <a:pt x="24481" y="21607"/>
                  </a:cubicBezTo>
                  <a:cubicBezTo>
                    <a:pt x="24502" y="21667"/>
                    <a:pt x="24512" y="21698"/>
                    <a:pt x="24521" y="21724"/>
                  </a:cubicBezTo>
                  <a:cubicBezTo>
                    <a:pt x="24562" y="21693"/>
                    <a:pt x="24604" y="21662"/>
                    <a:pt x="24642" y="21632"/>
                  </a:cubicBezTo>
                  <a:cubicBezTo>
                    <a:pt x="24708" y="21654"/>
                    <a:pt x="24754" y="21668"/>
                    <a:pt x="24801" y="21685"/>
                  </a:cubicBezTo>
                  <a:cubicBezTo>
                    <a:pt x="24821" y="21655"/>
                    <a:pt x="24840" y="21627"/>
                    <a:pt x="24861" y="21596"/>
                  </a:cubicBezTo>
                  <a:cubicBezTo>
                    <a:pt x="24906" y="21602"/>
                    <a:pt x="24949" y="21606"/>
                    <a:pt x="24994" y="21606"/>
                  </a:cubicBezTo>
                  <a:cubicBezTo>
                    <a:pt x="25088" y="21606"/>
                    <a:pt x="25182" y="21590"/>
                    <a:pt x="25283" y="21552"/>
                  </a:cubicBezTo>
                  <a:cubicBezTo>
                    <a:pt x="25251" y="21518"/>
                    <a:pt x="25230" y="21496"/>
                    <a:pt x="25193" y="21458"/>
                  </a:cubicBezTo>
                  <a:lnTo>
                    <a:pt x="25193" y="21458"/>
                  </a:lnTo>
                  <a:cubicBezTo>
                    <a:pt x="25296" y="21465"/>
                    <a:pt x="25358" y="21470"/>
                    <a:pt x="25433" y="21476"/>
                  </a:cubicBezTo>
                  <a:cubicBezTo>
                    <a:pt x="25445" y="21429"/>
                    <a:pt x="25455" y="21390"/>
                    <a:pt x="25464" y="21352"/>
                  </a:cubicBezTo>
                  <a:cubicBezTo>
                    <a:pt x="25566" y="21351"/>
                    <a:pt x="25651" y="21351"/>
                    <a:pt x="25733" y="21351"/>
                  </a:cubicBezTo>
                  <a:cubicBezTo>
                    <a:pt x="25753" y="21314"/>
                    <a:pt x="25766" y="21290"/>
                    <a:pt x="25778" y="21268"/>
                  </a:cubicBezTo>
                  <a:cubicBezTo>
                    <a:pt x="25815" y="21273"/>
                    <a:pt x="25852" y="21281"/>
                    <a:pt x="25889" y="21281"/>
                  </a:cubicBezTo>
                  <a:cubicBezTo>
                    <a:pt x="25927" y="21281"/>
                    <a:pt x="25965" y="21272"/>
                    <a:pt x="26004" y="21240"/>
                  </a:cubicBezTo>
                  <a:cubicBezTo>
                    <a:pt x="25982" y="21230"/>
                    <a:pt x="25964" y="21221"/>
                    <a:pt x="25935" y="21206"/>
                  </a:cubicBezTo>
                  <a:cubicBezTo>
                    <a:pt x="26035" y="21178"/>
                    <a:pt x="26120" y="21202"/>
                    <a:pt x="26212" y="21156"/>
                  </a:cubicBezTo>
                  <a:cubicBezTo>
                    <a:pt x="26285" y="21121"/>
                    <a:pt x="26394" y="21100"/>
                    <a:pt x="26488" y="21073"/>
                  </a:cubicBezTo>
                  <a:cubicBezTo>
                    <a:pt x="26473" y="21070"/>
                    <a:pt x="26460" y="21068"/>
                    <a:pt x="26447" y="21067"/>
                  </a:cubicBezTo>
                  <a:cubicBezTo>
                    <a:pt x="26488" y="21052"/>
                    <a:pt x="26529" y="21036"/>
                    <a:pt x="26548" y="21030"/>
                  </a:cubicBezTo>
                  <a:cubicBezTo>
                    <a:pt x="26496" y="20981"/>
                    <a:pt x="26453" y="20943"/>
                    <a:pt x="26401" y="20896"/>
                  </a:cubicBezTo>
                  <a:cubicBezTo>
                    <a:pt x="26460" y="20883"/>
                    <a:pt x="26488" y="20875"/>
                    <a:pt x="26512" y="20869"/>
                  </a:cubicBezTo>
                  <a:cubicBezTo>
                    <a:pt x="26550" y="20911"/>
                    <a:pt x="26585" y="20949"/>
                    <a:pt x="26615" y="20980"/>
                  </a:cubicBezTo>
                  <a:cubicBezTo>
                    <a:pt x="26712" y="20940"/>
                    <a:pt x="26781" y="20911"/>
                    <a:pt x="26852" y="20883"/>
                  </a:cubicBezTo>
                  <a:cubicBezTo>
                    <a:pt x="26860" y="20859"/>
                    <a:pt x="26869" y="20836"/>
                    <a:pt x="26872" y="20830"/>
                  </a:cubicBezTo>
                  <a:cubicBezTo>
                    <a:pt x="26994" y="20781"/>
                    <a:pt x="27096" y="20741"/>
                    <a:pt x="27196" y="20702"/>
                  </a:cubicBezTo>
                  <a:cubicBezTo>
                    <a:pt x="27290" y="20662"/>
                    <a:pt x="27364" y="20618"/>
                    <a:pt x="27419" y="20549"/>
                  </a:cubicBezTo>
                  <a:cubicBezTo>
                    <a:pt x="27459" y="20500"/>
                    <a:pt x="27599" y="20465"/>
                    <a:pt x="27700" y="20421"/>
                  </a:cubicBezTo>
                  <a:cubicBezTo>
                    <a:pt x="27683" y="20325"/>
                    <a:pt x="27668" y="20241"/>
                    <a:pt x="27652" y="20156"/>
                  </a:cubicBezTo>
                  <a:lnTo>
                    <a:pt x="27652" y="20156"/>
                  </a:lnTo>
                  <a:cubicBezTo>
                    <a:pt x="27728" y="20168"/>
                    <a:pt x="27793" y="20177"/>
                    <a:pt x="27859" y="20187"/>
                  </a:cubicBezTo>
                  <a:cubicBezTo>
                    <a:pt x="27790" y="20081"/>
                    <a:pt x="28098" y="19966"/>
                    <a:pt x="27933" y="19869"/>
                  </a:cubicBezTo>
                  <a:cubicBezTo>
                    <a:pt x="27917" y="19866"/>
                    <a:pt x="27865" y="19860"/>
                    <a:pt x="27809" y="19851"/>
                  </a:cubicBezTo>
                  <a:cubicBezTo>
                    <a:pt x="27789" y="19891"/>
                    <a:pt x="27774" y="19919"/>
                    <a:pt x="27748" y="19969"/>
                  </a:cubicBezTo>
                  <a:cubicBezTo>
                    <a:pt x="27723" y="19909"/>
                    <a:pt x="27703" y="19865"/>
                    <a:pt x="27681" y="19812"/>
                  </a:cubicBezTo>
                  <a:cubicBezTo>
                    <a:pt x="27646" y="19844"/>
                    <a:pt x="27617" y="19863"/>
                    <a:pt x="27609" y="19879"/>
                  </a:cubicBezTo>
                  <a:cubicBezTo>
                    <a:pt x="27599" y="19909"/>
                    <a:pt x="27606" y="19938"/>
                    <a:pt x="27600" y="19968"/>
                  </a:cubicBezTo>
                  <a:cubicBezTo>
                    <a:pt x="27599" y="19973"/>
                    <a:pt x="27575" y="19981"/>
                    <a:pt x="27540" y="20000"/>
                  </a:cubicBezTo>
                  <a:cubicBezTo>
                    <a:pt x="27531" y="19950"/>
                    <a:pt x="27522" y="19906"/>
                    <a:pt x="27515" y="19866"/>
                  </a:cubicBezTo>
                  <a:cubicBezTo>
                    <a:pt x="27465" y="19872"/>
                    <a:pt x="27437" y="19875"/>
                    <a:pt x="27402" y="19879"/>
                  </a:cubicBezTo>
                  <a:cubicBezTo>
                    <a:pt x="27389" y="19835"/>
                    <a:pt x="27374" y="19794"/>
                    <a:pt x="27361" y="19751"/>
                  </a:cubicBezTo>
                  <a:lnTo>
                    <a:pt x="27328" y="19759"/>
                  </a:lnTo>
                  <a:cubicBezTo>
                    <a:pt x="27322" y="19797"/>
                    <a:pt x="27318" y="19835"/>
                    <a:pt x="27305" y="19916"/>
                  </a:cubicBezTo>
                  <a:cubicBezTo>
                    <a:pt x="27271" y="19850"/>
                    <a:pt x="27255" y="19819"/>
                    <a:pt x="27234" y="19779"/>
                  </a:cubicBezTo>
                  <a:cubicBezTo>
                    <a:pt x="27150" y="19776"/>
                    <a:pt x="27058" y="19772"/>
                    <a:pt x="26962" y="19769"/>
                  </a:cubicBezTo>
                  <a:cubicBezTo>
                    <a:pt x="26943" y="19809"/>
                    <a:pt x="26931" y="19835"/>
                    <a:pt x="26921" y="19859"/>
                  </a:cubicBezTo>
                  <a:cubicBezTo>
                    <a:pt x="26898" y="19862"/>
                    <a:pt x="26880" y="19864"/>
                    <a:pt x="26863" y="19864"/>
                  </a:cubicBezTo>
                  <a:cubicBezTo>
                    <a:pt x="26753" y="19864"/>
                    <a:pt x="26767" y="19789"/>
                    <a:pt x="26721" y="19759"/>
                  </a:cubicBezTo>
                  <a:cubicBezTo>
                    <a:pt x="26691" y="19766"/>
                    <a:pt x="26672" y="19770"/>
                    <a:pt x="26640" y="19778"/>
                  </a:cubicBezTo>
                  <a:cubicBezTo>
                    <a:pt x="26634" y="19815"/>
                    <a:pt x="26628" y="19853"/>
                    <a:pt x="26621" y="19897"/>
                  </a:cubicBezTo>
                  <a:cubicBezTo>
                    <a:pt x="26566" y="19881"/>
                    <a:pt x="26528" y="19868"/>
                    <a:pt x="26472" y="19850"/>
                  </a:cubicBezTo>
                  <a:cubicBezTo>
                    <a:pt x="26397" y="19876"/>
                    <a:pt x="26312" y="19906"/>
                    <a:pt x="26220" y="19938"/>
                  </a:cubicBezTo>
                  <a:cubicBezTo>
                    <a:pt x="26212" y="19935"/>
                    <a:pt x="26195" y="19931"/>
                    <a:pt x="26181" y="19925"/>
                  </a:cubicBezTo>
                  <a:lnTo>
                    <a:pt x="26062" y="20028"/>
                  </a:lnTo>
                  <a:cubicBezTo>
                    <a:pt x="26001" y="20043"/>
                    <a:pt x="25941" y="20049"/>
                    <a:pt x="25875" y="20062"/>
                  </a:cubicBezTo>
                  <a:cubicBezTo>
                    <a:pt x="25853" y="20088"/>
                    <a:pt x="25828" y="20116"/>
                    <a:pt x="25807" y="20141"/>
                  </a:cubicBezTo>
                  <a:cubicBezTo>
                    <a:pt x="25826" y="20144"/>
                    <a:pt x="25844" y="20150"/>
                    <a:pt x="25863" y="20156"/>
                  </a:cubicBezTo>
                  <a:lnTo>
                    <a:pt x="25845" y="20169"/>
                  </a:lnTo>
                  <a:lnTo>
                    <a:pt x="25798" y="20149"/>
                  </a:lnTo>
                  <a:cubicBezTo>
                    <a:pt x="25803" y="20146"/>
                    <a:pt x="25807" y="20141"/>
                    <a:pt x="25807" y="20141"/>
                  </a:cubicBezTo>
                  <a:lnTo>
                    <a:pt x="25807" y="20141"/>
                  </a:lnTo>
                  <a:cubicBezTo>
                    <a:pt x="25805" y="20141"/>
                    <a:pt x="25804" y="20141"/>
                    <a:pt x="25802" y="20141"/>
                  </a:cubicBezTo>
                  <a:cubicBezTo>
                    <a:pt x="25757" y="20141"/>
                    <a:pt x="25714" y="20130"/>
                    <a:pt x="25670" y="20130"/>
                  </a:cubicBezTo>
                  <a:cubicBezTo>
                    <a:pt x="25637" y="20130"/>
                    <a:pt x="25604" y="20137"/>
                    <a:pt x="25569" y="20160"/>
                  </a:cubicBezTo>
                  <a:cubicBezTo>
                    <a:pt x="25560" y="20184"/>
                    <a:pt x="25551" y="20204"/>
                    <a:pt x="25538" y="20234"/>
                  </a:cubicBezTo>
                  <a:cubicBezTo>
                    <a:pt x="25505" y="20203"/>
                    <a:pt x="25485" y="20184"/>
                    <a:pt x="25464" y="20163"/>
                  </a:cubicBezTo>
                  <a:cubicBezTo>
                    <a:pt x="25355" y="20206"/>
                    <a:pt x="25261" y="20244"/>
                    <a:pt x="25177" y="20277"/>
                  </a:cubicBezTo>
                  <a:cubicBezTo>
                    <a:pt x="25111" y="20277"/>
                    <a:pt x="25048" y="20277"/>
                    <a:pt x="24961" y="20278"/>
                  </a:cubicBezTo>
                  <a:cubicBezTo>
                    <a:pt x="24930" y="20313"/>
                    <a:pt x="24899" y="20349"/>
                    <a:pt x="24873" y="20378"/>
                  </a:cubicBezTo>
                  <a:cubicBezTo>
                    <a:pt x="24737" y="20402"/>
                    <a:pt x="24615" y="20424"/>
                    <a:pt x="24484" y="20446"/>
                  </a:cubicBezTo>
                  <a:cubicBezTo>
                    <a:pt x="24453" y="20484"/>
                    <a:pt x="24421" y="20524"/>
                    <a:pt x="24389" y="20563"/>
                  </a:cubicBezTo>
                  <a:cubicBezTo>
                    <a:pt x="24368" y="20563"/>
                    <a:pt x="24346" y="20562"/>
                    <a:pt x="24323" y="20562"/>
                  </a:cubicBezTo>
                  <a:cubicBezTo>
                    <a:pt x="24198" y="20562"/>
                    <a:pt x="24043" y="20573"/>
                    <a:pt x="23940" y="20603"/>
                  </a:cubicBezTo>
                  <a:cubicBezTo>
                    <a:pt x="23666" y="20683"/>
                    <a:pt x="23384" y="20744"/>
                    <a:pt x="23056" y="20797"/>
                  </a:cubicBezTo>
                  <a:cubicBezTo>
                    <a:pt x="23041" y="20814"/>
                    <a:pt x="23010" y="20847"/>
                    <a:pt x="22981" y="20880"/>
                  </a:cubicBezTo>
                  <a:cubicBezTo>
                    <a:pt x="22915" y="20865"/>
                    <a:pt x="22872" y="20856"/>
                    <a:pt x="22825" y="20846"/>
                  </a:cubicBezTo>
                  <a:cubicBezTo>
                    <a:pt x="22709" y="20921"/>
                    <a:pt x="22561" y="20908"/>
                    <a:pt x="22445" y="20922"/>
                  </a:cubicBezTo>
                  <a:cubicBezTo>
                    <a:pt x="22370" y="20948"/>
                    <a:pt x="22293" y="20991"/>
                    <a:pt x="22246" y="20991"/>
                  </a:cubicBezTo>
                  <a:cubicBezTo>
                    <a:pt x="22242" y="20991"/>
                    <a:pt x="22238" y="20991"/>
                    <a:pt x="22235" y="20990"/>
                  </a:cubicBezTo>
                  <a:cubicBezTo>
                    <a:pt x="22214" y="20986"/>
                    <a:pt x="22194" y="20984"/>
                    <a:pt x="22175" y="20984"/>
                  </a:cubicBezTo>
                  <a:cubicBezTo>
                    <a:pt x="22096" y="20984"/>
                    <a:pt x="22027" y="21012"/>
                    <a:pt x="21948" y="21012"/>
                  </a:cubicBezTo>
                  <a:cubicBezTo>
                    <a:pt x="21945" y="21012"/>
                    <a:pt x="21942" y="21012"/>
                    <a:pt x="21939" y="21012"/>
                  </a:cubicBezTo>
                  <a:cubicBezTo>
                    <a:pt x="21932" y="21012"/>
                    <a:pt x="21925" y="21012"/>
                    <a:pt x="21918" y="21012"/>
                  </a:cubicBezTo>
                  <a:cubicBezTo>
                    <a:pt x="21823" y="21012"/>
                    <a:pt x="21722" y="21038"/>
                    <a:pt x="21624" y="21052"/>
                  </a:cubicBezTo>
                  <a:lnTo>
                    <a:pt x="21277" y="21098"/>
                  </a:lnTo>
                  <a:cubicBezTo>
                    <a:pt x="21172" y="21112"/>
                    <a:pt x="21068" y="21139"/>
                    <a:pt x="20969" y="21139"/>
                  </a:cubicBezTo>
                  <a:cubicBezTo>
                    <a:pt x="20966" y="21139"/>
                    <a:pt x="20963" y="21139"/>
                    <a:pt x="20961" y="21139"/>
                  </a:cubicBezTo>
                  <a:cubicBezTo>
                    <a:pt x="20905" y="21139"/>
                    <a:pt x="20859" y="21167"/>
                    <a:pt x="20803" y="21167"/>
                  </a:cubicBezTo>
                  <a:cubicBezTo>
                    <a:pt x="20779" y="21167"/>
                    <a:pt x="20753" y="21162"/>
                    <a:pt x="20724" y="21148"/>
                  </a:cubicBezTo>
                  <a:cubicBezTo>
                    <a:pt x="20709" y="21140"/>
                    <a:pt x="20687" y="21137"/>
                    <a:pt x="20660" y="21137"/>
                  </a:cubicBezTo>
                  <a:cubicBezTo>
                    <a:pt x="20597" y="21137"/>
                    <a:pt x="20511" y="21153"/>
                    <a:pt x="20446" y="21164"/>
                  </a:cubicBezTo>
                  <a:cubicBezTo>
                    <a:pt x="20356" y="21177"/>
                    <a:pt x="20265" y="21185"/>
                    <a:pt x="20173" y="21185"/>
                  </a:cubicBezTo>
                  <a:cubicBezTo>
                    <a:pt x="20106" y="21185"/>
                    <a:pt x="20040" y="21181"/>
                    <a:pt x="19974" y="21171"/>
                  </a:cubicBezTo>
                  <a:cubicBezTo>
                    <a:pt x="19966" y="21170"/>
                    <a:pt x="19959" y="21169"/>
                    <a:pt x="19952" y="21169"/>
                  </a:cubicBezTo>
                  <a:cubicBezTo>
                    <a:pt x="19905" y="21169"/>
                    <a:pt x="19859" y="21192"/>
                    <a:pt x="19816" y="21192"/>
                  </a:cubicBezTo>
                  <a:cubicBezTo>
                    <a:pt x="19792" y="21192"/>
                    <a:pt x="19769" y="21185"/>
                    <a:pt x="19747" y="21165"/>
                  </a:cubicBezTo>
                  <a:cubicBezTo>
                    <a:pt x="19686" y="21186"/>
                    <a:pt x="19624" y="21194"/>
                    <a:pt x="19561" y="21194"/>
                  </a:cubicBezTo>
                  <a:cubicBezTo>
                    <a:pt x="19454" y="21194"/>
                    <a:pt x="19346" y="21173"/>
                    <a:pt x="19241" y="21167"/>
                  </a:cubicBezTo>
                  <a:cubicBezTo>
                    <a:pt x="19072" y="21149"/>
                    <a:pt x="18904" y="21112"/>
                    <a:pt x="18735" y="21084"/>
                  </a:cubicBezTo>
                  <a:cubicBezTo>
                    <a:pt x="18714" y="21080"/>
                    <a:pt x="18692" y="21077"/>
                    <a:pt x="18672" y="21075"/>
                  </a:cubicBezTo>
                  <a:cubicBezTo>
                    <a:pt x="18517" y="21070"/>
                    <a:pt x="18363" y="21064"/>
                    <a:pt x="18195" y="21056"/>
                  </a:cubicBezTo>
                  <a:cubicBezTo>
                    <a:pt x="18187" y="21050"/>
                    <a:pt x="18168" y="21036"/>
                    <a:pt x="18139" y="21015"/>
                  </a:cubicBezTo>
                  <a:cubicBezTo>
                    <a:pt x="18088" y="21017"/>
                    <a:pt x="18032" y="21035"/>
                    <a:pt x="17976" y="21035"/>
                  </a:cubicBezTo>
                  <a:cubicBezTo>
                    <a:pt x="17935" y="21035"/>
                    <a:pt x="17894" y="21025"/>
                    <a:pt x="17856" y="20990"/>
                  </a:cubicBezTo>
                  <a:cubicBezTo>
                    <a:pt x="17827" y="20991"/>
                    <a:pt x="17796" y="20993"/>
                    <a:pt x="17766" y="20993"/>
                  </a:cubicBezTo>
                  <a:cubicBezTo>
                    <a:pt x="17708" y="20993"/>
                    <a:pt x="17652" y="20984"/>
                    <a:pt x="17611" y="20931"/>
                  </a:cubicBezTo>
                  <a:cubicBezTo>
                    <a:pt x="17584" y="20939"/>
                    <a:pt x="17559" y="20942"/>
                    <a:pt x="17535" y="20942"/>
                  </a:cubicBezTo>
                  <a:cubicBezTo>
                    <a:pt x="17461" y="20942"/>
                    <a:pt x="17398" y="20910"/>
                    <a:pt x="17344" y="20869"/>
                  </a:cubicBezTo>
                  <a:cubicBezTo>
                    <a:pt x="17269" y="20865"/>
                    <a:pt x="17205" y="20868"/>
                    <a:pt x="17140" y="20856"/>
                  </a:cubicBezTo>
                  <a:cubicBezTo>
                    <a:pt x="17047" y="20837"/>
                    <a:pt x="16943" y="20828"/>
                    <a:pt x="16878" y="20766"/>
                  </a:cubicBezTo>
                  <a:cubicBezTo>
                    <a:pt x="16856" y="20775"/>
                    <a:pt x="16833" y="20778"/>
                    <a:pt x="16811" y="20778"/>
                  </a:cubicBezTo>
                  <a:cubicBezTo>
                    <a:pt x="16728" y="20778"/>
                    <a:pt x="16645" y="20733"/>
                    <a:pt x="16562" y="20727"/>
                  </a:cubicBezTo>
                  <a:cubicBezTo>
                    <a:pt x="16448" y="20721"/>
                    <a:pt x="16341" y="20700"/>
                    <a:pt x="16231" y="20684"/>
                  </a:cubicBezTo>
                  <a:cubicBezTo>
                    <a:pt x="16056" y="20653"/>
                    <a:pt x="15885" y="20605"/>
                    <a:pt x="15738" y="20510"/>
                  </a:cubicBezTo>
                  <a:cubicBezTo>
                    <a:pt x="15731" y="20511"/>
                    <a:pt x="15724" y="20511"/>
                    <a:pt x="15717" y="20511"/>
                  </a:cubicBezTo>
                  <a:cubicBezTo>
                    <a:pt x="15521" y="20511"/>
                    <a:pt x="15326" y="20366"/>
                    <a:pt x="15128" y="20366"/>
                  </a:cubicBezTo>
                  <a:cubicBezTo>
                    <a:pt x="15120" y="20366"/>
                    <a:pt x="15112" y="20366"/>
                    <a:pt x="15104" y="20366"/>
                  </a:cubicBezTo>
                  <a:cubicBezTo>
                    <a:pt x="15080" y="20340"/>
                    <a:pt x="15070" y="20316"/>
                    <a:pt x="15048" y="20303"/>
                  </a:cubicBezTo>
                  <a:cubicBezTo>
                    <a:pt x="14823" y="20169"/>
                    <a:pt x="14537" y="20118"/>
                    <a:pt x="14333" y="19954"/>
                  </a:cubicBezTo>
                  <a:cubicBezTo>
                    <a:pt x="14331" y="19952"/>
                    <a:pt x="14326" y="19952"/>
                    <a:pt x="14321" y="19952"/>
                  </a:cubicBezTo>
                  <a:cubicBezTo>
                    <a:pt x="14310" y="19952"/>
                    <a:pt x="14295" y="19954"/>
                    <a:pt x="14282" y="19954"/>
                  </a:cubicBezTo>
                  <a:cubicBezTo>
                    <a:pt x="14274" y="19954"/>
                    <a:pt x="14267" y="19953"/>
                    <a:pt x="14261" y="19951"/>
                  </a:cubicBezTo>
                  <a:cubicBezTo>
                    <a:pt x="14230" y="19943"/>
                    <a:pt x="14168" y="19918"/>
                    <a:pt x="14092" y="19884"/>
                  </a:cubicBezTo>
                  <a:cubicBezTo>
                    <a:pt x="14019" y="19843"/>
                    <a:pt x="13931" y="19793"/>
                    <a:pt x="13843" y="19741"/>
                  </a:cubicBezTo>
                  <a:cubicBezTo>
                    <a:pt x="13668" y="19638"/>
                    <a:pt x="13491" y="19531"/>
                    <a:pt x="13424" y="19484"/>
                  </a:cubicBezTo>
                  <a:cubicBezTo>
                    <a:pt x="13290" y="19389"/>
                    <a:pt x="13150" y="19306"/>
                    <a:pt x="13029" y="19281"/>
                  </a:cubicBezTo>
                  <a:cubicBezTo>
                    <a:pt x="12935" y="19204"/>
                    <a:pt x="12872" y="19150"/>
                    <a:pt x="12806" y="19100"/>
                  </a:cubicBezTo>
                  <a:cubicBezTo>
                    <a:pt x="12687" y="19009"/>
                    <a:pt x="12555" y="18932"/>
                    <a:pt x="12433" y="18845"/>
                  </a:cubicBezTo>
                  <a:lnTo>
                    <a:pt x="12433" y="18845"/>
                  </a:lnTo>
                  <a:cubicBezTo>
                    <a:pt x="12441" y="18841"/>
                    <a:pt x="12450" y="18836"/>
                    <a:pt x="12460" y="18832"/>
                  </a:cubicBezTo>
                  <a:cubicBezTo>
                    <a:pt x="12536" y="18801"/>
                    <a:pt x="12598" y="18726"/>
                    <a:pt x="12647" y="18638"/>
                  </a:cubicBezTo>
                  <a:cubicBezTo>
                    <a:pt x="12692" y="18555"/>
                    <a:pt x="12759" y="18473"/>
                    <a:pt x="12809" y="18393"/>
                  </a:cubicBezTo>
                  <a:cubicBezTo>
                    <a:pt x="12842" y="18377"/>
                    <a:pt x="12875" y="18364"/>
                    <a:pt x="12907" y="18348"/>
                  </a:cubicBezTo>
                  <a:cubicBezTo>
                    <a:pt x="12947" y="18260"/>
                    <a:pt x="12995" y="18177"/>
                    <a:pt x="13012" y="18107"/>
                  </a:cubicBezTo>
                  <a:cubicBezTo>
                    <a:pt x="13028" y="18037"/>
                    <a:pt x="13013" y="17980"/>
                    <a:pt x="13013" y="17914"/>
                  </a:cubicBezTo>
                  <a:cubicBezTo>
                    <a:pt x="13028" y="17881"/>
                    <a:pt x="13050" y="17837"/>
                    <a:pt x="13071" y="17795"/>
                  </a:cubicBezTo>
                  <a:cubicBezTo>
                    <a:pt x="13094" y="17783"/>
                    <a:pt x="13123" y="17768"/>
                    <a:pt x="13150" y="17755"/>
                  </a:cubicBezTo>
                  <a:cubicBezTo>
                    <a:pt x="13174" y="17706"/>
                    <a:pt x="13193" y="17670"/>
                    <a:pt x="13219" y="17617"/>
                  </a:cubicBezTo>
                  <a:cubicBezTo>
                    <a:pt x="13235" y="17645"/>
                    <a:pt x="13244" y="17661"/>
                    <a:pt x="13253" y="17675"/>
                  </a:cubicBezTo>
                  <a:cubicBezTo>
                    <a:pt x="13199" y="17746"/>
                    <a:pt x="13147" y="17812"/>
                    <a:pt x="13097" y="17876"/>
                  </a:cubicBezTo>
                  <a:cubicBezTo>
                    <a:pt x="13118" y="17895"/>
                    <a:pt x="13129" y="17908"/>
                    <a:pt x="13143" y="17917"/>
                  </a:cubicBezTo>
                  <a:cubicBezTo>
                    <a:pt x="13160" y="17905"/>
                    <a:pt x="13178" y="17898"/>
                    <a:pt x="13196" y="17890"/>
                  </a:cubicBezTo>
                  <a:lnTo>
                    <a:pt x="13196" y="17890"/>
                  </a:lnTo>
                  <a:lnTo>
                    <a:pt x="13190" y="17914"/>
                  </a:lnTo>
                  <a:lnTo>
                    <a:pt x="13141" y="17928"/>
                  </a:lnTo>
                  <a:lnTo>
                    <a:pt x="13141" y="17928"/>
                  </a:lnTo>
                  <a:cubicBezTo>
                    <a:pt x="13142" y="17925"/>
                    <a:pt x="13142" y="17921"/>
                    <a:pt x="13142" y="17918"/>
                  </a:cubicBezTo>
                  <a:lnTo>
                    <a:pt x="13142" y="17918"/>
                  </a:lnTo>
                  <a:cubicBezTo>
                    <a:pt x="13142" y="17920"/>
                    <a:pt x="13141" y="17924"/>
                    <a:pt x="13140" y="17928"/>
                  </a:cubicBezTo>
                  <a:lnTo>
                    <a:pt x="13141" y="17928"/>
                  </a:lnTo>
                  <a:lnTo>
                    <a:pt x="13141" y="17928"/>
                  </a:lnTo>
                  <a:cubicBezTo>
                    <a:pt x="13137" y="17959"/>
                    <a:pt x="13133" y="17987"/>
                    <a:pt x="13128" y="18017"/>
                  </a:cubicBezTo>
                  <a:cubicBezTo>
                    <a:pt x="13194" y="17971"/>
                    <a:pt x="13240" y="17940"/>
                    <a:pt x="13290" y="17906"/>
                  </a:cubicBezTo>
                  <a:cubicBezTo>
                    <a:pt x="13294" y="17833"/>
                    <a:pt x="13299" y="17755"/>
                    <a:pt x="13306" y="17650"/>
                  </a:cubicBezTo>
                  <a:cubicBezTo>
                    <a:pt x="13384" y="17634"/>
                    <a:pt x="13449" y="17621"/>
                    <a:pt x="13507" y="17608"/>
                  </a:cubicBezTo>
                  <a:cubicBezTo>
                    <a:pt x="13585" y="17461"/>
                    <a:pt x="13669" y="17331"/>
                    <a:pt x="13741" y="17266"/>
                  </a:cubicBezTo>
                  <a:cubicBezTo>
                    <a:pt x="13813" y="17202"/>
                    <a:pt x="13830" y="17131"/>
                    <a:pt x="13865" y="17060"/>
                  </a:cubicBezTo>
                  <a:lnTo>
                    <a:pt x="13818" y="17016"/>
                  </a:lnTo>
                  <a:lnTo>
                    <a:pt x="13843" y="16980"/>
                  </a:lnTo>
                  <a:lnTo>
                    <a:pt x="13906" y="17007"/>
                  </a:lnTo>
                  <a:cubicBezTo>
                    <a:pt x="13944" y="16997"/>
                    <a:pt x="13983" y="16985"/>
                    <a:pt x="14024" y="16974"/>
                  </a:cubicBezTo>
                  <a:cubicBezTo>
                    <a:pt x="14081" y="16872"/>
                    <a:pt x="14133" y="16771"/>
                    <a:pt x="14103" y="16694"/>
                  </a:cubicBezTo>
                  <a:cubicBezTo>
                    <a:pt x="14142" y="16649"/>
                    <a:pt x="14174" y="16610"/>
                    <a:pt x="14200" y="16579"/>
                  </a:cubicBezTo>
                  <a:cubicBezTo>
                    <a:pt x="14228" y="16590"/>
                    <a:pt x="14245" y="16594"/>
                    <a:pt x="14267" y="16603"/>
                  </a:cubicBezTo>
                  <a:cubicBezTo>
                    <a:pt x="14317" y="16531"/>
                    <a:pt x="14364" y="16465"/>
                    <a:pt x="14415" y="16393"/>
                  </a:cubicBezTo>
                  <a:cubicBezTo>
                    <a:pt x="14387" y="16381"/>
                    <a:pt x="14373" y="16375"/>
                    <a:pt x="14355" y="16369"/>
                  </a:cubicBezTo>
                  <a:cubicBezTo>
                    <a:pt x="14340" y="16407"/>
                    <a:pt x="14330" y="16435"/>
                    <a:pt x="14305" y="16501"/>
                  </a:cubicBezTo>
                  <a:cubicBezTo>
                    <a:pt x="14275" y="16419"/>
                    <a:pt x="14253" y="16357"/>
                    <a:pt x="14233" y="16300"/>
                  </a:cubicBezTo>
                  <a:cubicBezTo>
                    <a:pt x="14280" y="16237"/>
                    <a:pt x="14323" y="16178"/>
                    <a:pt x="14368" y="16116"/>
                  </a:cubicBezTo>
                  <a:cubicBezTo>
                    <a:pt x="14396" y="16216"/>
                    <a:pt x="14441" y="16275"/>
                    <a:pt x="14485" y="16275"/>
                  </a:cubicBezTo>
                  <a:cubicBezTo>
                    <a:pt x="14494" y="16275"/>
                    <a:pt x="14503" y="16272"/>
                    <a:pt x="14512" y="16267"/>
                  </a:cubicBezTo>
                  <a:cubicBezTo>
                    <a:pt x="14518" y="16242"/>
                    <a:pt x="14523" y="16217"/>
                    <a:pt x="14527" y="16201"/>
                  </a:cubicBezTo>
                  <a:cubicBezTo>
                    <a:pt x="14587" y="16153"/>
                    <a:pt x="14643" y="16109"/>
                    <a:pt x="14698" y="16064"/>
                  </a:cubicBezTo>
                  <a:cubicBezTo>
                    <a:pt x="14690" y="16035"/>
                    <a:pt x="14682" y="16006"/>
                    <a:pt x="14674" y="15976"/>
                  </a:cubicBezTo>
                  <a:cubicBezTo>
                    <a:pt x="14801" y="15853"/>
                    <a:pt x="14954" y="15797"/>
                    <a:pt x="14923" y="15583"/>
                  </a:cubicBezTo>
                  <a:lnTo>
                    <a:pt x="14923" y="15583"/>
                  </a:lnTo>
                  <a:cubicBezTo>
                    <a:pt x="15008" y="15607"/>
                    <a:pt x="15024" y="15620"/>
                    <a:pt x="15048" y="15639"/>
                  </a:cubicBezTo>
                  <a:cubicBezTo>
                    <a:pt x="15127" y="15374"/>
                    <a:pt x="15277" y="15161"/>
                    <a:pt x="15416" y="14951"/>
                  </a:cubicBezTo>
                  <a:cubicBezTo>
                    <a:pt x="15401" y="14915"/>
                    <a:pt x="15392" y="14892"/>
                    <a:pt x="15377" y="14858"/>
                  </a:cubicBezTo>
                  <a:cubicBezTo>
                    <a:pt x="15470" y="14842"/>
                    <a:pt x="15501" y="14706"/>
                    <a:pt x="15557" y="14665"/>
                  </a:cubicBezTo>
                  <a:cubicBezTo>
                    <a:pt x="15647" y="14598"/>
                    <a:pt x="15669" y="14533"/>
                    <a:pt x="15707" y="14425"/>
                  </a:cubicBezTo>
                  <a:cubicBezTo>
                    <a:pt x="15733" y="14349"/>
                    <a:pt x="15760" y="14220"/>
                    <a:pt x="15860" y="14169"/>
                  </a:cubicBezTo>
                  <a:cubicBezTo>
                    <a:pt x="15879" y="14062"/>
                    <a:pt x="15898" y="13961"/>
                    <a:pt x="15916" y="13865"/>
                  </a:cubicBezTo>
                  <a:cubicBezTo>
                    <a:pt x="15963" y="13828"/>
                    <a:pt x="16016" y="13786"/>
                    <a:pt x="16075" y="13738"/>
                  </a:cubicBezTo>
                  <a:cubicBezTo>
                    <a:pt x="16038" y="13662"/>
                    <a:pt x="16009" y="13599"/>
                    <a:pt x="15981" y="13541"/>
                  </a:cubicBezTo>
                  <a:cubicBezTo>
                    <a:pt x="16035" y="13443"/>
                    <a:pt x="16085" y="13353"/>
                    <a:pt x="16134" y="13265"/>
                  </a:cubicBezTo>
                  <a:cubicBezTo>
                    <a:pt x="16156" y="13278"/>
                    <a:pt x="16172" y="13288"/>
                    <a:pt x="16187" y="13297"/>
                  </a:cubicBezTo>
                  <a:cubicBezTo>
                    <a:pt x="16206" y="13251"/>
                    <a:pt x="16262" y="13197"/>
                    <a:pt x="16201" y="13191"/>
                  </a:cubicBezTo>
                  <a:cubicBezTo>
                    <a:pt x="16095" y="13172"/>
                    <a:pt x="16200" y="12981"/>
                    <a:pt x="16150" y="12915"/>
                  </a:cubicBezTo>
                  <a:cubicBezTo>
                    <a:pt x="16166" y="12892"/>
                    <a:pt x="16184" y="12869"/>
                    <a:pt x="16209" y="12832"/>
                  </a:cubicBezTo>
                  <a:cubicBezTo>
                    <a:pt x="16229" y="12888"/>
                    <a:pt x="16247" y="12937"/>
                    <a:pt x="16265" y="12981"/>
                  </a:cubicBezTo>
                  <a:cubicBezTo>
                    <a:pt x="16240" y="13054"/>
                    <a:pt x="16217" y="13123"/>
                    <a:pt x="16201" y="13191"/>
                  </a:cubicBezTo>
                  <a:cubicBezTo>
                    <a:pt x="16260" y="13097"/>
                    <a:pt x="16303" y="13029"/>
                    <a:pt x="16353" y="12948"/>
                  </a:cubicBezTo>
                  <a:cubicBezTo>
                    <a:pt x="16331" y="12903"/>
                    <a:pt x="16301" y="12837"/>
                    <a:pt x="16273" y="12778"/>
                  </a:cubicBezTo>
                  <a:cubicBezTo>
                    <a:pt x="16334" y="12751"/>
                    <a:pt x="16391" y="12726"/>
                    <a:pt x="16454" y="12698"/>
                  </a:cubicBezTo>
                  <a:lnTo>
                    <a:pt x="16454" y="12698"/>
                  </a:lnTo>
                  <a:cubicBezTo>
                    <a:pt x="16444" y="12764"/>
                    <a:pt x="16434" y="12831"/>
                    <a:pt x="16416" y="12941"/>
                  </a:cubicBezTo>
                  <a:cubicBezTo>
                    <a:pt x="16515" y="12753"/>
                    <a:pt x="16612" y="12614"/>
                    <a:pt x="16572" y="12488"/>
                  </a:cubicBezTo>
                  <a:cubicBezTo>
                    <a:pt x="16621" y="12389"/>
                    <a:pt x="16659" y="12314"/>
                    <a:pt x="16696" y="12239"/>
                  </a:cubicBezTo>
                  <a:cubicBezTo>
                    <a:pt x="16665" y="12211"/>
                    <a:pt x="16644" y="12192"/>
                    <a:pt x="16622" y="12173"/>
                  </a:cubicBezTo>
                  <a:cubicBezTo>
                    <a:pt x="16634" y="12132"/>
                    <a:pt x="16644" y="12095"/>
                    <a:pt x="16656" y="12052"/>
                  </a:cubicBezTo>
                  <a:cubicBezTo>
                    <a:pt x="16613" y="12027"/>
                    <a:pt x="16574" y="12004"/>
                    <a:pt x="16531" y="11983"/>
                  </a:cubicBezTo>
                  <a:cubicBezTo>
                    <a:pt x="16530" y="11983"/>
                    <a:pt x="16530" y="11983"/>
                    <a:pt x="16529" y="11983"/>
                  </a:cubicBezTo>
                  <a:cubicBezTo>
                    <a:pt x="16522" y="11983"/>
                    <a:pt x="16509" y="11998"/>
                    <a:pt x="16507" y="11999"/>
                  </a:cubicBezTo>
                  <a:cubicBezTo>
                    <a:pt x="16497" y="12073"/>
                    <a:pt x="16488" y="12142"/>
                    <a:pt x="16475" y="12238"/>
                  </a:cubicBezTo>
                  <a:cubicBezTo>
                    <a:pt x="16431" y="12213"/>
                    <a:pt x="16407" y="12198"/>
                    <a:pt x="16384" y="12185"/>
                  </a:cubicBezTo>
                  <a:lnTo>
                    <a:pt x="16450" y="12139"/>
                  </a:lnTo>
                  <a:cubicBezTo>
                    <a:pt x="16425" y="12119"/>
                    <a:pt x="16401" y="12099"/>
                    <a:pt x="16378" y="12082"/>
                  </a:cubicBezTo>
                  <a:cubicBezTo>
                    <a:pt x="16413" y="12057"/>
                    <a:pt x="16425" y="12047"/>
                    <a:pt x="16457" y="12021"/>
                  </a:cubicBezTo>
                  <a:cubicBezTo>
                    <a:pt x="16447" y="11980"/>
                    <a:pt x="16435" y="11936"/>
                    <a:pt x="16425" y="11893"/>
                  </a:cubicBezTo>
                  <a:cubicBezTo>
                    <a:pt x="16463" y="11866"/>
                    <a:pt x="16484" y="11851"/>
                    <a:pt x="16509" y="11835"/>
                  </a:cubicBezTo>
                  <a:cubicBezTo>
                    <a:pt x="16607" y="11891"/>
                    <a:pt x="16707" y="11946"/>
                    <a:pt x="16802" y="12001"/>
                  </a:cubicBezTo>
                  <a:cubicBezTo>
                    <a:pt x="16788" y="12049"/>
                    <a:pt x="16780" y="12083"/>
                    <a:pt x="16766" y="12130"/>
                  </a:cubicBezTo>
                  <a:cubicBezTo>
                    <a:pt x="16831" y="12044"/>
                    <a:pt x="16890" y="11980"/>
                    <a:pt x="16933" y="11904"/>
                  </a:cubicBezTo>
                  <a:cubicBezTo>
                    <a:pt x="16969" y="11839"/>
                    <a:pt x="16990" y="11760"/>
                    <a:pt x="17033" y="11640"/>
                  </a:cubicBezTo>
                  <a:cubicBezTo>
                    <a:pt x="17019" y="11617"/>
                    <a:pt x="16991" y="11567"/>
                    <a:pt x="16960" y="11511"/>
                  </a:cubicBezTo>
                  <a:cubicBezTo>
                    <a:pt x="17000" y="11487"/>
                    <a:pt x="17037" y="11464"/>
                    <a:pt x="17068" y="11445"/>
                  </a:cubicBezTo>
                  <a:cubicBezTo>
                    <a:pt x="17080" y="11486"/>
                    <a:pt x="17086" y="11512"/>
                    <a:pt x="17093" y="11539"/>
                  </a:cubicBezTo>
                  <a:cubicBezTo>
                    <a:pt x="17143" y="11473"/>
                    <a:pt x="17187" y="11414"/>
                    <a:pt x="17231" y="11356"/>
                  </a:cubicBezTo>
                  <a:cubicBezTo>
                    <a:pt x="17214" y="11317"/>
                    <a:pt x="17200" y="11289"/>
                    <a:pt x="17187" y="11261"/>
                  </a:cubicBezTo>
                  <a:cubicBezTo>
                    <a:pt x="17283" y="11134"/>
                    <a:pt x="17377" y="10917"/>
                    <a:pt x="17436" y="10796"/>
                  </a:cubicBezTo>
                  <a:cubicBezTo>
                    <a:pt x="17520" y="10615"/>
                    <a:pt x="17528" y="10434"/>
                    <a:pt x="17617" y="10238"/>
                  </a:cubicBezTo>
                  <a:cubicBezTo>
                    <a:pt x="17603" y="10207"/>
                    <a:pt x="17590" y="10175"/>
                    <a:pt x="17577" y="10147"/>
                  </a:cubicBezTo>
                  <a:cubicBezTo>
                    <a:pt x="17653" y="10060"/>
                    <a:pt x="17712" y="9993"/>
                    <a:pt x="17770" y="9928"/>
                  </a:cubicBezTo>
                  <a:cubicBezTo>
                    <a:pt x="17777" y="9850"/>
                    <a:pt x="17784" y="9765"/>
                    <a:pt x="17790" y="9690"/>
                  </a:cubicBezTo>
                  <a:cubicBezTo>
                    <a:pt x="17827" y="9635"/>
                    <a:pt x="17856" y="9591"/>
                    <a:pt x="17886" y="9545"/>
                  </a:cubicBezTo>
                  <a:cubicBezTo>
                    <a:pt x="17864" y="9507"/>
                    <a:pt x="17848" y="9481"/>
                    <a:pt x="17831" y="9451"/>
                  </a:cubicBezTo>
                  <a:cubicBezTo>
                    <a:pt x="17876" y="9388"/>
                    <a:pt x="17908" y="9342"/>
                    <a:pt x="17942" y="9292"/>
                  </a:cubicBezTo>
                  <a:cubicBezTo>
                    <a:pt x="17923" y="9254"/>
                    <a:pt x="17906" y="9225"/>
                    <a:pt x="17892" y="9195"/>
                  </a:cubicBezTo>
                  <a:cubicBezTo>
                    <a:pt x="17904" y="9161"/>
                    <a:pt x="17914" y="9131"/>
                    <a:pt x="17889" y="9119"/>
                  </a:cubicBezTo>
                  <a:cubicBezTo>
                    <a:pt x="17902" y="9109"/>
                    <a:pt x="17914" y="9100"/>
                    <a:pt x="17924" y="9091"/>
                  </a:cubicBezTo>
                  <a:lnTo>
                    <a:pt x="17924" y="9091"/>
                  </a:lnTo>
                  <a:cubicBezTo>
                    <a:pt x="17912" y="9096"/>
                    <a:pt x="17896" y="9097"/>
                    <a:pt x="17889" y="9108"/>
                  </a:cubicBezTo>
                  <a:cubicBezTo>
                    <a:pt x="17887" y="9111"/>
                    <a:pt x="17885" y="9114"/>
                    <a:pt x="17883" y="9116"/>
                  </a:cubicBezTo>
                  <a:lnTo>
                    <a:pt x="17883" y="9116"/>
                  </a:lnTo>
                  <a:cubicBezTo>
                    <a:pt x="17848" y="9098"/>
                    <a:pt x="17843" y="9063"/>
                    <a:pt x="17833" y="9000"/>
                  </a:cubicBezTo>
                  <a:lnTo>
                    <a:pt x="17833" y="9000"/>
                  </a:lnTo>
                  <a:cubicBezTo>
                    <a:pt x="17874" y="9017"/>
                    <a:pt x="17915" y="9013"/>
                    <a:pt x="17929" y="9045"/>
                  </a:cubicBezTo>
                  <a:cubicBezTo>
                    <a:pt x="17937" y="9065"/>
                    <a:pt x="17937" y="9076"/>
                    <a:pt x="17934" y="9083"/>
                  </a:cubicBezTo>
                  <a:lnTo>
                    <a:pt x="17934" y="9083"/>
                  </a:lnTo>
                  <a:cubicBezTo>
                    <a:pt x="17962" y="9059"/>
                    <a:pt x="17978" y="9040"/>
                    <a:pt x="17998" y="9019"/>
                  </a:cubicBezTo>
                  <a:cubicBezTo>
                    <a:pt x="17973" y="8983"/>
                    <a:pt x="17958" y="8963"/>
                    <a:pt x="17937" y="8933"/>
                  </a:cubicBezTo>
                  <a:cubicBezTo>
                    <a:pt x="18014" y="8883"/>
                    <a:pt x="18032" y="8804"/>
                    <a:pt x="18037" y="8713"/>
                  </a:cubicBezTo>
                  <a:lnTo>
                    <a:pt x="18037" y="8713"/>
                  </a:lnTo>
                  <a:cubicBezTo>
                    <a:pt x="17986" y="8719"/>
                    <a:pt x="17946" y="8724"/>
                    <a:pt x="17906" y="8730"/>
                  </a:cubicBezTo>
                  <a:lnTo>
                    <a:pt x="17906" y="8674"/>
                  </a:lnTo>
                  <a:cubicBezTo>
                    <a:pt x="17943" y="8654"/>
                    <a:pt x="17980" y="8633"/>
                    <a:pt x="18012" y="8614"/>
                  </a:cubicBezTo>
                  <a:cubicBezTo>
                    <a:pt x="18008" y="8567"/>
                    <a:pt x="18007" y="8544"/>
                    <a:pt x="18005" y="8526"/>
                  </a:cubicBezTo>
                  <a:cubicBezTo>
                    <a:pt x="18026" y="8499"/>
                    <a:pt x="18040" y="8483"/>
                    <a:pt x="18059" y="8460"/>
                  </a:cubicBezTo>
                  <a:cubicBezTo>
                    <a:pt x="18034" y="8402"/>
                    <a:pt x="18015" y="8357"/>
                    <a:pt x="17995" y="8311"/>
                  </a:cubicBezTo>
                  <a:cubicBezTo>
                    <a:pt x="18018" y="8288"/>
                    <a:pt x="18043" y="8262"/>
                    <a:pt x="18065" y="8240"/>
                  </a:cubicBezTo>
                  <a:cubicBezTo>
                    <a:pt x="18082" y="8273"/>
                    <a:pt x="18096" y="8305"/>
                    <a:pt x="18117" y="8349"/>
                  </a:cubicBezTo>
                  <a:cubicBezTo>
                    <a:pt x="18151" y="8267"/>
                    <a:pt x="18177" y="8204"/>
                    <a:pt x="18198" y="8152"/>
                  </a:cubicBezTo>
                  <a:cubicBezTo>
                    <a:pt x="18226" y="8151"/>
                    <a:pt x="18243" y="8149"/>
                    <a:pt x="18265" y="8148"/>
                  </a:cubicBezTo>
                  <a:cubicBezTo>
                    <a:pt x="18255" y="8077"/>
                    <a:pt x="18248" y="8017"/>
                    <a:pt x="18239" y="7955"/>
                  </a:cubicBezTo>
                  <a:cubicBezTo>
                    <a:pt x="18270" y="7908"/>
                    <a:pt x="18295" y="7871"/>
                    <a:pt x="18315" y="7837"/>
                  </a:cubicBezTo>
                  <a:cubicBezTo>
                    <a:pt x="18336" y="7690"/>
                    <a:pt x="18270" y="7684"/>
                    <a:pt x="18227" y="7646"/>
                  </a:cubicBezTo>
                  <a:cubicBezTo>
                    <a:pt x="18232" y="7611"/>
                    <a:pt x="18237" y="7580"/>
                    <a:pt x="18239" y="7552"/>
                  </a:cubicBezTo>
                  <a:cubicBezTo>
                    <a:pt x="18240" y="7524"/>
                    <a:pt x="18237" y="7499"/>
                    <a:pt x="18233" y="7447"/>
                  </a:cubicBezTo>
                  <a:lnTo>
                    <a:pt x="18233" y="7447"/>
                  </a:lnTo>
                  <a:cubicBezTo>
                    <a:pt x="18289" y="7472"/>
                    <a:pt x="18304" y="7566"/>
                    <a:pt x="18350" y="7566"/>
                  </a:cubicBezTo>
                  <a:cubicBezTo>
                    <a:pt x="18363" y="7566"/>
                    <a:pt x="18377" y="7559"/>
                    <a:pt x="18395" y="7543"/>
                  </a:cubicBezTo>
                  <a:cubicBezTo>
                    <a:pt x="18376" y="7514"/>
                    <a:pt x="18358" y="7486"/>
                    <a:pt x="18330" y="7442"/>
                  </a:cubicBezTo>
                  <a:cubicBezTo>
                    <a:pt x="18383" y="7349"/>
                    <a:pt x="18435" y="7264"/>
                    <a:pt x="18477" y="7188"/>
                  </a:cubicBezTo>
                  <a:cubicBezTo>
                    <a:pt x="18483" y="7087"/>
                    <a:pt x="18488" y="6999"/>
                    <a:pt x="18493" y="6899"/>
                  </a:cubicBezTo>
                  <a:cubicBezTo>
                    <a:pt x="18467" y="6890"/>
                    <a:pt x="18441" y="6882"/>
                    <a:pt x="18411" y="6874"/>
                  </a:cubicBezTo>
                  <a:cubicBezTo>
                    <a:pt x="18438" y="6825"/>
                    <a:pt x="18458" y="6788"/>
                    <a:pt x="18470" y="6765"/>
                  </a:cubicBezTo>
                  <a:cubicBezTo>
                    <a:pt x="18446" y="6679"/>
                    <a:pt x="18426" y="6609"/>
                    <a:pt x="18407" y="6538"/>
                  </a:cubicBezTo>
                  <a:lnTo>
                    <a:pt x="18304" y="6510"/>
                  </a:lnTo>
                  <a:lnTo>
                    <a:pt x="18270" y="6557"/>
                  </a:lnTo>
                  <a:cubicBezTo>
                    <a:pt x="18270" y="6541"/>
                    <a:pt x="18270" y="6525"/>
                    <a:pt x="18249" y="6480"/>
                  </a:cubicBezTo>
                  <a:lnTo>
                    <a:pt x="18249" y="6480"/>
                  </a:lnTo>
                  <a:cubicBezTo>
                    <a:pt x="18239" y="6483"/>
                    <a:pt x="18230" y="6485"/>
                    <a:pt x="18221" y="6485"/>
                  </a:cubicBezTo>
                  <a:cubicBezTo>
                    <a:pt x="18217" y="6485"/>
                    <a:pt x="18214" y="6459"/>
                    <a:pt x="18235" y="6451"/>
                  </a:cubicBezTo>
                  <a:cubicBezTo>
                    <a:pt x="18236" y="6447"/>
                    <a:pt x="18238" y="6446"/>
                    <a:pt x="18241" y="6446"/>
                  </a:cubicBezTo>
                  <a:cubicBezTo>
                    <a:pt x="18249" y="6446"/>
                    <a:pt x="18262" y="6458"/>
                    <a:pt x="18276" y="6471"/>
                  </a:cubicBezTo>
                  <a:cubicBezTo>
                    <a:pt x="18270" y="6472"/>
                    <a:pt x="18264" y="6474"/>
                    <a:pt x="18258" y="6477"/>
                  </a:cubicBezTo>
                  <a:lnTo>
                    <a:pt x="18258" y="6477"/>
                  </a:lnTo>
                  <a:cubicBezTo>
                    <a:pt x="18286" y="6505"/>
                    <a:pt x="18294" y="6508"/>
                    <a:pt x="18304" y="6510"/>
                  </a:cubicBezTo>
                  <a:cubicBezTo>
                    <a:pt x="18327" y="6475"/>
                    <a:pt x="18346" y="6457"/>
                    <a:pt x="18362" y="6457"/>
                  </a:cubicBezTo>
                  <a:cubicBezTo>
                    <a:pt x="18382" y="6457"/>
                    <a:pt x="18397" y="6484"/>
                    <a:pt x="18407" y="6538"/>
                  </a:cubicBezTo>
                  <a:cubicBezTo>
                    <a:pt x="18429" y="6507"/>
                    <a:pt x="18451" y="6476"/>
                    <a:pt x="18479" y="6438"/>
                  </a:cubicBezTo>
                  <a:cubicBezTo>
                    <a:pt x="18482" y="6439"/>
                    <a:pt x="18486" y="6439"/>
                    <a:pt x="18489" y="6439"/>
                  </a:cubicBezTo>
                  <a:cubicBezTo>
                    <a:pt x="18517" y="6439"/>
                    <a:pt x="18550" y="6420"/>
                    <a:pt x="18584" y="6420"/>
                  </a:cubicBezTo>
                  <a:cubicBezTo>
                    <a:pt x="18607" y="6420"/>
                    <a:pt x="18631" y="6429"/>
                    <a:pt x="18655" y="6460"/>
                  </a:cubicBezTo>
                  <a:cubicBezTo>
                    <a:pt x="18646" y="6338"/>
                    <a:pt x="18639" y="6254"/>
                    <a:pt x="18633" y="6173"/>
                  </a:cubicBezTo>
                  <a:cubicBezTo>
                    <a:pt x="18585" y="6195"/>
                    <a:pt x="18549" y="6212"/>
                    <a:pt x="18513" y="6228"/>
                  </a:cubicBezTo>
                  <a:lnTo>
                    <a:pt x="18511" y="6166"/>
                  </a:lnTo>
                  <a:cubicBezTo>
                    <a:pt x="18563" y="6138"/>
                    <a:pt x="18614" y="6110"/>
                    <a:pt x="18666" y="6082"/>
                  </a:cubicBezTo>
                  <a:cubicBezTo>
                    <a:pt x="18660" y="6063"/>
                    <a:pt x="18654" y="6037"/>
                    <a:pt x="18646" y="6012"/>
                  </a:cubicBezTo>
                  <a:cubicBezTo>
                    <a:pt x="18661" y="5991"/>
                    <a:pt x="18676" y="5970"/>
                    <a:pt x="18695" y="5944"/>
                  </a:cubicBezTo>
                  <a:cubicBezTo>
                    <a:pt x="18666" y="5889"/>
                    <a:pt x="18638" y="5838"/>
                    <a:pt x="18610" y="5785"/>
                  </a:cubicBezTo>
                  <a:cubicBezTo>
                    <a:pt x="18638" y="5773"/>
                    <a:pt x="18660" y="5764"/>
                    <a:pt x="18674" y="5757"/>
                  </a:cubicBezTo>
                  <a:cubicBezTo>
                    <a:pt x="18666" y="5633"/>
                    <a:pt x="18658" y="5514"/>
                    <a:pt x="18644" y="5383"/>
                  </a:cubicBezTo>
                  <a:cubicBezTo>
                    <a:pt x="18685" y="5336"/>
                    <a:pt x="18716" y="5299"/>
                    <a:pt x="18751" y="5260"/>
                  </a:cubicBezTo>
                  <a:cubicBezTo>
                    <a:pt x="18738" y="5088"/>
                    <a:pt x="18805" y="4910"/>
                    <a:pt x="18741" y="4749"/>
                  </a:cubicBezTo>
                  <a:cubicBezTo>
                    <a:pt x="18798" y="4665"/>
                    <a:pt x="18739" y="4551"/>
                    <a:pt x="18761" y="4430"/>
                  </a:cubicBezTo>
                  <a:cubicBezTo>
                    <a:pt x="18797" y="4275"/>
                    <a:pt x="18835" y="4067"/>
                    <a:pt x="18779" y="3886"/>
                  </a:cubicBezTo>
                  <a:cubicBezTo>
                    <a:pt x="18730" y="3744"/>
                    <a:pt x="18730" y="3663"/>
                    <a:pt x="18685" y="3471"/>
                  </a:cubicBezTo>
                  <a:cubicBezTo>
                    <a:pt x="18654" y="3318"/>
                    <a:pt x="18616" y="3171"/>
                    <a:pt x="18561" y="2998"/>
                  </a:cubicBezTo>
                  <a:cubicBezTo>
                    <a:pt x="18511" y="2907"/>
                    <a:pt x="18424" y="2807"/>
                    <a:pt x="18348" y="2712"/>
                  </a:cubicBezTo>
                  <a:cubicBezTo>
                    <a:pt x="18335" y="2672"/>
                    <a:pt x="18327" y="2647"/>
                    <a:pt x="18320" y="2626"/>
                  </a:cubicBezTo>
                  <a:cubicBezTo>
                    <a:pt x="18276" y="2589"/>
                    <a:pt x="18233" y="2554"/>
                    <a:pt x="18198" y="2526"/>
                  </a:cubicBezTo>
                  <a:cubicBezTo>
                    <a:pt x="18036" y="2259"/>
                    <a:pt x="17789" y="2119"/>
                    <a:pt x="17484" y="2119"/>
                  </a:cubicBezTo>
                  <a:cubicBezTo>
                    <a:pt x="17462" y="2119"/>
                    <a:pt x="17439" y="2120"/>
                    <a:pt x="17417" y="2122"/>
                  </a:cubicBezTo>
                  <a:cubicBezTo>
                    <a:pt x="17322" y="2094"/>
                    <a:pt x="17223" y="2040"/>
                    <a:pt x="17159" y="2040"/>
                  </a:cubicBezTo>
                  <a:cubicBezTo>
                    <a:pt x="17152" y="2040"/>
                    <a:pt x="17146" y="2041"/>
                    <a:pt x="17140" y="2042"/>
                  </a:cubicBezTo>
                  <a:cubicBezTo>
                    <a:pt x="16960" y="2064"/>
                    <a:pt x="16772" y="2039"/>
                    <a:pt x="16593" y="2089"/>
                  </a:cubicBezTo>
                  <a:cubicBezTo>
                    <a:pt x="16512" y="2105"/>
                    <a:pt x="16422" y="2123"/>
                    <a:pt x="16337" y="2141"/>
                  </a:cubicBezTo>
                  <a:cubicBezTo>
                    <a:pt x="16253" y="2164"/>
                    <a:pt x="16166" y="2200"/>
                    <a:pt x="16115" y="2230"/>
                  </a:cubicBezTo>
                  <a:cubicBezTo>
                    <a:pt x="15991" y="2301"/>
                    <a:pt x="15836" y="2298"/>
                    <a:pt x="15766" y="2407"/>
                  </a:cubicBezTo>
                  <a:cubicBezTo>
                    <a:pt x="15758" y="2419"/>
                    <a:pt x="15655" y="2463"/>
                    <a:pt x="15629" y="2466"/>
                  </a:cubicBezTo>
                  <a:cubicBezTo>
                    <a:pt x="15545" y="2470"/>
                    <a:pt x="15469" y="2535"/>
                    <a:pt x="15395" y="2584"/>
                  </a:cubicBezTo>
                  <a:cubicBezTo>
                    <a:pt x="15246" y="2684"/>
                    <a:pt x="15116" y="2797"/>
                    <a:pt x="14973" y="2929"/>
                  </a:cubicBezTo>
                  <a:cubicBezTo>
                    <a:pt x="14971" y="2929"/>
                    <a:pt x="14948" y="2937"/>
                    <a:pt x="14907" y="2948"/>
                  </a:cubicBezTo>
                  <a:cubicBezTo>
                    <a:pt x="14880" y="2988"/>
                    <a:pt x="14852" y="3031"/>
                    <a:pt x="14826" y="3071"/>
                  </a:cubicBezTo>
                  <a:cubicBezTo>
                    <a:pt x="14802" y="3081"/>
                    <a:pt x="14774" y="3088"/>
                    <a:pt x="14705" y="3119"/>
                  </a:cubicBezTo>
                  <a:cubicBezTo>
                    <a:pt x="14699" y="3166"/>
                    <a:pt x="14693" y="3210"/>
                    <a:pt x="14686" y="3260"/>
                  </a:cubicBezTo>
                  <a:cubicBezTo>
                    <a:pt x="14652" y="3253"/>
                    <a:pt x="14629" y="3247"/>
                    <a:pt x="14605" y="3241"/>
                  </a:cubicBezTo>
                  <a:cubicBezTo>
                    <a:pt x="14505" y="3382"/>
                    <a:pt x="14426" y="3519"/>
                    <a:pt x="14350" y="3647"/>
                  </a:cubicBezTo>
                  <a:cubicBezTo>
                    <a:pt x="14355" y="3671"/>
                    <a:pt x="14358" y="3691"/>
                    <a:pt x="14368" y="3749"/>
                  </a:cubicBezTo>
                  <a:cubicBezTo>
                    <a:pt x="14311" y="3718"/>
                    <a:pt x="14281" y="3702"/>
                    <a:pt x="14240" y="3680"/>
                  </a:cubicBezTo>
                  <a:cubicBezTo>
                    <a:pt x="14175" y="3813"/>
                    <a:pt x="14124" y="3937"/>
                    <a:pt x="13993" y="4005"/>
                  </a:cubicBezTo>
                  <a:cubicBezTo>
                    <a:pt x="13964" y="4021"/>
                    <a:pt x="13896" y="4112"/>
                    <a:pt x="13897" y="4134"/>
                  </a:cubicBezTo>
                  <a:cubicBezTo>
                    <a:pt x="13899" y="4220"/>
                    <a:pt x="13799" y="4258"/>
                    <a:pt x="13777" y="4345"/>
                  </a:cubicBezTo>
                  <a:cubicBezTo>
                    <a:pt x="13762" y="4411"/>
                    <a:pt x="13688" y="4505"/>
                    <a:pt x="13646" y="4592"/>
                  </a:cubicBezTo>
                  <a:cubicBezTo>
                    <a:pt x="13600" y="4682"/>
                    <a:pt x="13556" y="4801"/>
                    <a:pt x="13462" y="4889"/>
                  </a:cubicBezTo>
                  <a:cubicBezTo>
                    <a:pt x="13412" y="4938"/>
                    <a:pt x="13357" y="5036"/>
                    <a:pt x="13335" y="5110"/>
                  </a:cubicBezTo>
                  <a:cubicBezTo>
                    <a:pt x="13300" y="5220"/>
                    <a:pt x="13262" y="5299"/>
                    <a:pt x="13175" y="5363"/>
                  </a:cubicBezTo>
                  <a:cubicBezTo>
                    <a:pt x="13150" y="5382"/>
                    <a:pt x="13119" y="5429"/>
                    <a:pt x="13106" y="5466"/>
                  </a:cubicBezTo>
                  <a:cubicBezTo>
                    <a:pt x="13072" y="5550"/>
                    <a:pt x="13026" y="5645"/>
                    <a:pt x="13023" y="5716"/>
                  </a:cubicBezTo>
                  <a:cubicBezTo>
                    <a:pt x="13019" y="5776"/>
                    <a:pt x="12994" y="5813"/>
                    <a:pt x="12963" y="5845"/>
                  </a:cubicBezTo>
                  <a:cubicBezTo>
                    <a:pt x="12928" y="5889"/>
                    <a:pt x="12910" y="5891"/>
                    <a:pt x="12912" y="5909"/>
                  </a:cubicBezTo>
                  <a:cubicBezTo>
                    <a:pt x="12912" y="5947"/>
                    <a:pt x="12879" y="5970"/>
                    <a:pt x="12885" y="6013"/>
                  </a:cubicBezTo>
                  <a:cubicBezTo>
                    <a:pt x="12890" y="6073"/>
                    <a:pt x="12841" y="6073"/>
                    <a:pt x="12848" y="6123"/>
                  </a:cubicBezTo>
                  <a:cubicBezTo>
                    <a:pt x="12857" y="6201"/>
                    <a:pt x="12823" y="6207"/>
                    <a:pt x="12813" y="6251"/>
                  </a:cubicBezTo>
                  <a:cubicBezTo>
                    <a:pt x="12806" y="6282"/>
                    <a:pt x="12801" y="6322"/>
                    <a:pt x="12794" y="6362"/>
                  </a:cubicBezTo>
                  <a:cubicBezTo>
                    <a:pt x="12781" y="6354"/>
                    <a:pt x="12767" y="6347"/>
                    <a:pt x="12759" y="6341"/>
                  </a:cubicBezTo>
                  <a:cubicBezTo>
                    <a:pt x="12757" y="6350"/>
                    <a:pt x="12723" y="6490"/>
                    <a:pt x="12723" y="6490"/>
                  </a:cubicBezTo>
                  <a:lnTo>
                    <a:pt x="12704" y="6450"/>
                  </a:lnTo>
                  <a:cubicBezTo>
                    <a:pt x="12703" y="6503"/>
                    <a:pt x="12701" y="6553"/>
                    <a:pt x="12700" y="6603"/>
                  </a:cubicBezTo>
                  <a:cubicBezTo>
                    <a:pt x="12692" y="6594"/>
                    <a:pt x="12686" y="6589"/>
                    <a:pt x="12680" y="6589"/>
                  </a:cubicBezTo>
                  <a:cubicBezTo>
                    <a:pt x="12666" y="6589"/>
                    <a:pt x="12656" y="6618"/>
                    <a:pt x="12645" y="6710"/>
                  </a:cubicBezTo>
                  <a:cubicBezTo>
                    <a:pt x="12638" y="6780"/>
                    <a:pt x="12622" y="6899"/>
                    <a:pt x="12607" y="6899"/>
                  </a:cubicBezTo>
                  <a:cubicBezTo>
                    <a:pt x="12605" y="6899"/>
                    <a:pt x="12603" y="6897"/>
                    <a:pt x="12601" y="6893"/>
                  </a:cubicBezTo>
                  <a:cubicBezTo>
                    <a:pt x="12595" y="6876"/>
                    <a:pt x="12588" y="6870"/>
                    <a:pt x="12582" y="6870"/>
                  </a:cubicBezTo>
                  <a:cubicBezTo>
                    <a:pt x="12555" y="6870"/>
                    <a:pt x="12529" y="6992"/>
                    <a:pt x="12509" y="7002"/>
                  </a:cubicBezTo>
                  <a:cubicBezTo>
                    <a:pt x="12494" y="7090"/>
                    <a:pt x="12482" y="7152"/>
                    <a:pt x="12473" y="7202"/>
                  </a:cubicBezTo>
                  <a:cubicBezTo>
                    <a:pt x="12469" y="7280"/>
                    <a:pt x="12464" y="7361"/>
                    <a:pt x="12460" y="7437"/>
                  </a:cubicBezTo>
                  <a:cubicBezTo>
                    <a:pt x="12457" y="7453"/>
                    <a:pt x="12454" y="7468"/>
                    <a:pt x="12451" y="7486"/>
                  </a:cubicBezTo>
                  <a:cubicBezTo>
                    <a:pt x="12454" y="7394"/>
                    <a:pt x="12457" y="7303"/>
                    <a:pt x="12460" y="7214"/>
                  </a:cubicBezTo>
                  <a:lnTo>
                    <a:pt x="12460" y="7214"/>
                  </a:lnTo>
                  <a:cubicBezTo>
                    <a:pt x="12455" y="7244"/>
                    <a:pt x="12451" y="7267"/>
                    <a:pt x="12450" y="7277"/>
                  </a:cubicBezTo>
                  <a:lnTo>
                    <a:pt x="12450" y="7277"/>
                  </a:lnTo>
                  <a:cubicBezTo>
                    <a:pt x="12447" y="7262"/>
                    <a:pt x="12444" y="7255"/>
                    <a:pt x="12441" y="7255"/>
                  </a:cubicBezTo>
                  <a:cubicBezTo>
                    <a:pt x="12431" y="7255"/>
                    <a:pt x="12417" y="7310"/>
                    <a:pt x="12400" y="7384"/>
                  </a:cubicBezTo>
                  <a:cubicBezTo>
                    <a:pt x="12385" y="7462"/>
                    <a:pt x="12375" y="7487"/>
                    <a:pt x="12369" y="7487"/>
                  </a:cubicBezTo>
                  <a:cubicBezTo>
                    <a:pt x="12364" y="7487"/>
                    <a:pt x="12360" y="7472"/>
                    <a:pt x="12357" y="7455"/>
                  </a:cubicBezTo>
                  <a:cubicBezTo>
                    <a:pt x="12367" y="7377"/>
                    <a:pt x="12376" y="7302"/>
                    <a:pt x="12388" y="7215"/>
                  </a:cubicBezTo>
                  <a:lnTo>
                    <a:pt x="12388" y="7215"/>
                  </a:lnTo>
                  <a:cubicBezTo>
                    <a:pt x="12381" y="7246"/>
                    <a:pt x="12375" y="7271"/>
                    <a:pt x="12369" y="7293"/>
                  </a:cubicBezTo>
                  <a:cubicBezTo>
                    <a:pt x="12375" y="7236"/>
                    <a:pt x="12379" y="7178"/>
                    <a:pt x="12385" y="7127"/>
                  </a:cubicBezTo>
                  <a:lnTo>
                    <a:pt x="12385" y="7127"/>
                  </a:lnTo>
                  <a:cubicBezTo>
                    <a:pt x="12372" y="7158"/>
                    <a:pt x="12361" y="7180"/>
                    <a:pt x="12353" y="7196"/>
                  </a:cubicBezTo>
                  <a:cubicBezTo>
                    <a:pt x="12332" y="7289"/>
                    <a:pt x="12316" y="7364"/>
                    <a:pt x="12301" y="7431"/>
                  </a:cubicBezTo>
                  <a:cubicBezTo>
                    <a:pt x="12301" y="7431"/>
                    <a:pt x="12301" y="7431"/>
                    <a:pt x="12301" y="7431"/>
                  </a:cubicBezTo>
                  <a:lnTo>
                    <a:pt x="12301" y="7431"/>
                  </a:lnTo>
                  <a:cubicBezTo>
                    <a:pt x="12294" y="7447"/>
                    <a:pt x="12286" y="7458"/>
                    <a:pt x="12278" y="7470"/>
                  </a:cubicBezTo>
                  <a:cubicBezTo>
                    <a:pt x="12289" y="7393"/>
                    <a:pt x="12301" y="7315"/>
                    <a:pt x="12310" y="7255"/>
                  </a:cubicBezTo>
                  <a:cubicBezTo>
                    <a:pt x="12292" y="7212"/>
                    <a:pt x="12275" y="7172"/>
                    <a:pt x="12257" y="7130"/>
                  </a:cubicBezTo>
                  <a:cubicBezTo>
                    <a:pt x="12264" y="7077"/>
                    <a:pt x="12276" y="7008"/>
                    <a:pt x="12286" y="6934"/>
                  </a:cubicBezTo>
                  <a:cubicBezTo>
                    <a:pt x="12284" y="6860"/>
                    <a:pt x="12272" y="6829"/>
                    <a:pt x="12249" y="6829"/>
                  </a:cubicBezTo>
                  <a:cubicBezTo>
                    <a:pt x="12234" y="6829"/>
                    <a:pt x="12215" y="6841"/>
                    <a:pt x="12191" y="6862"/>
                  </a:cubicBezTo>
                  <a:cubicBezTo>
                    <a:pt x="12242" y="6685"/>
                    <a:pt x="12194" y="6768"/>
                    <a:pt x="12173" y="6715"/>
                  </a:cubicBezTo>
                  <a:cubicBezTo>
                    <a:pt x="12185" y="6685"/>
                    <a:pt x="12210" y="6616"/>
                    <a:pt x="12241" y="6529"/>
                  </a:cubicBezTo>
                  <a:lnTo>
                    <a:pt x="12241" y="6529"/>
                  </a:lnTo>
                  <a:cubicBezTo>
                    <a:pt x="12205" y="6556"/>
                    <a:pt x="12183" y="6563"/>
                    <a:pt x="12164" y="6569"/>
                  </a:cubicBezTo>
                  <a:cubicBezTo>
                    <a:pt x="12176" y="6506"/>
                    <a:pt x="12186" y="6444"/>
                    <a:pt x="12198" y="6376"/>
                  </a:cubicBezTo>
                  <a:lnTo>
                    <a:pt x="12198" y="6376"/>
                  </a:lnTo>
                  <a:cubicBezTo>
                    <a:pt x="12172" y="6412"/>
                    <a:pt x="12145" y="6447"/>
                    <a:pt x="12114" y="6488"/>
                  </a:cubicBezTo>
                  <a:cubicBezTo>
                    <a:pt x="12113" y="6446"/>
                    <a:pt x="12111" y="6410"/>
                    <a:pt x="12110" y="6384"/>
                  </a:cubicBezTo>
                  <a:cubicBezTo>
                    <a:pt x="12133" y="6344"/>
                    <a:pt x="12147" y="6323"/>
                    <a:pt x="12157" y="6306"/>
                  </a:cubicBezTo>
                  <a:cubicBezTo>
                    <a:pt x="12151" y="6266"/>
                    <a:pt x="12147" y="6229"/>
                    <a:pt x="12145" y="6207"/>
                  </a:cubicBezTo>
                  <a:cubicBezTo>
                    <a:pt x="12119" y="6197"/>
                    <a:pt x="12102" y="6188"/>
                    <a:pt x="12052" y="6181"/>
                  </a:cubicBezTo>
                  <a:lnTo>
                    <a:pt x="12052" y="6181"/>
                  </a:lnTo>
                  <a:cubicBezTo>
                    <a:pt x="12045" y="6189"/>
                    <a:pt x="12039" y="6197"/>
                    <a:pt x="12032" y="6204"/>
                  </a:cubicBezTo>
                  <a:cubicBezTo>
                    <a:pt x="12031" y="6205"/>
                    <a:pt x="12030" y="6205"/>
                    <a:pt x="12030" y="6205"/>
                  </a:cubicBezTo>
                  <a:cubicBezTo>
                    <a:pt x="12026" y="6205"/>
                    <a:pt x="12022" y="6195"/>
                    <a:pt x="12035" y="6179"/>
                  </a:cubicBezTo>
                  <a:cubicBezTo>
                    <a:pt x="12034" y="6174"/>
                    <a:pt x="12042" y="6169"/>
                    <a:pt x="12053" y="6163"/>
                  </a:cubicBezTo>
                  <a:lnTo>
                    <a:pt x="12053" y="6163"/>
                  </a:lnTo>
                  <a:cubicBezTo>
                    <a:pt x="12123" y="6097"/>
                    <a:pt x="12109" y="6053"/>
                    <a:pt x="12132" y="6000"/>
                  </a:cubicBezTo>
                  <a:lnTo>
                    <a:pt x="12132" y="6000"/>
                  </a:lnTo>
                  <a:cubicBezTo>
                    <a:pt x="12086" y="6019"/>
                    <a:pt x="12055" y="6031"/>
                    <a:pt x="12019" y="6042"/>
                  </a:cubicBezTo>
                  <a:cubicBezTo>
                    <a:pt x="12022" y="6014"/>
                    <a:pt x="12023" y="5992"/>
                    <a:pt x="12026" y="5959"/>
                  </a:cubicBezTo>
                  <a:cubicBezTo>
                    <a:pt x="12060" y="5966"/>
                    <a:pt x="12082" y="5969"/>
                    <a:pt x="12111" y="5972"/>
                  </a:cubicBezTo>
                  <a:cubicBezTo>
                    <a:pt x="12107" y="5941"/>
                    <a:pt x="12102" y="5914"/>
                    <a:pt x="12100" y="5885"/>
                  </a:cubicBezTo>
                  <a:cubicBezTo>
                    <a:pt x="12066" y="5876"/>
                    <a:pt x="12033" y="5866"/>
                    <a:pt x="11997" y="5851"/>
                  </a:cubicBezTo>
                  <a:cubicBezTo>
                    <a:pt x="12026" y="5801"/>
                    <a:pt x="12098" y="5876"/>
                    <a:pt x="12085" y="5760"/>
                  </a:cubicBezTo>
                  <a:cubicBezTo>
                    <a:pt x="12084" y="5760"/>
                    <a:pt x="12084" y="5759"/>
                    <a:pt x="12084" y="5759"/>
                  </a:cubicBezTo>
                  <a:lnTo>
                    <a:pt x="12084" y="5759"/>
                  </a:lnTo>
                  <a:cubicBezTo>
                    <a:pt x="12165" y="5651"/>
                    <a:pt x="12042" y="5570"/>
                    <a:pt x="12033" y="5477"/>
                  </a:cubicBezTo>
                  <a:cubicBezTo>
                    <a:pt x="12079" y="5314"/>
                    <a:pt x="11999" y="5166"/>
                    <a:pt x="11935" y="5020"/>
                  </a:cubicBezTo>
                  <a:cubicBezTo>
                    <a:pt x="11958" y="4992"/>
                    <a:pt x="11977" y="4968"/>
                    <a:pt x="11992" y="4949"/>
                  </a:cubicBezTo>
                  <a:cubicBezTo>
                    <a:pt x="11955" y="4879"/>
                    <a:pt x="11921" y="4814"/>
                    <a:pt x="11889" y="4752"/>
                  </a:cubicBezTo>
                  <a:cubicBezTo>
                    <a:pt x="11894" y="4724"/>
                    <a:pt x="11898" y="4699"/>
                    <a:pt x="11904" y="4670"/>
                  </a:cubicBezTo>
                  <a:cubicBezTo>
                    <a:pt x="11879" y="4626"/>
                    <a:pt x="11855" y="4584"/>
                    <a:pt x="11836" y="4549"/>
                  </a:cubicBezTo>
                  <a:cubicBezTo>
                    <a:pt x="11832" y="4474"/>
                    <a:pt x="11827" y="4406"/>
                    <a:pt x="11823" y="4339"/>
                  </a:cubicBezTo>
                  <a:lnTo>
                    <a:pt x="11782" y="4300"/>
                  </a:lnTo>
                  <a:lnTo>
                    <a:pt x="11805" y="4274"/>
                  </a:lnTo>
                  <a:cubicBezTo>
                    <a:pt x="11782" y="4193"/>
                    <a:pt x="11764" y="4074"/>
                    <a:pt x="11729" y="4037"/>
                  </a:cubicBezTo>
                  <a:cubicBezTo>
                    <a:pt x="11657" y="3961"/>
                    <a:pt x="11704" y="3897"/>
                    <a:pt x="11676" y="3828"/>
                  </a:cubicBezTo>
                  <a:cubicBezTo>
                    <a:pt x="11614" y="3669"/>
                    <a:pt x="11511" y="3575"/>
                    <a:pt x="11448" y="3416"/>
                  </a:cubicBezTo>
                  <a:cubicBezTo>
                    <a:pt x="11424" y="3363"/>
                    <a:pt x="11357" y="3340"/>
                    <a:pt x="11282" y="3282"/>
                  </a:cubicBezTo>
                  <a:cubicBezTo>
                    <a:pt x="11370" y="3221"/>
                    <a:pt x="11371" y="3103"/>
                    <a:pt x="11345" y="2960"/>
                  </a:cubicBezTo>
                  <a:cubicBezTo>
                    <a:pt x="11309" y="2957"/>
                    <a:pt x="11274" y="2956"/>
                    <a:pt x="11221" y="2953"/>
                  </a:cubicBezTo>
                  <a:cubicBezTo>
                    <a:pt x="11249" y="2881"/>
                    <a:pt x="11268" y="2831"/>
                    <a:pt x="11286" y="2782"/>
                  </a:cubicBezTo>
                  <a:lnTo>
                    <a:pt x="11234" y="2726"/>
                  </a:lnTo>
                  <a:cubicBezTo>
                    <a:pt x="11239" y="2703"/>
                    <a:pt x="11240" y="2685"/>
                    <a:pt x="11245" y="2662"/>
                  </a:cubicBezTo>
                  <a:cubicBezTo>
                    <a:pt x="11187" y="2606"/>
                    <a:pt x="11130" y="2551"/>
                    <a:pt x="11068" y="2491"/>
                  </a:cubicBezTo>
                  <a:cubicBezTo>
                    <a:pt x="11083" y="2470"/>
                    <a:pt x="11098" y="2451"/>
                    <a:pt x="11112" y="2432"/>
                  </a:cubicBezTo>
                  <a:cubicBezTo>
                    <a:pt x="10981" y="2230"/>
                    <a:pt x="10898" y="2020"/>
                    <a:pt x="10834" y="1789"/>
                  </a:cubicBezTo>
                  <a:cubicBezTo>
                    <a:pt x="10700" y="1693"/>
                    <a:pt x="10689" y="1542"/>
                    <a:pt x="10622" y="1382"/>
                  </a:cubicBezTo>
                  <a:cubicBezTo>
                    <a:pt x="10577" y="1359"/>
                    <a:pt x="10528" y="1337"/>
                    <a:pt x="10481" y="1314"/>
                  </a:cubicBezTo>
                  <a:cubicBezTo>
                    <a:pt x="10434" y="1209"/>
                    <a:pt x="10371" y="1117"/>
                    <a:pt x="10309" y="1027"/>
                  </a:cubicBezTo>
                  <a:cubicBezTo>
                    <a:pt x="10274" y="978"/>
                    <a:pt x="10234" y="933"/>
                    <a:pt x="10194" y="886"/>
                  </a:cubicBezTo>
                  <a:cubicBezTo>
                    <a:pt x="10149" y="842"/>
                    <a:pt x="10103" y="796"/>
                    <a:pt x="10065" y="749"/>
                  </a:cubicBezTo>
                  <a:cubicBezTo>
                    <a:pt x="10007" y="680"/>
                    <a:pt x="9956" y="624"/>
                    <a:pt x="9893" y="562"/>
                  </a:cubicBezTo>
                  <a:cubicBezTo>
                    <a:pt x="9824" y="509"/>
                    <a:pt x="9750" y="452"/>
                    <a:pt x="9678" y="394"/>
                  </a:cubicBezTo>
                  <a:cubicBezTo>
                    <a:pt x="9641" y="366"/>
                    <a:pt x="9603" y="338"/>
                    <a:pt x="9563" y="313"/>
                  </a:cubicBezTo>
                  <a:cubicBezTo>
                    <a:pt x="9520" y="290"/>
                    <a:pt x="9472" y="269"/>
                    <a:pt x="9426" y="247"/>
                  </a:cubicBezTo>
                  <a:cubicBezTo>
                    <a:pt x="9334" y="205"/>
                    <a:pt x="9245" y="156"/>
                    <a:pt x="9148" y="105"/>
                  </a:cubicBezTo>
                  <a:cubicBezTo>
                    <a:pt x="9004" y="49"/>
                    <a:pt x="8847" y="1"/>
                    <a:pt x="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1173850" y="4327725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79" y="0"/>
                  </a:moveTo>
                  <a:cubicBezTo>
                    <a:pt x="152" y="12"/>
                    <a:pt x="127" y="25"/>
                    <a:pt x="89" y="41"/>
                  </a:cubicBezTo>
                  <a:cubicBezTo>
                    <a:pt x="70" y="87"/>
                    <a:pt x="43" y="149"/>
                    <a:pt x="1" y="246"/>
                  </a:cubicBezTo>
                  <a:cubicBezTo>
                    <a:pt x="67" y="212"/>
                    <a:pt x="105" y="193"/>
                    <a:pt x="136" y="177"/>
                  </a:cubicBezTo>
                  <a:cubicBezTo>
                    <a:pt x="152" y="110"/>
                    <a:pt x="165" y="56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464500" y="4486575"/>
              <a:ext cx="5275" cy="3875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83" y="0"/>
                  </a:moveTo>
                  <a:cubicBezTo>
                    <a:pt x="140" y="11"/>
                    <a:pt x="94" y="22"/>
                    <a:pt x="0" y="44"/>
                  </a:cubicBezTo>
                  <a:cubicBezTo>
                    <a:pt x="59" y="89"/>
                    <a:pt x="100" y="119"/>
                    <a:pt x="146" y="155"/>
                  </a:cubicBezTo>
                  <a:cubicBezTo>
                    <a:pt x="196" y="99"/>
                    <a:pt x="111" y="55"/>
                    <a:pt x="211" y="9"/>
                  </a:cubicBezTo>
                  <a:cubicBezTo>
                    <a:pt x="203" y="8"/>
                    <a:pt x="194" y="5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466150" y="4502575"/>
              <a:ext cx="6100" cy="1750"/>
            </a:xfrm>
            <a:custGeom>
              <a:avLst/>
              <a:gdLst/>
              <a:ahLst/>
              <a:cxnLst/>
              <a:rect l="l" t="t" r="r" b="b"/>
              <a:pathLst>
                <a:path w="244" h="70" extrusionOk="0">
                  <a:moveTo>
                    <a:pt x="0" y="0"/>
                  </a:moveTo>
                  <a:cubicBezTo>
                    <a:pt x="20" y="36"/>
                    <a:pt x="27" y="49"/>
                    <a:pt x="39" y="69"/>
                  </a:cubicBezTo>
                  <a:cubicBezTo>
                    <a:pt x="101" y="53"/>
                    <a:pt x="153" y="37"/>
                    <a:pt x="243" y="14"/>
                  </a:cubicBezTo>
                  <a:cubicBezTo>
                    <a:pt x="148" y="8"/>
                    <a:pt x="92" y="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1372800" y="4541500"/>
              <a:ext cx="2875" cy="1675"/>
            </a:xfrm>
            <a:custGeom>
              <a:avLst/>
              <a:gdLst/>
              <a:ahLst/>
              <a:cxnLst/>
              <a:rect l="l" t="t" r="r" b="b"/>
              <a:pathLst>
                <a:path w="115" h="67" extrusionOk="0">
                  <a:moveTo>
                    <a:pt x="39" y="1"/>
                  </a:moveTo>
                  <a:cubicBezTo>
                    <a:pt x="34" y="1"/>
                    <a:pt x="29" y="1"/>
                    <a:pt x="23" y="1"/>
                  </a:cubicBezTo>
                  <a:cubicBezTo>
                    <a:pt x="33" y="26"/>
                    <a:pt x="0" y="67"/>
                    <a:pt x="71" y="67"/>
                  </a:cubicBezTo>
                  <a:cubicBezTo>
                    <a:pt x="77" y="67"/>
                    <a:pt x="83" y="67"/>
                    <a:pt x="90" y="66"/>
                  </a:cubicBezTo>
                  <a:cubicBezTo>
                    <a:pt x="81" y="41"/>
                    <a:pt x="115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850650" y="4553475"/>
              <a:ext cx="3025" cy="1175"/>
            </a:xfrm>
            <a:custGeom>
              <a:avLst/>
              <a:gdLst/>
              <a:ahLst/>
              <a:cxnLst/>
              <a:rect l="l" t="t" r="r" b="b"/>
              <a:pathLst>
                <a:path w="121" h="47" extrusionOk="0">
                  <a:moveTo>
                    <a:pt x="73" y="0"/>
                  </a:moveTo>
                  <a:lnTo>
                    <a:pt x="1" y="46"/>
                  </a:lnTo>
                  <a:lnTo>
                    <a:pt x="120" y="3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451225" y="4514275"/>
              <a:ext cx="1075" cy="1975"/>
            </a:xfrm>
            <a:custGeom>
              <a:avLst/>
              <a:gdLst/>
              <a:ahLst/>
              <a:cxnLst/>
              <a:rect l="l" t="t" r="r" b="b"/>
              <a:pathLst>
                <a:path w="43" h="79" extrusionOk="0">
                  <a:moveTo>
                    <a:pt x="31" y="0"/>
                  </a:moveTo>
                  <a:lnTo>
                    <a:pt x="0" y="7"/>
                  </a:lnTo>
                  <a:lnTo>
                    <a:pt x="12" y="78"/>
                  </a:lnTo>
                  <a:lnTo>
                    <a:pt x="43" y="7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929375" y="4523375"/>
              <a:ext cx="2850" cy="1975"/>
            </a:xfrm>
            <a:custGeom>
              <a:avLst/>
              <a:gdLst/>
              <a:ahLst/>
              <a:cxnLst/>
              <a:rect l="l" t="t" r="r" b="b"/>
              <a:pathLst>
                <a:path w="114" h="79" extrusionOk="0">
                  <a:moveTo>
                    <a:pt x="102" y="1"/>
                  </a:moveTo>
                  <a:lnTo>
                    <a:pt x="0" y="51"/>
                  </a:lnTo>
                  <a:lnTo>
                    <a:pt x="14" y="79"/>
                  </a:lnTo>
                  <a:lnTo>
                    <a:pt x="114" y="2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234500" y="4158125"/>
              <a:ext cx="1875" cy="2075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1" y="0"/>
                  </a:moveTo>
                  <a:cubicBezTo>
                    <a:pt x="14" y="56"/>
                    <a:pt x="15" y="83"/>
                    <a:pt x="21" y="83"/>
                  </a:cubicBezTo>
                  <a:cubicBezTo>
                    <a:pt x="37" y="83"/>
                    <a:pt x="57" y="74"/>
                    <a:pt x="74" y="68"/>
                  </a:cubicBezTo>
                  <a:cubicBezTo>
                    <a:pt x="55" y="50"/>
                    <a:pt x="37" y="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042150" y="4513025"/>
              <a:ext cx="2925" cy="2525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106" y="0"/>
                  </a:moveTo>
                  <a:lnTo>
                    <a:pt x="0" y="85"/>
                  </a:lnTo>
                  <a:lnTo>
                    <a:pt x="10" y="100"/>
                  </a:lnTo>
                  <a:lnTo>
                    <a:pt x="116" y="1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009625" y="3996550"/>
              <a:ext cx="2225" cy="2025"/>
            </a:xfrm>
            <a:custGeom>
              <a:avLst/>
              <a:gdLst/>
              <a:ahLst/>
              <a:cxnLst/>
              <a:rect l="l" t="t" r="r" b="b"/>
              <a:pathLst>
                <a:path w="89" h="81" extrusionOk="0">
                  <a:moveTo>
                    <a:pt x="43" y="0"/>
                  </a:moveTo>
                  <a:lnTo>
                    <a:pt x="1" y="57"/>
                  </a:lnTo>
                  <a:lnTo>
                    <a:pt x="45" y="81"/>
                  </a:lnTo>
                  <a:lnTo>
                    <a:pt x="89" y="24"/>
                  </a:lnTo>
                  <a:cubicBezTo>
                    <a:pt x="73" y="16"/>
                    <a:pt x="58" y="9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928275" y="4194425"/>
              <a:ext cx="975" cy="3075"/>
            </a:xfrm>
            <a:custGeom>
              <a:avLst/>
              <a:gdLst/>
              <a:ahLst/>
              <a:cxnLst/>
              <a:rect l="l" t="t" r="r" b="b"/>
              <a:pathLst>
                <a:path w="39" h="12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0"/>
                    <a:pt x="3" y="81"/>
                    <a:pt x="8" y="122"/>
                  </a:cubicBezTo>
                  <a:lnTo>
                    <a:pt x="38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132625" y="4532800"/>
              <a:ext cx="3600" cy="2225"/>
            </a:xfrm>
            <a:custGeom>
              <a:avLst/>
              <a:gdLst/>
              <a:ahLst/>
              <a:cxnLst/>
              <a:rect l="l" t="t" r="r" b="b"/>
              <a:pathLst>
                <a:path w="144" h="89" extrusionOk="0">
                  <a:moveTo>
                    <a:pt x="0" y="1"/>
                  </a:moveTo>
                  <a:cubicBezTo>
                    <a:pt x="36" y="21"/>
                    <a:pt x="70" y="43"/>
                    <a:pt x="143" y="89"/>
                  </a:cubicBezTo>
                  <a:cubicBezTo>
                    <a:pt x="109" y="45"/>
                    <a:pt x="103" y="27"/>
                    <a:pt x="95" y="24"/>
                  </a:cubicBezTo>
                  <a:cubicBezTo>
                    <a:pt x="64" y="14"/>
                    <a:pt x="31" y="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770025" y="4569400"/>
              <a:ext cx="1650" cy="475"/>
            </a:xfrm>
            <a:custGeom>
              <a:avLst/>
              <a:gdLst/>
              <a:ahLst/>
              <a:cxnLst/>
              <a:rect l="l" t="t" r="r" b="b"/>
              <a:pathLst>
                <a:path w="66" h="19" extrusionOk="0">
                  <a:moveTo>
                    <a:pt x="2" y="1"/>
                  </a:moveTo>
                  <a:lnTo>
                    <a:pt x="1" y="12"/>
                  </a:lnTo>
                  <a:lnTo>
                    <a:pt x="63" y="18"/>
                  </a:lnTo>
                  <a:lnTo>
                    <a:pt x="66" y="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780075" y="4565875"/>
              <a:ext cx="1600" cy="450"/>
            </a:xfrm>
            <a:custGeom>
              <a:avLst/>
              <a:gdLst/>
              <a:ahLst/>
              <a:cxnLst/>
              <a:rect l="l" t="t" r="r" b="b"/>
              <a:pathLst>
                <a:path w="64" h="18" extrusionOk="0">
                  <a:moveTo>
                    <a:pt x="2" y="0"/>
                  </a:moveTo>
                  <a:lnTo>
                    <a:pt x="1" y="12"/>
                  </a:lnTo>
                  <a:lnTo>
                    <a:pt x="61" y="18"/>
                  </a:lnTo>
                  <a:lnTo>
                    <a:pt x="64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805275" y="4582750"/>
              <a:ext cx="1725" cy="950"/>
            </a:xfrm>
            <a:custGeom>
              <a:avLst/>
              <a:gdLst/>
              <a:ahLst/>
              <a:cxnLst/>
              <a:rect l="l" t="t" r="r" b="b"/>
              <a:pathLst>
                <a:path w="69" h="38" extrusionOk="0">
                  <a:moveTo>
                    <a:pt x="55" y="1"/>
                  </a:moveTo>
                  <a:lnTo>
                    <a:pt x="0" y="26"/>
                  </a:lnTo>
                  <a:lnTo>
                    <a:pt x="21" y="37"/>
                  </a:lnTo>
                  <a:lnTo>
                    <a:pt x="68" y="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859750" y="4549675"/>
              <a:ext cx="600" cy="1000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21" y="1"/>
                  </a:moveTo>
                  <a:lnTo>
                    <a:pt x="0" y="4"/>
                  </a:lnTo>
                  <a:lnTo>
                    <a:pt x="5" y="39"/>
                  </a:lnTo>
                  <a:lnTo>
                    <a:pt x="24" y="36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898650" y="4538975"/>
              <a:ext cx="700" cy="1025"/>
            </a:xfrm>
            <a:custGeom>
              <a:avLst/>
              <a:gdLst/>
              <a:ahLst/>
              <a:cxnLst/>
              <a:rect l="l" t="t" r="r" b="b"/>
              <a:pathLst>
                <a:path w="28" h="41" extrusionOk="0">
                  <a:moveTo>
                    <a:pt x="19" y="1"/>
                  </a:moveTo>
                  <a:lnTo>
                    <a:pt x="1" y="5"/>
                  </a:lnTo>
                  <a:lnTo>
                    <a:pt x="8" y="41"/>
                  </a:lnTo>
                  <a:lnTo>
                    <a:pt x="27" y="3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914400" y="4530225"/>
              <a:ext cx="1575" cy="625"/>
            </a:xfrm>
            <a:custGeom>
              <a:avLst/>
              <a:gdLst/>
              <a:ahLst/>
              <a:cxnLst/>
              <a:rect l="l" t="t" r="r" b="b"/>
              <a:pathLst>
                <a:path w="63" h="25" extrusionOk="0">
                  <a:moveTo>
                    <a:pt x="15" y="1"/>
                  </a:moveTo>
                  <a:lnTo>
                    <a:pt x="1" y="18"/>
                  </a:lnTo>
                  <a:cubicBezTo>
                    <a:pt x="18" y="20"/>
                    <a:pt x="36" y="23"/>
                    <a:pt x="54" y="24"/>
                  </a:cubicBezTo>
                  <a:lnTo>
                    <a:pt x="62" y="1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945875" y="4562350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63" y="0"/>
                  </a:moveTo>
                  <a:lnTo>
                    <a:pt x="1" y="28"/>
                  </a:lnTo>
                  <a:lnTo>
                    <a:pt x="5" y="38"/>
                  </a:lnTo>
                  <a:lnTo>
                    <a:pt x="66" y="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991450" y="4488225"/>
              <a:ext cx="1500" cy="550"/>
            </a:xfrm>
            <a:custGeom>
              <a:avLst/>
              <a:gdLst/>
              <a:ahLst/>
              <a:cxnLst/>
              <a:rect l="l" t="t" r="r" b="b"/>
              <a:pathLst>
                <a:path w="60" h="22" extrusionOk="0">
                  <a:moveTo>
                    <a:pt x="10" y="0"/>
                  </a:moveTo>
                  <a:lnTo>
                    <a:pt x="1" y="21"/>
                  </a:lnTo>
                  <a:lnTo>
                    <a:pt x="54" y="15"/>
                  </a:lnTo>
                  <a:lnTo>
                    <a:pt x="6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1061200" y="4486600"/>
              <a:ext cx="1525" cy="800"/>
            </a:xfrm>
            <a:custGeom>
              <a:avLst/>
              <a:gdLst/>
              <a:ahLst/>
              <a:cxnLst/>
              <a:rect l="l" t="t" r="r" b="b"/>
              <a:pathLst>
                <a:path w="61" h="32" extrusionOk="0">
                  <a:moveTo>
                    <a:pt x="61" y="1"/>
                  </a:moveTo>
                  <a:lnTo>
                    <a:pt x="6" y="17"/>
                  </a:lnTo>
                  <a:lnTo>
                    <a:pt x="0" y="32"/>
                  </a:lnTo>
                  <a:cubicBezTo>
                    <a:pt x="16" y="29"/>
                    <a:pt x="34" y="26"/>
                    <a:pt x="52" y="2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915700" y="4530550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9" y="1"/>
                  </a:moveTo>
                  <a:lnTo>
                    <a:pt x="0" y="11"/>
                  </a:lnTo>
                  <a:lnTo>
                    <a:pt x="47" y="24"/>
                  </a:lnTo>
                  <a:lnTo>
                    <a:pt x="62" y="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1118375" y="4421125"/>
              <a:ext cx="1025" cy="1400"/>
            </a:xfrm>
            <a:custGeom>
              <a:avLst/>
              <a:gdLst/>
              <a:ahLst/>
              <a:cxnLst/>
              <a:rect l="l" t="t" r="r" b="b"/>
              <a:pathLst>
                <a:path w="41" h="56" extrusionOk="0">
                  <a:moveTo>
                    <a:pt x="41" y="1"/>
                  </a:moveTo>
                  <a:lnTo>
                    <a:pt x="1" y="52"/>
                  </a:lnTo>
                  <a:lnTo>
                    <a:pt x="36" y="55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1189550" y="4304175"/>
              <a:ext cx="1075" cy="1650"/>
            </a:xfrm>
            <a:custGeom>
              <a:avLst/>
              <a:gdLst/>
              <a:ahLst/>
              <a:cxnLst/>
              <a:rect l="l" t="t" r="r" b="b"/>
              <a:pathLst>
                <a:path w="43" h="66" extrusionOk="0">
                  <a:moveTo>
                    <a:pt x="32" y="0"/>
                  </a:moveTo>
                  <a:lnTo>
                    <a:pt x="1" y="59"/>
                  </a:lnTo>
                  <a:lnTo>
                    <a:pt x="11" y="65"/>
                  </a:lnTo>
                  <a:lnTo>
                    <a:pt x="42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936825" y="4091775"/>
              <a:ext cx="1025" cy="750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7" y="0"/>
                  </a:moveTo>
                  <a:lnTo>
                    <a:pt x="1" y="18"/>
                  </a:lnTo>
                  <a:lnTo>
                    <a:pt x="35" y="30"/>
                  </a:lnTo>
                  <a:lnTo>
                    <a:pt x="41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930475" y="4129800"/>
              <a:ext cx="975" cy="67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3" y="0"/>
                  </a:moveTo>
                  <a:lnTo>
                    <a:pt x="0" y="21"/>
                  </a:lnTo>
                  <a:lnTo>
                    <a:pt x="34" y="27"/>
                  </a:lnTo>
                  <a:lnTo>
                    <a:pt x="3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928200" y="4145675"/>
              <a:ext cx="450" cy="1575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6" y="1"/>
                  </a:moveTo>
                  <a:lnTo>
                    <a:pt x="0" y="61"/>
                  </a:lnTo>
                  <a:lnTo>
                    <a:pt x="12" y="63"/>
                  </a:lnTo>
                  <a:lnTo>
                    <a:pt x="18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928275" y="4150475"/>
              <a:ext cx="975" cy="1500"/>
            </a:xfrm>
            <a:custGeom>
              <a:avLst/>
              <a:gdLst/>
              <a:ahLst/>
              <a:cxnLst/>
              <a:rect l="l" t="t" r="r" b="b"/>
              <a:pathLst>
                <a:path w="39" h="60" extrusionOk="0">
                  <a:moveTo>
                    <a:pt x="28" y="0"/>
                  </a:moveTo>
                  <a:lnTo>
                    <a:pt x="0" y="47"/>
                  </a:lnTo>
                  <a:lnTo>
                    <a:pt x="6" y="59"/>
                  </a:lnTo>
                  <a:lnTo>
                    <a:pt x="3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934950" y="4340625"/>
              <a:ext cx="950" cy="1650"/>
            </a:xfrm>
            <a:custGeom>
              <a:avLst/>
              <a:gdLst/>
              <a:ahLst/>
              <a:cxnLst/>
              <a:rect l="l" t="t" r="r" b="b"/>
              <a:pathLst>
                <a:path w="38" h="66" extrusionOk="0">
                  <a:moveTo>
                    <a:pt x="11" y="0"/>
                  </a:moveTo>
                  <a:lnTo>
                    <a:pt x="1" y="5"/>
                  </a:lnTo>
                  <a:lnTo>
                    <a:pt x="26" y="65"/>
                  </a:lnTo>
                  <a:lnTo>
                    <a:pt x="38" y="6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97225" y="4434500"/>
              <a:ext cx="1325" cy="1450"/>
            </a:xfrm>
            <a:custGeom>
              <a:avLst/>
              <a:gdLst/>
              <a:ahLst/>
              <a:cxnLst/>
              <a:rect l="l" t="t" r="r" b="b"/>
              <a:pathLst>
                <a:path w="53" h="58" extrusionOk="0">
                  <a:moveTo>
                    <a:pt x="10" y="0"/>
                  </a:moveTo>
                  <a:lnTo>
                    <a:pt x="1" y="7"/>
                  </a:lnTo>
                  <a:lnTo>
                    <a:pt x="43" y="57"/>
                  </a:lnTo>
                  <a:lnTo>
                    <a:pt x="52" y="5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17825" y="4521225"/>
              <a:ext cx="1350" cy="1150"/>
            </a:xfrm>
            <a:custGeom>
              <a:avLst/>
              <a:gdLst/>
              <a:ahLst/>
              <a:cxnLst/>
              <a:rect l="l" t="t" r="r" b="b"/>
              <a:pathLst>
                <a:path w="54" h="46" extrusionOk="0">
                  <a:moveTo>
                    <a:pt x="16" y="0"/>
                  </a:moveTo>
                  <a:lnTo>
                    <a:pt x="1" y="2"/>
                  </a:lnTo>
                  <a:lnTo>
                    <a:pt x="29" y="46"/>
                  </a:lnTo>
                  <a:lnTo>
                    <a:pt x="54" y="4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131625" y="4531325"/>
              <a:ext cx="1425" cy="1125"/>
            </a:xfrm>
            <a:custGeom>
              <a:avLst/>
              <a:gdLst/>
              <a:ahLst/>
              <a:cxnLst/>
              <a:rect l="l" t="t" r="r" b="b"/>
              <a:pathLst>
                <a:path w="57" h="45" extrusionOk="0">
                  <a:moveTo>
                    <a:pt x="26" y="1"/>
                  </a:moveTo>
                  <a:lnTo>
                    <a:pt x="1" y="2"/>
                  </a:lnTo>
                  <a:lnTo>
                    <a:pt x="40" y="45"/>
                  </a:lnTo>
                  <a:lnTo>
                    <a:pt x="57" y="4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172975" y="4545500"/>
              <a:ext cx="875" cy="1050"/>
            </a:xfrm>
            <a:custGeom>
              <a:avLst/>
              <a:gdLst/>
              <a:ahLst/>
              <a:cxnLst/>
              <a:rect l="l" t="t" r="r" b="b"/>
              <a:pathLst>
                <a:path w="35" h="42" extrusionOk="0">
                  <a:moveTo>
                    <a:pt x="12" y="0"/>
                  </a:moveTo>
                  <a:lnTo>
                    <a:pt x="0" y="34"/>
                  </a:lnTo>
                  <a:lnTo>
                    <a:pt x="21" y="41"/>
                  </a:lnTo>
                  <a:lnTo>
                    <a:pt x="3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263450" y="4558000"/>
              <a:ext cx="1725" cy="400"/>
            </a:xfrm>
            <a:custGeom>
              <a:avLst/>
              <a:gdLst/>
              <a:ahLst/>
              <a:cxnLst/>
              <a:rect l="l" t="t" r="r" b="b"/>
              <a:pathLst>
                <a:path w="69" h="16" extrusionOk="0">
                  <a:moveTo>
                    <a:pt x="2" y="0"/>
                  </a:moveTo>
                  <a:lnTo>
                    <a:pt x="1" y="12"/>
                  </a:lnTo>
                  <a:lnTo>
                    <a:pt x="67" y="15"/>
                  </a:lnTo>
                  <a:lnTo>
                    <a:pt x="68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304025" y="455435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" y="1"/>
                  </a:moveTo>
                  <a:lnTo>
                    <a:pt x="0" y="36"/>
                  </a:lnTo>
                  <a:lnTo>
                    <a:pt x="22" y="36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236075" y="4160400"/>
              <a:ext cx="725" cy="1825"/>
            </a:xfrm>
            <a:custGeom>
              <a:avLst/>
              <a:gdLst/>
              <a:ahLst/>
              <a:cxnLst/>
              <a:rect l="l" t="t" r="r" b="b"/>
              <a:pathLst>
                <a:path w="29" h="73" extrusionOk="0">
                  <a:moveTo>
                    <a:pt x="10" y="0"/>
                  </a:moveTo>
                  <a:lnTo>
                    <a:pt x="1" y="12"/>
                  </a:lnTo>
                  <a:lnTo>
                    <a:pt x="14" y="72"/>
                  </a:lnTo>
                  <a:lnTo>
                    <a:pt x="29" y="5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375050" y="4543150"/>
              <a:ext cx="1700" cy="700"/>
            </a:xfrm>
            <a:custGeom>
              <a:avLst/>
              <a:gdLst/>
              <a:ahLst/>
              <a:cxnLst/>
              <a:rect l="l" t="t" r="r" b="b"/>
              <a:pathLst>
                <a:path w="68" h="28" extrusionOk="0">
                  <a:moveTo>
                    <a:pt x="68" y="2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376550" y="4543725"/>
              <a:ext cx="1725" cy="825"/>
            </a:xfrm>
            <a:custGeom>
              <a:avLst/>
              <a:gdLst/>
              <a:ahLst/>
              <a:cxnLst/>
              <a:rect l="l" t="t" r="r" b="b"/>
              <a:pathLst>
                <a:path w="69" h="33" extrusionOk="0">
                  <a:moveTo>
                    <a:pt x="14" y="1"/>
                  </a:moveTo>
                  <a:lnTo>
                    <a:pt x="1" y="9"/>
                  </a:lnTo>
                  <a:lnTo>
                    <a:pt x="48" y="33"/>
                  </a:lnTo>
                  <a:lnTo>
                    <a:pt x="68" y="2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1386250" y="4540825"/>
              <a:ext cx="1700" cy="575"/>
            </a:xfrm>
            <a:custGeom>
              <a:avLst/>
              <a:gdLst/>
              <a:ahLst/>
              <a:cxnLst/>
              <a:rect l="l" t="t" r="r" b="b"/>
              <a:pathLst>
                <a:path w="68" h="23" extrusionOk="0">
                  <a:moveTo>
                    <a:pt x="66" y="0"/>
                  </a:moveTo>
                  <a:lnTo>
                    <a:pt x="1" y="11"/>
                  </a:lnTo>
                  <a:lnTo>
                    <a:pt x="2" y="22"/>
                  </a:lnTo>
                  <a:lnTo>
                    <a:pt x="67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1392600" y="4538825"/>
              <a:ext cx="1625" cy="575"/>
            </a:xfrm>
            <a:custGeom>
              <a:avLst/>
              <a:gdLst/>
              <a:ahLst/>
              <a:cxnLst/>
              <a:rect l="l" t="t" r="r" b="b"/>
              <a:pathLst>
                <a:path w="65" h="23" extrusionOk="0">
                  <a:moveTo>
                    <a:pt x="63" y="1"/>
                  </a:moveTo>
                  <a:lnTo>
                    <a:pt x="0" y="11"/>
                  </a:lnTo>
                  <a:lnTo>
                    <a:pt x="1" y="23"/>
                  </a:lnTo>
                  <a:lnTo>
                    <a:pt x="65" y="1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1428825" y="4525200"/>
              <a:ext cx="675" cy="975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2" y="0"/>
                  </a:moveTo>
                  <a:lnTo>
                    <a:pt x="0" y="3"/>
                  </a:lnTo>
                  <a:lnTo>
                    <a:pt x="5" y="38"/>
                  </a:lnTo>
                  <a:lnTo>
                    <a:pt x="27" y="3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1066925" y="4102800"/>
              <a:ext cx="1025" cy="1650"/>
            </a:xfrm>
            <a:custGeom>
              <a:avLst/>
              <a:gdLst/>
              <a:ahLst/>
              <a:cxnLst/>
              <a:rect l="l" t="t" r="r" b="b"/>
              <a:pathLst>
                <a:path w="41" h="66" extrusionOk="0">
                  <a:moveTo>
                    <a:pt x="1" y="0"/>
                  </a:moveTo>
                  <a:lnTo>
                    <a:pt x="17" y="65"/>
                  </a:lnTo>
                  <a:lnTo>
                    <a:pt x="40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1461450" y="4510100"/>
              <a:ext cx="1600" cy="700"/>
            </a:xfrm>
            <a:custGeom>
              <a:avLst/>
              <a:gdLst/>
              <a:ahLst/>
              <a:cxnLst/>
              <a:rect l="l" t="t" r="r" b="b"/>
              <a:pathLst>
                <a:path w="64" h="28" extrusionOk="0">
                  <a:moveTo>
                    <a:pt x="62" y="1"/>
                  </a:moveTo>
                  <a:lnTo>
                    <a:pt x="0" y="16"/>
                  </a:lnTo>
                  <a:lnTo>
                    <a:pt x="3" y="27"/>
                  </a:lnTo>
                  <a:lnTo>
                    <a:pt x="63" y="1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1460975" y="4490200"/>
              <a:ext cx="1600" cy="650"/>
            </a:xfrm>
            <a:custGeom>
              <a:avLst/>
              <a:gdLst/>
              <a:ahLst/>
              <a:cxnLst/>
              <a:rect l="l" t="t" r="r" b="b"/>
              <a:pathLst>
                <a:path w="64" h="26" extrusionOk="0">
                  <a:moveTo>
                    <a:pt x="60" y="1"/>
                  </a:moveTo>
                  <a:lnTo>
                    <a:pt x="0" y="16"/>
                  </a:lnTo>
                  <a:lnTo>
                    <a:pt x="3" y="26"/>
                  </a:lnTo>
                  <a:lnTo>
                    <a:pt x="63" y="13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473625" y="4503500"/>
              <a:ext cx="725" cy="1000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21" y="0"/>
                  </a:moveTo>
                  <a:lnTo>
                    <a:pt x="0" y="6"/>
                  </a:lnTo>
                  <a:lnTo>
                    <a:pt x="8" y="40"/>
                  </a:lnTo>
                  <a:lnTo>
                    <a:pt x="28" y="3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476000" y="4499300"/>
              <a:ext cx="700" cy="1025"/>
            </a:xfrm>
            <a:custGeom>
              <a:avLst/>
              <a:gdLst/>
              <a:ahLst/>
              <a:cxnLst/>
              <a:rect l="l" t="t" r="r" b="b"/>
              <a:pathLst>
                <a:path w="28" h="41" extrusionOk="0">
                  <a:moveTo>
                    <a:pt x="21" y="0"/>
                  </a:moveTo>
                  <a:lnTo>
                    <a:pt x="1" y="5"/>
                  </a:lnTo>
                  <a:lnTo>
                    <a:pt x="7" y="40"/>
                  </a:lnTo>
                  <a:lnTo>
                    <a:pt x="27" y="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26"/>
          <p:cNvSpPr/>
          <p:nvPr/>
        </p:nvSpPr>
        <p:spPr>
          <a:xfrm>
            <a:off x="6065275" y="2369238"/>
            <a:ext cx="2292713" cy="2180335"/>
          </a:xfrm>
          <a:custGeom>
            <a:avLst/>
            <a:gdLst/>
            <a:ahLst/>
            <a:cxnLst/>
            <a:rect l="l" t="t" r="r" b="b"/>
            <a:pathLst>
              <a:path w="77818" h="74010" extrusionOk="0">
                <a:moveTo>
                  <a:pt x="26885" y="0"/>
                </a:moveTo>
                <a:lnTo>
                  <a:pt x="27475" y="21266"/>
                </a:lnTo>
                <a:lnTo>
                  <a:pt x="7432" y="14134"/>
                </a:lnTo>
                <a:lnTo>
                  <a:pt x="20407" y="30993"/>
                </a:lnTo>
                <a:lnTo>
                  <a:pt x="0" y="37004"/>
                </a:lnTo>
                <a:lnTo>
                  <a:pt x="20407" y="43017"/>
                </a:lnTo>
                <a:lnTo>
                  <a:pt x="7432" y="59874"/>
                </a:lnTo>
                <a:lnTo>
                  <a:pt x="27475" y="52744"/>
                </a:lnTo>
                <a:lnTo>
                  <a:pt x="26885" y="74010"/>
                </a:lnTo>
                <a:lnTo>
                  <a:pt x="26885" y="74010"/>
                </a:lnTo>
                <a:lnTo>
                  <a:pt x="38909" y="56460"/>
                </a:lnTo>
                <a:lnTo>
                  <a:pt x="50933" y="74010"/>
                </a:lnTo>
                <a:lnTo>
                  <a:pt x="50933" y="74010"/>
                </a:lnTo>
                <a:lnTo>
                  <a:pt x="50344" y="52744"/>
                </a:lnTo>
                <a:lnTo>
                  <a:pt x="70387" y="59874"/>
                </a:lnTo>
                <a:lnTo>
                  <a:pt x="57412" y="43017"/>
                </a:lnTo>
                <a:lnTo>
                  <a:pt x="77818" y="37004"/>
                </a:lnTo>
                <a:lnTo>
                  <a:pt x="57412" y="30993"/>
                </a:lnTo>
                <a:lnTo>
                  <a:pt x="70387" y="14134"/>
                </a:lnTo>
                <a:lnTo>
                  <a:pt x="70387" y="14134"/>
                </a:lnTo>
                <a:lnTo>
                  <a:pt x="50344" y="21266"/>
                </a:lnTo>
                <a:lnTo>
                  <a:pt x="50933" y="0"/>
                </a:lnTo>
                <a:lnTo>
                  <a:pt x="38909" y="17550"/>
                </a:lnTo>
                <a:lnTo>
                  <a:pt x="2688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8" name="Google Shape;208;p26">
            <a:hlinkClick r:id="" action="ppaction://hlinkshowjump?jump=nextslide"/>
          </p:cNvPr>
          <p:cNvSpPr/>
          <p:nvPr/>
        </p:nvSpPr>
        <p:spPr>
          <a:xfrm>
            <a:off x="8627302" y="368152"/>
            <a:ext cx="181906" cy="246950"/>
          </a:xfrm>
          <a:custGeom>
            <a:avLst/>
            <a:gdLst/>
            <a:ahLst/>
            <a:cxnLst/>
            <a:rect l="l" t="t" r="r" b="b"/>
            <a:pathLst>
              <a:path w="144657" h="196382" extrusionOk="0">
                <a:moveTo>
                  <a:pt x="72442" y="1"/>
                </a:moveTo>
                <a:cubicBezTo>
                  <a:pt x="67507" y="1"/>
                  <a:pt x="63516" y="3992"/>
                  <a:pt x="63516" y="8926"/>
                </a:cubicBezTo>
                <a:lnTo>
                  <a:pt x="63516" y="165910"/>
                </a:lnTo>
                <a:lnTo>
                  <a:pt x="16256" y="118668"/>
                </a:lnTo>
                <a:cubicBezTo>
                  <a:pt x="14508" y="116851"/>
                  <a:pt x="12178" y="115938"/>
                  <a:pt x="9843" y="115938"/>
                </a:cubicBezTo>
                <a:cubicBezTo>
                  <a:pt x="7610" y="115938"/>
                  <a:pt x="5372" y="116774"/>
                  <a:pt x="3638" y="118450"/>
                </a:cubicBezTo>
                <a:cubicBezTo>
                  <a:pt x="91" y="121870"/>
                  <a:pt x="1" y="127521"/>
                  <a:pt x="3420" y="131068"/>
                </a:cubicBezTo>
                <a:cubicBezTo>
                  <a:pt x="3493" y="131150"/>
                  <a:pt x="3566" y="131213"/>
                  <a:pt x="3638" y="131286"/>
                </a:cubicBezTo>
                <a:lnTo>
                  <a:pt x="66128" y="193776"/>
                </a:lnTo>
                <a:cubicBezTo>
                  <a:pt x="67875" y="195513"/>
                  <a:pt x="70158" y="196382"/>
                  <a:pt x="72441" y="196382"/>
                </a:cubicBezTo>
                <a:cubicBezTo>
                  <a:pt x="74723" y="196382"/>
                  <a:pt x="77005" y="195513"/>
                  <a:pt x="78746" y="193776"/>
                </a:cubicBezTo>
                <a:lnTo>
                  <a:pt x="141236" y="131286"/>
                </a:lnTo>
                <a:cubicBezTo>
                  <a:pt x="144656" y="127739"/>
                  <a:pt x="144556" y="122088"/>
                  <a:pt x="141019" y="118668"/>
                </a:cubicBezTo>
                <a:cubicBezTo>
                  <a:pt x="139291" y="116994"/>
                  <a:pt x="137052" y="116157"/>
                  <a:pt x="134814" y="116157"/>
                </a:cubicBezTo>
                <a:cubicBezTo>
                  <a:pt x="132576" y="116157"/>
                  <a:pt x="130338" y="116994"/>
                  <a:pt x="128610" y="118668"/>
                </a:cubicBezTo>
                <a:lnTo>
                  <a:pt x="81359" y="165910"/>
                </a:lnTo>
                <a:lnTo>
                  <a:pt x="81359" y="8926"/>
                </a:lnTo>
                <a:cubicBezTo>
                  <a:pt x="81359" y="3992"/>
                  <a:pt x="77367" y="1"/>
                  <a:pt x="724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360602" y="234196"/>
            <a:ext cx="400943" cy="393566"/>
          </a:xfrm>
          <a:custGeom>
            <a:avLst/>
            <a:gdLst/>
            <a:ahLst/>
            <a:cxnLst/>
            <a:rect l="l" t="t" r="r" b="b"/>
            <a:pathLst>
              <a:path w="31739" h="31155" extrusionOk="0">
                <a:moveTo>
                  <a:pt x="3472" y="909"/>
                </a:moveTo>
                <a:cubicBezTo>
                  <a:pt x="3765" y="909"/>
                  <a:pt x="4058" y="1020"/>
                  <a:pt x="4281" y="1244"/>
                </a:cubicBezTo>
                <a:lnTo>
                  <a:pt x="5803" y="2766"/>
                </a:lnTo>
                <a:lnTo>
                  <a:pt x="2769" y="5802"/>
                </a:lnTo>
                <a:lnTo>
                  <a:pt x="1246" y="4280"/>
                </a:lnTo>
                <a:cubicBezTo>
                  <a:pt x="1030" y="4065"/>
                  <a:pt x="910" y="3777"/>
                  <a:pt x="910" y="3470"/>
                </a:cubicBezTo>
                <a:cubicBezTo>
                  <a:pt x="910" y="3164"/>
                  <a:pt x="1030" y="2878"/>
                  <a:pt x="1246" y="2660"/>
                </a:cubicBezTo>
                <a:lnTo>
                  <a:pt x="2663" y="1244"/>
                </a:lnTo>
                <a:cubicBezTo>
                  <a:pt x="2886" y="1020"/>
                  <a:pt x="3179" y="909"/>
                  <a:pt x="3472" y="909"/>
                </a:cubicBezTo>
                <a:close/>
                <a:moveTo>
                  <a:pt x="15701" y="7696"/>
                </a:moveTo>
                <a:cubicBezTo>
                  <a:pt x="15584" y="7696"/>
                  <a:pt x="15468" y="7741"/>
                  <a:pt x="15378" y="7829"/>
                </a:cubicBezTo>
                <a:cubicBezTo>
                  <a:pt x="15201" y="8008"/>
                  <a:pt x="15201" y="8297"/>
                  <a:pt x="15378" y="8474"/>
                </a:cubicBezTo>
                <a:lnTo>
                  <a:pt x="18366" y="11463"/>
                </a:lnTo>
                <a:cubicBezTo>
                  <a:pt x="18455" y="11552"/>
                  <a:pt x="18572" y="11598"/>
                  <a:pt x="18690" y="11598"/>
                </a:cubicBezTo>
                <a:cubicBezTo>
                  <a:pt x="18806" y="11598"/>
                  <a:pt x="18923" y="11552"/>
                  <a:pt x="19014" y="11463"/>
                </a:cubicBezTo>
                <a:cubicBezTo>
                  <a:pt x="19191" y="11286"/>
                  <a:pt x="19191" y="10997"/>
                  <a:pt x="19014" y="10818"/>
                </a:cubicBezTo>
                <a:lnTo>
                  <a:pt x="16025" y="7829"/>
                </a:lnTo>
                <a:cubicBezTo>
                  <a:pt x="15935" y="7741"/>
                  <a:pt x="15818" y="7696"/>
                  <a:pt x="15701" y="7696"/>
                </a:cubicBezTo>
                <a:close/>
                <a:moveTo>
                  <a:pt x="12509" y="2718"/>
                </a:moveTo>
                <a:cubicBezTo>
                  <a:pt x="12802" y="2718"/>
                  <a:pt x="13078" y="2831"/>
                  <a:pt x="13285" y="3039"/>
                </a:cubicBezTo>
                <a:lnTo>
                  <a:pt x="20810" y="10566"/>
                </a:lnTo>
                <a:cubicBezTo>
                  <a:pt x="21019" y="10771"/>
                  <a:pt x="21133" y="11047"/>
                  <a:pt x="21133" y="11341"/>
                </a:cubicBezTo>
                <a:cubicBezTo>
                  <a:pt x="21133" y="11634"/>
                  <a:pt x="21019" y="11910"/>
                  <a:pt x="20810" y="12117"/>
                </a:cubicBezTo>
                <a:lnTo>
                  <a:pt x="20237" y="12689"/>
                </a:lnTo>
                <a:lnTo>
                  <a:pt x="19665" y="13263"/>
                </a:lnTo>
                <a:cubicBezTo>
                  <a:pt x="19456" y="13469"/>
                  <a:pt x="19182" y="13585"/>
                  <a:pt x="18888" y="13585"/>
                </a:cubicBezTo>
                <a:cubicBezTo>
                  <a:pt x="18595" y="13585"/>
                  <a:pt x="18319" y="13472"/>
                  <a:pt x="18113" y="13263"/>
                </a:cubicBezTo>
                <a:lnTo>
                  <a:pt x="13069" y="8220"/>
                </a:lnTo>
                <a:lnTo>
                  <a:pt x="10588" y="5739"/>
                </a:lnTo>
                <a:cubicBezTo>
                  <a:pt x="10156" y="5311"/>
                  <a:pt x="10156" y="4614"/>
                  <a:pt x="10585" y="4187"/>
                </a:cubicBezTo>
                <a:lnTo>
                  <a:pt x="11734" y="3039"/>
                </a:lnTo>
                <a:cubicBezTo>
                  <a:pt x="11941" y="2833"/>
                  <a:pt x="12215" y="2718"/>
                  <a:pt x="12509" y="2718"/>
                </a:cubicBezTo>
                <a:close/>
                <a:moveTo>
                  <a:pt x="10088" y="6533"/>
                </a:moveTo>
                <a:lnTo>
                  <a:pt x="12098" y="8542"/>
                </a:lnTo>
                <a:lnTo>
                  <a:pt x="6870" y="13770"/>
                </a:lnTo>
                <a:lnTo>
                  <a:pt x="4862" y="11761"/>
                </a:lnTo>
                <a:lnTo>
                  <a:pt x="10088" y="6533"/>
                </a:lnTo>
                <a:close/>
                <a:moveTo>
                  <a:pt x="13922" y="13735"/>
                </a:moveTo>
                <a:cubicBezTo>
                  <a:pt x="13805" y="13735"/>
                  <a:pt x="13688" y="13780"/>
                  <a:pt x="13598" y="13868"/>
                </a:cubicBezTo>
                <a:lnTo>
                  <a:pt x="13171" y="14297"/>
                </a:lnTo>
                <a:cubicBezTo>
                  <a:pt x="12993" y="14474"/>
                  <a:pt x="12993" y="14763"/>
                  <a:pt x="13171" y="14941"/>
                </a:cubicBezTo>
                <a:cubicBezTo>
                  <a:pt x="13259" y="15031"/>
                  <a:pt x="13377" y="15076"/>
                  <a:pt x="13494" y="15076"/>
                </a:cubicBezTo>
                <a:cubicBezTo>
                  <a:pt x="13612" y="15076"/>
                  <a:pt x="13727" y="15031"/>
                  <a:pt x="13818" y="14941"/>
                </a:cubicBezTo>
                <a:lnTo>
                  <a:pt x="14246" y="14513"/>
                </a:lnTo>
                <a:cubicBezTo>
                  <a:pt x="14423" y="14336"/>
                  <a:pt x="14423" y="14047"/>
                  <a:pt x="14246" y="13868"/>
                </a:cubicBezTo>
                <a:cubicBezTo>
                  <a:pt x="14156" y="13780"/>
                  <a:pt x="14039" y="13735"/>
                  <a:pt x="13922" y="13735"/>
                </a:cubicBezTo>
                <a:close/>
                <a:moveTo>
                  <a:pt x="15368" y="16074"/>
                </a:moveTo>
                <a:cubicBezTo>
                  <a:pt x="15131" y="16074"/>
                  <a:pt x="14931" y="16257"/>
                  <a:pt x="14915" y="16499"/>
                </a:cubicBezTo>
                <a:cubicBezTo>
                  <a:pt x="14882" y="16998"/>
                  <a:pt x="15065" y="17486"/>
                  <a:pt x="15416" y="17838"/>
                </a:cubicBezTo>
                <a:cubicBezTo>
                  <a:pt x="15742" y="18164"/>
                  <a:pt x="16180" y="18342"/>
                  <a:pt x="16639" y="18342"/>
                </a:cubicBezTo>
                <a:cubicBezTo>
                  <a:pt x="16678" y="18342"/>
                  <a:pt x="16718" y="18341"/>
                  <a:pt x="16759" y="18339"/>
                </a:cubicBezTo>
                <a:cubicBezTo>
                  <a:pt x="17010" y="18323"/>
                  <a:pt x="17199" y="18105"/>
                  <a:pt x="17181" y="17853"/>
                </a:cubicBezTo>
                <a:cubicBezTo>
                  <a:pt x="17164" y="17612"/>
                  <a:pt x="16964" y="17428"/>
                  <a:pt x="16727" y="17428"/>
                </a:cubicBezTo>
                <a:cubicBezTo>
                  <a:pt x="16716" y="17428"/>
                  <a:pt x="16705" y="17429"/>
                  <a:pt x="16694" y="17430"/>
                </a:cubicBezTo>
                <a:cubicBezTo>
                  <a:pt x="16675" y="17431"/>
                  <a:pt x="16656" y="17432"/>
                  <a:pt x="16637" y="17432"/>
                </a:cubicBezTo>
                <a:cubicBezTo>
                  <a:pt x="16422" y="17432"/>
                  <a:pt x="16215" y="17345"/>
                  <a:pt x="16062" y="17192"/>
                </a:cubicBezTo>
                <a:cubicBezTo>
                  <a:pt x="15896" y="17026"/>
                  <a:pt x="15810" y="16795"/>
                  <a:pt x="15825" y="16561"/>
                </a:cubicBezTo>
                <a:cubicBezTo>
                  <a:pt x="15843" y="16310"/>
                  <a:pt x="15654" y="16092"/>
                  <a:pt x="15401" y="16075"/>
                </a:cubicBezTo>
                <a:cubicBezTo>
                  <a:pt x="15390" y="16074"/>
                  <a:pt x="15379" y="16074"/>
                  <a:pt x="15368" y="16074"/>
                </a:cubicBezTo>
                <a:close/>
                <a:moveTo>
                  <a:pt x="19063" y="18876"/>
                </a:moveTo>
                <a:cubicBezTo>
                  <a:pt x="18946" y="18876"/>
                  <a:pt x="18830" y="18920"/>
                  <a:pt x="18741" y="19008"/>
                </a:cubicBezTo>
                <a:lnTo>
                  <a:pt x="18313" y="19437"/>
                </a:lnTo>
                <a:cubicBezTo>
                  <a:pt x="18136" y="19614"/>
                  <a:pt x="18136" y="19904"/>
                  <a:pt x="18313" y="20081"/>
                </a:cubicBezTo>
                <a:cubicBezTo>
                  <a:pt x="18402" y="20171"/>
                  <a:pt x="18519" y="20216"/>
                  <a:pt x="18637" y="20216"/>
                </a:cubicBezTo>
                <a:cubicBezTo>
                  <a:pt x="18754" y="20216"/>
                  <a:pt x="18870" y="20171"/>
                  <a:pt x="18961" y="20081"/>
                </a:cubicBezTo>
                <a:lnTo>
                  <a:pt x="19388" y="19655"/>
                </a:lnTo>
                <a:cubicBezTo>
                  <a:pt x="19566" y="19476"/>
                  <a:pt x="19566" y="19187"/>
                  <a:pt x="19388" y="19008"/>
                </a:cubicBezTo>
                <a:cubicBezTo>
                  <a:pt x="19298" y="18920"/>
                  <a:pt x="19180" y="18876"/>
                  <a:pt x="19063" y="18876"/>
                </a:cubicBezTo>
                <a:close/>
                <a:moveTo>
                  <a:pt x="12745" y="9188"/>
                </a:moveTo>
                <a:lnTo>
                  <a:pt x="17467" y="13911"/>
                </a:lnTo>
                <a:cubicBezTo>
                  <a:pt x="17848" y="14291"/>
                  <a:pt x="18351" y="14498"/>
                  <a:pt x="18888" y="14498"/>
                </a:cubicBezTo>
                <a:cubicBezTo>
                  <a:pt x="19426" y="14498"/>
                  <a:pt x="19931" y="14291"/>
                  <a:pt x="20309" y="13911"/>
                </a:cubicBezTo>
                <a:lnTo>
                  <a:pt x="20561" y="13658"/>
                </a:lnTo>
                <a:lnTo>
                  <a:pt x="25630" y="18727"/>
                </a:lnTo>
                <a:cubicBezTo>
                  <a:pt x="25926" y="19023"/>
                  <a:pt x="26091" y="19420"/>
                  <a:pt x="26091" y="19839"/>
                </a:cubicBezTo>
                <a:cubicBezTo>
                  <a:pt x="26091" y="20042"/>
                  <a:pt x="26053" y="20239"/>
                  <a:pt x="25979" y="20422"/>
                </a:cubicBezTo>
                <a:cubicBezTo>
                  <a:pt x="25978" y="20425"/>
                  <a:pt x="25975" y="20430"/>
                  <a:pt x="25973" y="20436"/>
                </a:cubicBezTo>
                <a:cubicBezTo>
                  <a:pt x="25896" y="20626"/>
                  <a:pt x="25780" y="20802"/>
                  <a:pt x="25630" y="20952"/>
                </a:cubicBezTo>
                <a:lnTo>
                  <a:pt x="20954" y="25627"/>
                </a:lnTo>
                <a:cubicBezTo>
                  <a:pt x="20647" y="25934"/>
                  <a:pt x="20244" y="26087"/>
                  <a:pt x="19841" y="26087"/>
                </a:cubicBezTo>
                <a:cubicBezTo>
                  <a:pt x="19438" y="26087"/>
                  <a:pt x="19036" y="25934"/>
                  <a:pt x="18729" y="25627"/>
                </a:cubicBezTo>
                <a:lnTo>
                  <a:pt x="7518" y="14415"/>
                </a:lnTo>
                <a:lnTo>
                  <a:pt x="12745" y="9188"/>
                </a:lnTo>
                <a:close/>
                <a:moveTo>
                  <a:pt x="29827" y="27160"/>
                </a:moveTo>
                <a:cubicBezTo>
                  <a:pt x="30541" y="29125"/>
                  <a:pt x="30131" y="29782"/>
                  <a:pt x="29958" y="29956"/>
                </a:cubicBezTo>
                <a:cubicBezTo>
                  <a:pt x="29773" y="30140"/>
                  <a:pt x="29468" y="30231"/>
                  <a:pt x="29064" y="30231"/>
                </a:cubicBezTo>
                <a:cubicBezTo>
                  <a:pt x="28566" y="30231"/>
                  <a:pt x="27919" y="30093"/>
                  <a:pt x="27166" y="29823"/>
                </a:cubicBezTo>
                <a:cubicBezTo>
                  <a:pt x="27547" y="29369"/>
                  <a:pt x="27976" y="28906"/>
                  <a:pt x="28440" y="28441"/>
                </a:cubicBezTo>
                <a:cubicBezTo>
                  <a:pt x="28908" y="27973"/>
                  <a:pt x="29373" y="27545"/>
                  <a:pt x="29827" y="27160"/>
                </a:cubicBezTo>
                <a:close/>
                <a:moveTo>
                  <a:pt x="3475" y="0"/>
                </a:moveTo>
                <a:cubicBezTo>
                  <a:pt x="2948" y="0"/>
                  <a:pt x="2421" y="201"/>
                  <a:pt x="2019" y="602"/>
                </a:cubicBezTo>
                <a:lnTo>
                  <a:pt x="603" y="2019"/>
                </a:lnTo>
                <a:cubicBezTo>
                  <a:pt x="215" y="2406"/>
                  <a:pt x="0" y="2924"/>
                  <a:pt x="0" y="3473"/>
                </a:cubicBezTo>
                <a:cubicBezTo>
                  <a:pt x="0" y="4022"/>
                  <a:pt x="215" y="4540"/>
                  <a:pt x="603" y="4929"/>
                </a:cubicBezTo>
                <a:lnTo>
                  <a:pt x="2125" y="6452"/>
                </a:lnTo>
                <a:lnTo>
                  <a:pt x="1951" y="6626"/>
                </a:lnTo>
                <a:cubicBezTo>
                  <a:pt x="1482" y="7095"/>
                  <a:pt x="1223" y="7719"/>
                  <a:pt x="1223" y="8383"/>
                </a:cubicBezTo>
                <a:cubicBezTo>
                  <a:pt x="1223" y="8634"/>
                  <a:pt x="1428" y="8839"/>
                  <a:pt x="1679" y="8839"/>
                </a:cubicBezTo>
                <a:cubicBezTo>
                  <a:pt x="1930" y="8839"/>
                  <a:pt x="2135" y="8634"/>
                  <a:pt x="2135" y="8383"/>
                </a:cubicBezTo>
                <a:cubicBezTo>
                  <a:pt x="2135" y="7964"/>
                  <a:pt x="2298" y="7567"/>
                  <a:pt x="2596" y="7271"/>
                </a:cubicBezTo>
                <a:lnTo>
                  <a:pt x="3094" y="6773"/>
                </a:lnTo>
                <a:lnTo>
                  <a:pt x="6774" y="3093"/>
                </a:lnTo>
                <a:lnTo>
                  <a:pt x="7270" y="2598"/>
                </a:lnTo>
                <a:cubicBezTo>
                  <a:pt x="7567" y="2300"/>
                  <a:pt x="7962" y="2137"/>
                  <a:pt x="8383" y="2137"/>
                </a:cubicBezTo>
                <a:cubicBezTo>
                  <a:pt x="8802" y="2137"/>
                  <a:pt x="9198" y="2299"/>
                  <a:pt x="9495" y="2598"/>
                </a:cubicBezTo>
                <a:lnTo>
                  <a:pt x="10191" y="3294"/>
                </a:lnTo>
                <a:lnTo>
                  <a:pt x="9940" y="3546"/>
                </a:lnTo>
                <a:cubicBezTo>
                  <a:pt x="9330" y="4154"/>
                  <a:pt x="9194" y="5061"/>
                  <a:pt x="9533" y="5802"/>
                </a:cubicBezTo>
                <a:lnTo>
                  <a:pt x="4216" y="11120"/>
                </a:lnTo>
                <a:lnTo>
                  <a:pt x="3020" y="9924"/>
                </a:lnTo>
                <a:cubicBezTo>
                  <a:pt x="2931" y="9835"/>
                  <a:pt x="2815" y="9790"/>
                  <a:pt x="2698" y="9790"/>
                </a:cubicBezTo>
                <a:cubicBezTo>
                  <a:pt x="2581" y="9790"/>
                  <a:pt x="2464" y="9835"/>
                  <a:pt x="2375" y="9924"/>
                </a:cubicBezTo>
                <a:cubicBezTo>
                  <a:pt x="2198" y="10101"/>
                  <a:pt x="2198" y="10390"/>
                  <a:pt x="2375" y="10569"/>
                </a:cubicBezTo>
                <a:lnTo>
                  <a:pt x="18085" y="26278"/>
                </a:lnTo>
                <a:cubicBezTo>
                  <a:pt x="18569" y="26762"/>
                  <a:pt x="19206" y="27005"/>
                  <a:pt x="19842" y="27005"/>
                </a:cubicBezTo>
                <a:cubicBezTo>
                  <a:pt x="20063" y="27005"/>
                  <a:pt x="20284" y="26974"/>
                  <a:pt x="20500" y="26915"/>
                </a:cubicBezTo>
                <a:cubicBezTo>
                  <a:pt x="22070" y="28208"/>
                  <a:pt x="24075" y="29475"/>
                  <a:pt x="25796" y="30254"/>
                </a:cubicBezTo>
                <a:cubicBezTo>
                  <a:pt x="27121" y="30854"/>
                  <a:pt x="28210" y="31155"/>
                  <a:pt x="29059" y="31155"/>
                </a:cubicBezTo>
                <a:cubicBezTo>
                  <a:pt x="29721" y="31155"/>
                  <a:pt x="30238" y="30972"/>
                  <a:pt x="30605" y="30607"/>
                </a:cubicBezTo>
                <a:cubicBezTo>
                  <a:pt x="31738" y="29466"/>
                  <a:pt x="30877" y="27023"/>
                  <a:pt x="29957" y="25176"/>
                </a:cubicBezTo>
                <a:cubicBezTo>
                  <a:pt x="29877" y="25017"/>
                  <a:pt x="29716" y="24923"/>
                  <a:pt x="29548" y="24923"/>
                </a:cubicBezTo>
                <a:cubicBezTo>
                  <a:pt x="29480" y="24923"/>
                  <a:pt x="29411" y="24939"/>
                  <a:pt x="29345" y="24972"/>
                </a:cubicBezTo>
                <a:cubicBezTo>
                  <a:pt x="29120" y="25084"/>
                  <a:pt x="29028" y="25358"/>
                  <a:pt x="29141" y="25583"/>
                </a:cubicBezTo>
                <a:cubicBezTo>
                  <a:pt x="29262" y="25827"/>
                  <a:pt x="29370" y="26057"/>
                  <a:pt x="29468" y="26276"/>
                </a:cubicBezTo>
                <a:cubicBezTo>
                  <a:pt x="28922" y="26723"/>
                  <a:pt x="28360" y="27232"/>
                  <a:pt x="27797" y="27795"/>
                </a:cubicBezTo>
                <a:cubicBezTo>
                  <a:pt x="27234" y="28359"/>
                  <a:pt x="26725" y="28919"/>
                  <a:pt x="26279" y="29466"/>
                </a:cubicBezTo>
                <a:cubicBezTo>
                  <a:pt x="26243" y="29450"/>
                  <a:pt x="26208" y="29435"/>
                  <a:pt x="26173" y="29419"/>
                </a:cubicBezTo>
                <a:cubicBezTo>
                  <a:pt x="24632" y="28721"/>
                  <a:pt x="22851" y="27611"/>
                  <a:pt x="21392" y="26458"/>
                </a:cubicBezTo>
                <a:cubicBezTo>
                  <a:pt x="21463" y="26401"/>
                  <a:pt x="21534" y="26339"/>
                  <a:pt x="21599" y="26272"/>
                </a:cubicBezTo>
                <a:lnTo>
                  <a:pt x="26274" y="21597"/>
                </a:lnTo>
                <a:cubicBezTo>
                  <a:pt x="26341" y="21531"/>
                  <a:pt x="26403" y="21460"/>
                  <a:pt x="26461" y="21389"/>
                </a:cubicBezTo>
                <a:cubicBezTo>
                  <a:pt x="27024" y="22102"/>
                  <a:pt x="27584" y="22901"/>
                  <a:pt x="28098" y="23729"/>
                </a:cubicBezTo>
                <a:cubicBezTo>
                  <a:pt x="28186" y="23868"/>
                  <a:pt x="28333" y="23944"/>
                  <a:pt x="28486" y="23944"/>
                </a:cubicBezTo>
                <a:cubicBezTo>
                  <a:pt x="28568" y="23944"/>
                  <a:pt x="28651" y="23923"/>
                  <a:pt x="28726" y="23876"/>
                </a:cubicBezTo>
                <a:cubicBezTo>
                  <a:pt x="28940" y="23744"/>
                  <a:pt x="29006" y="23463"/>
                  <a:pt x="28875" y="23248"/>
                </a:cubicBezTo>
                <a:cubicBezTo>
                  <a:pt x="28263" y="22264"/>
                  <a:pt x="27588" y="21318"/>
                  <a:pt x="26915" y="20499"/>
                </a:cubicBezTo>
                <a:cubicBezTo>
                  <a:pt x="26972" y="20287"/>
                  <a:pt x="27002" y="20066"/>
                  <a:pt x="27002" y="19841"/>
                </a:cubicBezTo>
                <a:cubicBezTo>
                  <a:pt x="27002" y="19176"/>
                  <a:pt x="26744" y="18553"/>
                  <a:pt x="26274" y="18084"/>
                </a:cubicBezTo>
                <a:lnTo>
                  <a:pt x="21205" y="13015"/>
                </a:lnTo>
                <a:lnTo>
                  <a:pt x="21458" y="12763"/>
                </a:lnTo>
                <a:cubicBezTo>
                  <a:pt x="21838" y="12383"/>
                  <a:pt x="22046" y="11879"/>
                  <a:pt x="22046" y="11342"/>
                </a:cubicBezTo>
                <a:cubicBezTo>
                  <a:pt x="22046" y="10805"/>
                  <a:pt x="21838" y="10299"/>
                  <a:pt x="21458" y="9921"/>
                </a:cubicBezTo>
                <a:lnTo>
                  <a:pt x="13931" y="2395"/>
                </a:lnTo>
                <a:cubicBezTo>
                  <a:pt x="13551" y="2015"/>
                  <a:pt x="13047" y="1807"/>
                  <a:pt x="12510" y="1807"/>
                </a:cubicBezTo>
                <a:cubicBezTo>
                  <a:pt x="11973" y="1807"/>
                  <a:pt x="11469" y="2015"/>
                  <a:pt x="11090" y="2395"/>
                </a:cubicBezTo>
                <a:lnTo>
                  <a:pt x="10838" y="2647"/>
                </a:lnTo>
                <a:lnTo>
                  <a:pt x="10141" y="1950"/>
                </a:lnTo>
                <a:cubicBezTo>
                  <a:pt x="9672" y="1481"/>
                  <a:pt x="9048" y="1222"/>
                  <a:pt x="8384" y="1222"/>
                </a:cubicBezTo>
                <a:cubicBezTo>
                  <a:pt x="7720" y="1222"/>
                  <a:pt x="7096" y="1481"/>
                  <a:pt x="6627" y="1950"/>
                </a:cubicBezTo>
                <a:lnTo>
                  <a:pt x="6453" y="2124"/>
                </a:lnTo>
                <a:lnTo>
                  <a:pt x="4930" y="602"/>
                </a:lnTo>
                <a:cubicBezTo>
                  <a:pt x="4529" y="201"/>
                  <a:pt x="4002" y="0"/>
                  <a:pt x="3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t="28287" r="23577" b="36652"/>
          <a:stretch/>
        </p:blipFill>
        <p:spPr>
          <a:xfrm>
            <a:off x="6317715" y="122145"/>
            <a:ext cx="1992835" cy="13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Doodle Minitheme by Slidesgo">
  <a:themeElements>
    <a:clrScheme name="Simple Light">
      <a:dk1>
        <a:srgbClr val="351F5D"/>
      </a:dk1>
      <a:lt1>
        <a:srgbClr val="FFFFFF"/>
      </a:lt1>
      <a:dk2>
        <a:srgbClr val="764FAF"/>
      </a:dk2>
      <a:lt2>
        <a:srgbClr val="CD88FD"/>
      </a:lt2>
      <a:accent1>
        <a:srgbClr val="E3C6FF"/>
      </a:accent1>
      <a:accent2>
        <a:srgbClr val="C6C6C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1F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174</Words>
  <Application>Microsoft Office PowerPoint</Application>
  <PresentationFormat>Экран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Poppins Light</vt:lpstr>
      <vt:lpstr>Poppins Medium</vt:lpstr>
      <vt:lpstr>Arial</vt:lpstr>
      <vt:lpstr>Bebas Neue</vt:lpstr>
      <vt:lpstr>Poppins</vt:lpstr>
      <vt:lpstr>Modern Doodle Minitheme by Slidesgo</vt:lpstr>
      <vt:lpstr>Молодёжный центр «КРЫЛЬЯ»</vt:lpstr>
      <vt:lpstr>В Молодёжном центре на I квартал </vt:lpstr>
      <vt:lpstr>Презентация PowerPoint</vt:lpstr>
      <vt:lpstr>Презентация PowerPoint</vt:lpstr>
      <vt:lpstr>Фестиваль команд КВН на кубок главы Кунгурского муниципального округа</vt:lpstr>
      <vt:lpstr>Презентация PowerPoint</vt:lpstr>
      <vt:lpstr>Подписывайтесь на Молодёжный центр «КРЫЛЬЯ» ВКонтакте</vt:lpstr>
      <vt:lpstr>Распахни свои крылья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</dc:title>
  <dc:creator>Пчела</dc:creator>
  <cp:lastModifiedBy>User</cp:lastModifiedBy>
  <cp:revision>69</cp:revision>
  <dcterms:modified xsi:type="dcterms:W3CDTF">2025-01-29T10:24:54Z</dcterms:modified>
</cp:coreProperties>
</file>