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>
        <p:scale>
          <a:sx n="125" d="100"/>
          <a:sy n="125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4C8F-7DCF-43DE-B16F-BDFD81386854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BCFDC-9679-42BE-8238-BB2621931F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7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4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54F-D94E-451D-A0A6-570ED6BBA76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8844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прохождения педагогическими работниками процедуры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3"/>
            <a:ext cx="206300" cy="36632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584411"/>
              </p:ext>
            </p:extLst>
          </p:nvPr>
        </p:nvGraphicFramePr>
        <p:xfrm>
          <a:off x="38717" y="1175431"/>
          <a:ext cx="9069787" cy="5205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155"/>
                <a:gridCol w="2016224"/>
                <a:gridCol w="1728192"/>
                <a:gridCol w="1944216"/>
              </a:tblGrid>
              <a:tr h="664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01.06.2021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01.06.2022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01.06.2023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педагогических работников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1659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1635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1568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работников, имеющих квалификационные категории (первую, высшую, 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педагогических работников, имеющих квалификационные категории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работников, аттестованных на СЗД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педагогических работников, имеющих СЗД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подлежат аттестации на СЗД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не подлежащих аттестации на СЗД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5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98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Romeo1994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198</cp:revision>
  <cp:lastPrinted>2022-08-18T04:17:06Z</cp:lastPrinted>
  <dcterms:created xsi:type="dcterms:W3CDTF">2022-08-15T08:04:53Z</dcterms:created>
  <dcterms:modified xsi:type="dcterms:W3CDTF">2023-06-26T08:44:33Z</dcterms:modified>
</cp:coreProperties>
</file>