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82" r:id="rId3"/>
    <p:sldId id="311" r:id="rId4"/>
    <p:sldId id="312" r:id="rId5"/>
    <p:sldId id="317" r:id="rId6"/>
  </p:sldIdLst>
  <p:sldSz cx="9144000" cy="6858000" type="screen4x3"/>
  <p:notesSz cx="9947275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34" autoAdjust="0"/>
  </p:normalViewPr>
  <p:slideViewPr>
    <p:cSldViewPr>
      <p:cViewPr varScale="1">
        <p:scale>
          <a:sx n="70" d="100"/>
          <a:sy n="70" d="100"/>
        </p:scale>
        <p:origin x="138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487" y="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fld id="{53064C8F-7DCF-43DE-B16F-BDFD81386854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59138" y="514350"/>
            <a:ext cx="3429000" cy="2573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728" y="3257551"/>
            <a:ext cx="7957820" cy="3086100"/>
          </a:xfrm>
          <a:prstGeom prst="rect">
            <a:avLst/>
          </a:prstGeom>
        </p:spPr>
        <p:txBody>
          <a:bodyPr vert="horz" lIns="92556" tIns="46278" rIns="92556" bIns="462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91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487" y="6513910"/>
            <a:ext cx="4310487" cy="342900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059BCFDC-9679-42BE-8238-BB2621931F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496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495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057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057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0577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5556"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BCFDC-9679-42BE-8238-BB2621931F1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00577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32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07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06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570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43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441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4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834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360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0779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9A54F-D94E-451D-A0A6-570ED6BBA76A}" type="datetimeFigureOut">
              <a:rPr lang="ru-RU" smtClean="0"/>
              <a:pPr/>
              <a:t>21.08.2024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F1CB6-F9E2-4665-A999-9D7EEA5C02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2504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119675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28728" y="214290"/>
            <a:ext cx="71191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ГОСАВТОИНСПЕКЦИЯ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КУНГУРСКОГО МУНИЦИПАЛЬНОГО ОКРУГА 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ПЕРМСКОГО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204864"/>
            <a:ext cx="9144000" cy="507831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Детский дорожно-транспортный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травматизм на территории Кунгурского муниципального округа </a:t>
            </a:r>
          </a:p>
          <a:p>
            <a:pPr algn="ctr"/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7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месяцев 2024 год</a:t>
            </a:r>
            <a:r>
              <a:rPr lang="ru-RU" sz="3600" b="1" dirty="0">
                <a:ln>
                  <a:solidFill>
                    <a:schemeClr val="tx2">
                      <a:lumMod val="75000"/>
                    </a:schemeClr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endParaRPr lang="ru-RU" sz="36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b="1" dirty="0">
              <a:ln>
                <a:solidFill>
                  <a:schemeClr val="tx2">
                    <a:lumMod val="75000"/>
                  </a:schemeClr>
                </a:solidFill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2023-01-19-15-00-29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28728" cy="123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63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6522490"/>
            <a:ext cx="9144000" cy="3351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Госавтоинспекция Кунгурского муниципального округа Пермского края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106325"/>
            <a:ext cx="457200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3528" y="692696"/>
            <a:ext cx="8391876" cy="563231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За 7 месяцев 2024 год на территории Кунгурского муниципального округа произошло 9 дорожно-транспортных происшествий с участием несовершеннолетних в возрасте до 16 лет, в которых:</a:t>
            </a:r>
          </a:p>
          <a:p>
            <a:pPr algn="ctr">
              <a:buNone/>
            </a:pP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9 детей получили травмы различной степени тяжести</a:t>
            </a:r>
          </a:p>
          <a:p>
            <a:pPr algn="ctr"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600" dirty="0"/>
          </a:p>
        </p:txBody>
      </p:sp>
      <p:pic>
        <p:nvPicPr>
          <p:cNvPr id="15" name="Рисунок 14" descr="2023-01-19-15-00-29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6491162"/>
            <a:ext cx="423201" cy="36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89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351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Госавтоинспекция Кунгурского муниципального округа Пермского края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106325"/>
            <a:ext cx="457200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1000108"/>
            <a:ext cx="8429684" cy="513986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По вине взрослых произошло 5 дорожно-транспортных происшествий, из них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algn="ctr"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дети-пассажиры – 4 ДТП</a:t>
            </a:r>
          </a:p>
          <a:p>
            <a:pPr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дети-пешеходы – 1 ДТП</a:t>
            </a:r>
          </a:p>
          <a:p>
            <a:pPr algn="ctr"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2023-01-19-15-00-29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6491162"/>
            <a:ext cx="423201" cy="36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89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351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Госавтоинспекция Кунгурского муниципального округа Пермского края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106325"/>
            <a:ext cx="457200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28604"/>
            <a:ext cx="8429684" cy="575542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По вине детей зарегистрировано 4 дорожно-транспортных происшествий, из них</a:t>
            </a: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ребенок-пешеход – 1 ДТП</a:t>
            </a:r>
          </a:p>
          <a:p>
            <a:pPr algn="ctr">
              <a:buNone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ребенок-велосипедист – 3 ДТП</a:t>
            </a:r>
          </a:p>
          <a:p>
            <a:pPr algn="ct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2023-01-19-15-00-29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6491162"/>
            <a:ext cx="423201" cy="36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892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8344" y="1334586"/>
            <a:ext cx="82756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522490"/>
            <a:ext cx="9144000" cy="33515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               Госавтоинспекция Кунгурского муниципального округа Пермского края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71600" y="4106325"/>
            <a:ext cx="4572001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600"/>
              </a:spcAft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28604"/>
            <a:ext cx="8429684" cy="588244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РЕШЕНИЕ: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1. С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23.08.24 по 23.09.24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провести профилактическое мероприятие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«Месячник безопасности дорожного движения»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2.  В начале учебного года провести профилактические мероприятия (инструктажи, беседы, акции и т.п.) по безопасности дорожного движения, напомнив детям об обязательном соблюдении Правил дорожного движения.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3. Организовать ежедневное проведение «Минуток безопасности» в конце последнего урока.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4. Провести мониторинг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световозвращающих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элементов у обучающихся (октябрь-ноябрь 2024).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5. Организовать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нформирование родителей по средствам родительских чатов о фактах нарушения Правил дорожного движения несовершеннолетними, о недопущении к управлению транспортными средствами несовершеннолетних, не имеющих права управления транспортными средствами.</a:t>
            </a: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До 30 августа 2024 года предоставить документы в отдел Госавтоинспекции :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паспорт дорожной безопасности образовательной организации;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приказ о закреплении ответственного лица за профилактику детского дорожно-транспортного травматизма на 2024-2025 учебный год;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совместный с Госавтоинспекцией план мероприятий по профилактике детского дорожно-транспортного травматизма на 2024-2025 учебный год.</a:t>
            </a:r>
          </a:p>
        </p:txBody>
      </p:sp>
      <p:pic>
        <p:nvPicPr>
          <p:cNvPr id="15" name="Рисунок 14" descr="2023-01-19-15-00-29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282" y="6491162"/>
            <a:ext cx="423201" cy="36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892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4599</TotalTime>
  <Words>280</Words>
  <Application>Microsoft Office PowerPoint</Application>
  <PresentationFormat>Экран (4:3)</PresentationFormat>
  <Paragraphs>40</Paragraphs>
  <Slides>5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Romeo1994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User</cp:lastModifiedBy>
  <cp:revision>313</cp:revision>
  <cp:lastPrinted>2024-01-16T03:35:16Z</cp:lastPrinted>
  <dcterms:created xsi:type="dcterms:W3CDTF">2022-08-15T08:04:53Z</dcterms:created>
  <dcterms:modified xsi:type="dcterms:W3CDTF">2024-08-21T03:30:15Z</dcterms:modified>
</cp:coreProperties>
</file>