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1A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6BD6B-1883-439F-B29F-3E9D4041CE5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176-D77E-4DFC-AE0F-DFADE2DA5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723900" y="984250"/>
            <a:ext cx="8758238" cy="492760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 bwMode="auto">
          <a:xfrm>
            <a:off x="730461" y="6241729"/>
            <a:ext cx="5840191" cy="59139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2029" indent="-252029">
              <a:defRPr/>
            </a:pPr>
            <a:endParaRPr dirty="0"/>
          </a:p>
        </p:txBody>
      </p:sp>
      <p:sp>
        <p:nvSpPr>
          <p:cNvPr id="255" name="TextShape 3"/>
          <p:cNvSpPr txBox="1"/>
          <p:nvPr/>
        </p:nvSpPr>
        <p:spPr bwMode="auto">
          <a:xfrm>
            <a:off x="4134745" y="12481079"/>
            <a:ext cx="3164036" cy="656096"/>
          </a:xfrm>
          <a:prstGeom prst="rect">
            <a:avLst/>
          </a:prstGeom>
          <a:noFill/>
          <a:ln w="0">
            <a:noFill/>
          </a:ln>
        </p:spPr>
        <p:txBody>
          <a:bodyPr lIns="106692" tIns="53346" rIns="106692" bIns="53346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3D5754D4-534A-4109-8488-CC25EEC7CCCB}" type="slidenum">
              <a:rPr lang="ru-RU" sz="14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  <a:defRPr/>
              </a:pPr>
              <a:t>1</a:t>
            </a:fld>
            <a:endParaRPr lang="ru-RU" sz="14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43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1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5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09563" y="-16109"/>
            <a:ext cx="10972120" cy="1723695"/>
          </a:xfrm>
          <a:prstGeom prst="rect">
            <a:avLst/>
          </a:prstGeom>
          <a:noFill/>
          <a:ln w="0">
            <a:noFill/>
          </a:ln>
        </p:spPr>
        <p:txBody>
          <a:bodyPr lIns="77760" tIns="38880" rIns="77760" bIns="38880" anchor="ctr">
            <a:noAutofit/>
          </a:bodyPr>
          <a:lstStyle>
            <a:lvl1pPr indent="0" algn="ctr">
              <a:buNone/>
              <a:tabLst>
                <a:tab pos="0" algn="l"/>
                <a:tab pos="1037254" algn="l"/>
                <a:tab pos="2074508" algn="l"/>
                <a:tab pos="3111282" algn="l"/>
                <a:tab pos="4148536" algn="l"/>
                <a:tab pos="5185790" algn="l"/>
                <a:tab pos="6223044" algn="l"/>
                <a:tab pos="7259819" algn="l"/>
                <a:tab pos="8297073" algn="l"/>
                <a:tab pos="9334327" algn="l"/>
                <a:tab pos="10371581" algn="l"/>
                <a:tab pos="11408355" algn="l"/>
                <a:tab pos="12445609" algn="l"/>
                <a:tab pos="13482863" algn="l"/>
                <a:tab pos="14520117" algn="l"/>
              </a:tabLst>
              <a:defRPr/>
            </a:lvl1pPr>
          </a:lstStyle>
          <a:p>
            <a:pPr indent="0" algn="ctr">
              <a:buNone/>
              <a:tabLst>
                <a:tab pos="0" algn="l"/>
                <a:tab pos="777960" algn="l"/>
                <a:tab pos="1555920" algn="l"/>
                <a:tab pos="2333520" algn="l"/>
                <a:tab pos="3111480" algn="l"/>
                <a:tab pos="3889440" algn="l"/>
                <a:tab pos="4667400" algn="l"/>
                <a:tab pos="5445000" algn="l"/>
                <a:tab pos="6222960" algn="l"/>
                <a:tab pos="7000920" algn="l"/>
                <a:tab pos="7778880" algn="l"/>
                <a:tab pos="8556480" algn="l"/>
                <a:tab pos="9334440" algn="l"/>
                <a:tab pos="10112400" algn="l"/>
                <a:tab pos="10890360" algn="l"/>
              </a:tabLst>
            </a:pPr>
            <a:endParaRPr lang="ru-RU" sz="5345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subTitle"/>
          </p:nvPr>
        </p:nvSpPr>
        <p:spPr>
          <a:xfrm>
            <a:off x="609563" y="1598739"/>
            <a:ext cx="10972120" cy="45241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spcBef>
                <a:spcPts val="900"/>
              </a:spcBef>
              <a:buNone/>
              <a:tabLst>
                <a:tab pos="0" algn="l"/>
                <a:tab pos="1037254" algn="l"/>
                <a:tab pos="2074508" algn="l"/>
                <a:tab pos="3111282" algn="l"/>
                <a:tab pos="4148536" algn="l"/>
                <a:tab pos="5185790" algn="l"/>
                <a:tab pos="6223044" algn="l"/>
                <a:tab pos="7259819" algn="l"/>
                <a:tab pos="8297073" algn="l"/>
                <a:tab pos="9334327" algn="l"/>
                <a:tab pos="10371581" algn="l"/>
                <a:tab pos="11408355" algn="l"/>
                <a:tab pos="12445609" algn="l"/>
                <a:tab pos="13482863" algn="l"/>
                <a:tab pos="14520117" algn="l"/>
              </a:tabLst>
              <a:defRPr/>
            </a:lvl1pPr>
          </a:lstStyle>
          <a:p>
            <a:pPr indent="0" algn="ctr">
              <a:spcBef>
                <a:spcPts val="675"/>
              </a:spcBef>
              <a:buNone/>
              <a:tabLst>
                <a:tab pos="0" algn="l"/>
                <a:tab pos="777960" algn="l"/>
                <a:tab pos="1555920" algn="l"/>
                <a:tab pos="2333520" algn="l"/>
                <a:tab pos="3111480" algn="l"/>
                <a:tab pos="3889440" algn="l"/>
                <a:tab pos="4667400" algn="l"/>
                <a:tab pos="5445000" algn="l"/>
                <a:tab pos="6222960" algn="l"/>
                <a:tab pos="7000920" algn="l"/>
                <a:tab pos="7778880" algn="l"/>
                <a:tab pos="8556480" algn="l"/>
                <a:tab pos="9334440" algn="l"/>
                <a:tab pos="10112400" algn="l"/>
                <a:tab pos="10890360" algn="l"/>
              </a:tabLst>
            </a:pPr>
            <a:endParaRPr lang="ru-RU" sz="3265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7353CDB0-16D8-4A60-8EFC-31ACA8D7B6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6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5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9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5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8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4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60480"/>
            <a:ext cx="12192000" cy="5897520"/>
          </a:xfrm>
          <a:prstGeom prst="rect">
            <a:avLst/>
          </a:prstGeom>
          <a:gradFill flip="none" rotWithShape="1">
            <a:gsLst>
              <a:gs pos="0">
                <a:srgbClr val="FFA31A">
                  <a:tint val="66000"/>
                  <a:satMod val="160000"/>
                </a:srgbClr>
              </a:gs>
              <a:gs pos="50000">
                <a:srgbClr val="FFA31A">
                  <a:tint val="44500"/>
                  <a:satMod val="160000"/>
                </a:srgbClr>
              </a:gs>
              <a:gs pos="100000">
                <a:srgbClr val="FFA31A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81" y="1063228"/>
            <a:ext cx="2018922" cy="40791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9218" y="837617"/>
            <a:ext cx="3060847" cy="455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2" y="1042163"/>
            <a:ext cx="1933575" cy="4100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846012"/>
            <a:ext cx="3016887" cy="4550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34" y="2491607"/>
            <a:ext cx="2159558" cy="4186907"/>
          </a:xfrm>
          <a:prstGeom prst="rect">
            <a:avLst/>
          </a:prstGeom>
        </p:spPr>
      </p:pic>
      <p:sp>
        <p:nvSpPr>
          <p:cNvPr id="224" name="CustomShape 1"/>
          <p:cNvSpPr/>
          <p:nvPr/>
        </p:nvSpPr>
        <p:spPr bwMode="auto">
          <a:xfrm>
            <a:off x="-12480" y="0"/>
            <a:ext cx="12208320" cy="9604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5" tIns="44771" rIns="89535" bIns="44771" anchor="ctr"/>
          <a:lstStyle/>
          <a:p>
            <a:pPr algn="ctr" defTabSz="895006" eaLnBrk="0" hangingPunct="0">
              <a:lnSpc>
                <a:spcPct val="90000"/>
              </a:lnSpc>
              <a:buClr>
                <a:srgbClr val="000000"/>
              </a:buClr>
            </a:pPr>
            <a:r>
              <a:rPr lang="ru-RU" sz="1867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МЧС России</a:t>
            </a:r>
            <a:endParaRPr lang="ru-RU" sz="1867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CustomShape 3"/>
          <p:cNvSpPr/>
          <p:nvPr/>
        </p:nvSpPr>
        <p:spPr bwMode="auto">
          <a:xfrm>
            <a:off x="3608692" y="5645730"/>
            <a:ext cx="157872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B4B2CF-4A5F-4094-A022-49DA815CE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5" y="-3829"/>
            <a:ext cx="751713" cy="923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591" y="2209046"/>
            <a:ext cx="3281183" cy="4703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70495" r="29924" b="9835"/>
          <a:stretch/>
        </p:blipFill>
        <p:spPr>
          <a:xfrm>
            <a:off x="5099217" y="5397002"/>
            <a:ext cx="1348967" cy="1360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0158" y="5760323"/>
            <a:ext cx="105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9" t="70363" r="10914" b="9835"/>
          <a:stretch/>
        </p:blipFill>
        <p:spPr>
          <a:xfrm>
            <a:off x="7897715" y="5397002"/>
            <a:ext cx="1348966" cy="1358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9617438" y="5752846"/>
            <a:ext cx="232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D3C755-5639-414B-9D97-B6042538D518}"/>
              </a:ext>
            </a:extLst>
          </p:cNvPr>
          <p:cNvSpPr/>
          <p:nvPr/>
        </p:nvSpPr>
        <p:spPr>
          <a:xfrm>
            <a:off x="5706409" y="1219671"/>
            <a:ext cx="6186648" cy="3785652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 wrap="square">
            <a:spAutoFit/>
          </a:bodyPr>
          <a:lstStyle/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 поможет сориентироваться и мгновенно найти информацию о действиях в случае ЧС;</a:t>
            </a: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содержит функцию быстрого набора телефона службы спасения;</a:t>
            </a: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вы сможете найти краткие инструкции, с четкой последовательностью действий и правил поведения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ситуации, сведения о действиях при оказании первой помощи пострадавшему при кровотечении, ожоге, травме, сердечном приступе и т. д. до прибытия врачей;</a:t>
            </a: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рисков отображается ежедневный оперативный прогноз о возможных угрозах и рисках природного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техногенного характера.	</a:t>
            </a:r>
          </a:p>
        </p:txBody>
      </p:sp>
    </p:spTree>
    <p:extLst>
      <p:ext uri="{BB962C8B-B14F-4D97-AF65-F5344CB8AC3E}">
        <p14:creationId xmlns:p14="http://schemas.microsoft.com/office/powerpoint/2010/main" val="18027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2024-06-29T06:30:35Z</dcterms:created>
  <dcterms:modified xsi:type="dcterms:W3CDTF">2025-03-10T09:29:38Z</dcterms:modified>
</cp:coreProperties>
</file>