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4"/>
  </p:notesMasterIdLst>
  <p:sldIdLst>
    <p:sldId id="266" r:id="rId2"/>
    <p:sldId id="271" r:id="rId3"/>
    <p:sldId id="267" r:id="rId4"/>
    <p:sldId id="268" r:id="rId5"/>
    <p:sldId id="269" r:id="rId6"/>
    <p:sldId id="272" r:id="rId7"/>
    <p:sldId id="273" r:id="rId8"/>
    <p:sldId id="274" r:id="rId9"/>
    <p:sldId id="275" r:id="rId10"/>
    <p:sldId id="280" r:id="rId11"/>
    <p:sldId id="281" r:id="rId12"/>
    <p:sldId id="27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0" autoAdjust="0"/>
    <p:restoredTop sz="94660"/>
  </p:normalViewPr>
  <p:slideViewPr>
    <p:cSldViewPr>
      <p:cViewPr varScale="1">
        <p:scale>
          <a:sx n="83" d="100"/>
          <a:sy n="83" d="100"/>
        </p:scale>
        <p:origin x="126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28680-6013-479A-B193-2601CA1FD1F8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1C012-0B67-4FFE-AF36-B26BC0B36F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54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Пример про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B301B6-4825-404A-84F7-B368667F6EE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03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85319B-AE5E-B675-E306-823B44F95E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091A1B6-080C-EF6D-A717-033A8A2E6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07241F-1BAD-DE87-FF41-5B9296D53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95C291-C7BE-97D5-BDA8-F2DECFE50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FF845F-2D6C-FE01-4855-DB5284735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884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3B5C3F-3141-F10E-6A48-8297AE386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0757915-E483-8C1A-CE9C-C3CC192093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3C56F0-9CFD-9E51-435F-C2AD6BA10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94F31F-6C55-DDD7-3D07-7752C10C1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43DC04-7C6E-B4B7-3C6B-DABD47885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539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9DECE9E-7CEC-5346-CC68-F1E33D474E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2CE7E1F-D296-3435-ED5A-1E27DDCB0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823602-5305-9833-A09D-C1F67E4C8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F21CF6-08AB-2610-3DFC-FC2CB431A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3316B0-512B-DA3F-5CD0-525C4BA3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235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7E970-7BC1-4314-A63D-D00B4412F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88968"/>
            <a:ext cx="7886700" cy="104740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4456282-39DE-4574-8E04-B1A895F37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D16EA74-1AAA-451D-B2D5-C2EFC79C8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3AFF83-B2B0-4587-84C3-CC5159303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843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287AB3-D29C-5125-6B51-A162538A2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1C4EFE-1CBA-E993-20DF-149C77866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E1512A-BD27-2735-7C48-86C83B823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95B9C4-9772-51C6-F18D-0EE3D44F4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61DDA8-537C-D8B8-1430-14F13A2B1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136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6AC32C-FB0D-F892-89B6-C8ACF791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5D43EF-29F4-0267-97C2-6B42C3726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ACC57C-B028-ADF0-D29E-B02DE18D1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D9D256-2CD8-6E8A-996F-0E2DB159A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9FE065-0A78-4994-DBEA-CDB8CE393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22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66BE74-6DBF-D0DB-4506-02B4A49B2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9B32AE-D3B3-F318-1DA2-D646D694D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20B60E-43BC-4E87-8618-970D4C7A2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C55659-4AB6-B745-192E-263B0D945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C53D2F-4498-C4D2-BB6D-FD188F524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6D56A7-54CA-6DB0-F4A6-A1595A842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280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BEF241-5DB0-8216-1B0B-E93D9A7DC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39B202-5C58-CC59-6BB5-CAD35F111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E4F7D0-63CF-909E-E330-E70902EF1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D8DA5B7-BB3D-5D46-C4BC-E3F3AF4A2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5BC0EEB-1BA4-78EA-91A0-1D3800775F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7302D35-C1A9-7034-AD7B-2C6B94D37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1743812-090D-2762-CF25-018505E51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CDA6571-8DB5-061B-BEC6-04355512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488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E39B-6FA7-5167-AC69-C49E02F31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EA74D65-5E31-E6EE-2A0B-3A238ABCE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1D29E2A-6D0A-E279-3AE7-076FBB3BC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E73E4F4-D562-27A9-27FD-AA27FFD9E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132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CC9B088-81A9-1596-9937-A6F57D4BE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BEB5250-4F29-8D47-C592-9F60DD7F5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2BDB88-4F17-2C7E-141D-9B7CCAC0F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464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A5CC66-BF4B-2111-B1EC-276AFAE36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99C469-2C62-93D2-267B-4718636C0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15218D-18D0-8AD5-DBA0-6E7892994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A93F89-1DE5-C491-48F4-A28623961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BD5AA11-0E0C-C8B4-00A8-30DAF68F9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344051-F49E-D41C-9753-818C26A45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556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C3519D-B318-4D9A-61ED-36363D513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07F9FFB-2F59-62F4-CC37-319272C850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452790-AC29-E825-9A71-E55C84CF6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D16B50-A725-0919-1E5D-C708FBD67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E09779-C302-B013-1DA8-1A2571750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69D175-E897-1036-D95E-39703F955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594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8D042C-535B-4965-AB5A-98CC08AB1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B35D07-5520-7EC8-2EF2-4B6D990E8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C26510-5739-875B-E3C4-B7224D7B74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DCC00D-95C4-87A0-D17F-8EA0090124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F56E43-444F-C05A-316A-87D0879738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041683A-7520-226A-B0B1-F8BA2F8E0E4C}"/>
              </a:ext>
            </a:extLst>
          </p:cNvPr>
          <p:cNvSpPr txBox="1">
            <a:spLocks/>
          </p:cNvSpPr>
          <p:nvPr/>
        </p:nvSpPr>
        <p:spPr>
          <a:xfrm>
            <a:off x="1244352" y="221067"/>
            <a:ext cx="7445046" cy="78555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1500"/>
              </a:lnSpc>
            </a:pPr>
            <a:r>
              <a:rPr lang="ru-RU" sz="15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Государственное бюджетное учреждение Пермского края </a:t>
            </a:r>
            <a:br>
              <a:rPr lang="ru-RU" sz="15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500" b="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«Центр психолого-педагогической, медицинской и социальной помощи»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6FCB5E8-6AAD-BA5D-A7AC-333893513AC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76" y="190000"/>
            <a:ext cx="698270" cy="861887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387C020-2B63-8946-DE93-C87A2F763E50}"/>
              </a:ext>
            </a:extLst>
          </p:cNvPr>
          <p:cNvCxnSpPr>
            <a:cxnSpLocks/>
          </p:cNvCxnSpPr>
          <p:nvPr/>
        </p:nvCxnSpPr>
        <p:spPr>
          <a:xfrm>
            <a:off x="1033895" y="975552"/>
            <a:ext cx="7076210" cy="0"/>
          </a:xfrm>
          <a:prstGeom prst="line">
            <a:avLst/>
          </a:prstGeom>
          <a:ln>
            <a:solidFill>
              <a:srgbClr val="2E508E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566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3EEAE-2896-4DB2-8639-FBB295541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9673" y="1684108"/>
            <a:ext cx="7143328" cy="1744892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Трехуровневая модель психологической службы. Этапы взаимодействия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66A859-BC7A-475E-822A-415C66764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9" y="4221088"/>
            <a:ext cx="4392589" cy="1649095"/>
          </a:xfrm>
        </p:spPr>
        <p:txBody>
          <a:bodyPr anchor="ctr">
            <a:normAutofit/>
          </a:bodyPr>
          <a:lstStyle/>
          <a:p>
            <a:pPr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Зернина Наталья Николаевна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Кунгурского и Ординского филиалов ГБУПК «ЦППМСП»</a:t>
            </a:r>
          </a:p>
          <a:p>
            <a:pPr>
              <a:spcBef>
                <a:spcPts val="0"/>
              </a:spcBef>
            </a:pP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C0BFF3-E189-4934-B91D-B608D622F73F}"/>
              </a:ext>
            </a:extLst>
          </p:cNvPr>
          <p:cNvSpPr txBox="1"/>
          <p:nvPr/>
        </p:nvSpPr>
        <p:spPr>
          <a:xfrm>
            <a:off x="2779294" y="868907"/>
            <a:ext cx="4698722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25" dirty="0">
                <a:solidFill>
                  <a:schemeClr val="accent1">
                    <a:lumMod val="50000"/>
                  </a:schemeClr>
                </a:solidFill>
              </a:rPr>
              <a:t>Министерство образования и науки Пермского края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2CE5BDB-410C-48B1-B9A6-2D5A99C43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68" y="868908"/>
            <a:ext cx="1153599" cy="81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130504-17DE-4707-8A3E-E54C588C09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3148682"/>
            <a:ext cx="3672408" cy="3379327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2207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CF4959A-4AFA-467F-89FC-8AF620727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201519"/>
            <a:ext cx="2765136" cy="3451617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Клуб создан в рамках проекта «Женское движение»</a:t>
            </a:r>
            <a:br>
              <a:rPr lang="ru-RU" dirty="0"/>
            </a:br>
            <a:r>
              <a:rPr lang="ru-RU" dirty="0"/>
              <a:t>- обсудим трудности взросления ребенка и общения с ним;</a:t>
            </a:r>
            <a:br>
              <a:rPr lang="ru-RU" dirty="0"/>
            </a:br>
            <a:r>
              <a:rPr lang="ru-RU" dirty="0"/>
              <a:t>- научимся строить диалог со своим подростком;</a:t>
            </a:r>
            <a:br>
              <a:rPr lang="ru-RU" dirty="0"/>
            </a:br>
            <a:r>
              <a:rPr lang="ru-RU" dirty="0"/>
              <a:t>- обменяемся родительским опытом.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62C778-8624-4D8C-A9F3-3893BE38EF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27" t="17913" r="18864" b="17576"/>
          <a:stretch/>
        </p:blipFill>
        <p:spPr>
          <a:xfrm>
            <a:off x="3484418" y="961159"/>
            <a:ext cx="5569527" cy="33181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CA5D78-4687-4B0A-9D98-4DB1ED7857DE}"/>
              </a:ext>
            </a:extLst>
          </p:cNvPr>
          <p:cNvSpPr txBox="1"/>
          <p:nvPr/>
        </p:nvSpPr>
        <p:spPr>
          <a:xfrm>
            <a:off x="2483426" y="4612297"/>
            <a:ext cx="4177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20.02.2025 встреча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AC5CA31-9FE6-46BC-BB53-CE5E1256BA21}"/>
              </a:ext>
            </a:extLst>
          </p:cNvPr>
          <p:cNvSpPr/>
          <p:nvPr/>
        </p:nvSpPr>
        <p:spPr>
          <a:xfrm>
            <a:off x="1043608" y="5521695"/>
            <a:ext cx="7632165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dirty="0"/>
              <a:t>Встреча будет проходить в формате открытого диалога, где каждый сможет задать специалисту вопросы, высказать своё мнение и поделиться опытом.</a:t>
            </a:r>
            <a:br>
              <a:rPr lang="ru-RU" sz="1350" dirty="0"/>
            </a:br>
            <a:r>
              <a:rPr lang="ru-RU" sz="1350" dirty="0"/>
              <a:t>Ждём вас на встрече клуба мам вместе с вашим подростком!</a:t>
            </a:r>
          </a:p>
        </p:txBody>
      </p:sp>
    </p:spTree>
    <p:extLst>
      <p:ext uri="{BB962C8B-B14F-4D97-AF65-F5344CB8AC3E}">
        <p14:creationId xmlns:p14="http://schemas.microsoft.com/office/powerpoint/2010/main" val="2540517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00557047-1798-4262-AB5F-AC2C6DE3E7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531" t="4302" r="31226" b="20740"/>
          <a:stretch/>
        </p:blipFill>
        <p:spPr>
          <a:xfrm>
            <a:off x="0" y="-56618"/>
            <a:ext cx="4440383" cy="41382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C6DB64-B0FC-43B5-98BC-34A0C0F88B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18" t="25623" r="38079" b="23299"/>
          <a:stretch/>
        </p:blipFill>
        <p:spPr>
          <a:xfrm>
            <a:off x="5137534" y="785546"/>
            <a:ext cx="4006466" cy="29665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ACD96A-7D29-469E-8B4A-53A91985B4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182" t="13467" r="36136" b="7119"/>
          <a:stretch/>
        </p:blipFill>
        <p:spPr>
          <a:xfrm>
            <a:off x="3277562" y="2626578"/>
            <a:ext cx="3580439" cy="397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049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Презентация - PowerPoint">
            <a:extLst>
              <a:ext uri="{FF2B5EF4-FFF2-40B4-BE49-F238E27FC236}">
                <a16:creationId xmlns:a16="http://schemas.microsoft.com/office/drawing/2014/main" id="{ED1998D7-FEAC-4DE6-8D59-7D06ADC6A3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4" t="36848" r="21074" b="26484"/>
          <a:stretch/>
        </p:blipFill>
        <p:spPr>
          <a:xfrm>
            <a:off x="2668221" y="1052736"/>
            <a:ext cx="6413433" cy="271549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82C53A-651C-48F7-B0BE-141795BA30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1" y="3315575"/>
            <a:ext cx="3542425" cy="3542425"/>
          </a:xfrm>
          <a:prstGeom prst="rect">
            <a:avLst/>
          </a:prstGeom>
        </p:spPr>
      </p:pic>
      <p:sp>
        <p:nvSpPr>
          <p:cNvPr id="2" name="Выноска: стрелка влево 1">
            <a:extLst>
              <a:ext uri="{FF2B5EF4-FFF2-40B4-BE49-F238E27FC236}">
                <a16:creationId xmlns:a16="http://schemas.microsoft.com/office/drawing/2014/main" id="{25A6C174-F97B-4D4F-89DD-B6E793475BCC}"/>
              </a:ext>
            </a:extLst>
          </p:cNvPr>
          <p:cNvSpPr/>
          <p:nvPr/>
        </p:nvSpPr>
        <p:spPr>
          <a:xfrm>
            <a:off x="3851920" y="4509120"/>
            <a:ext cx="4968552" cy="1224136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9701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КУНГУРСКИЙ ФИЛИАЛ </a:t>
            </a:r>
          </a:p>
        </p:txBody>
      </p:sp>
    </p:spTree>
    <p:extLst>
      <p:ext uri="{BB962C8B-B14F-4D97-AF65-F5344CB8AC3E}">
        <p14:creationId xmlns:p14="http://schemas.microsoft.com/office/powerpoint/2010/main" val="1148269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B8AD146-68D2-4933-8808-2D55AB2D8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251" y="260648"/>
            <a:ext cx="8873498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498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FF03BBA5-FEAC-4BEC-A639-F6ED36DE586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516" y="1124744"/>
            <a:ext cx="8712968" cy="504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758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B0EFD4-F5C2-426D-A701-B7E01CC02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75F7FA-2A8B-4066-A315-FE2E4EF1F8D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-4158" y="1124744"/>
            <a:ext cx="9145016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33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495C7F-BA11-42E3-B480-BD8A52EEA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554712-2D84-4A7A-9B3F-E1AA4A696B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7851" y="1268760"/>
            <a:ext cx="8978645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710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31A48A-F5F2-4865-9194-00F3EA382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64704"/>
            <a:ext cx="7886700" cy="925985"/>
          </a:xfrm>
        </p:spPr>
        <p:txBody>
          <a:bodyPr/>
          <a:lstStyle/>
          <a:p>
            <a:r>
              <a:rPr lang="ru-RU" dirty="0"/>
              <a:t>Социально-психологическое тестирование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5E6B12-ED08-4C20-9E94-3EFFB0F1D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556792"/>
            <a:ext cx="4248472" cy="4320480"/>
          </a:xfrm>
        </p:spPr>
        <p:txBody>
          <a:bodyPr>
            <a:normAutofit fontScale="92500"/>
          </a:bodyPr>
          <a:lstStyle/>
          <a:p>
            <a:r>
              <a:rPr lang="ru-RU" dirty="0"/>
              <a:t>В соответствии с Планом, утвержденного приказом Министерства образования и науки Пермского края от 19 июля 2024 г. № 26-01-06-756 «О проведении социально-психологического тестирования обучающихся общеобразовательных организаций и профессиональных образовательных организаций, а также образовательных организаций высшего образования, расположенных  на территории Пермского края, в 2024/2025 учебном году»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37EA96-0FB9-4944-B345-52B44D131D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37" t="9627" r="24801" b="14145"/>
          <a:stretch/>
        </p:blipFill>
        <p:spPr>
          <a:xfrm>
            <a:off x="4592356" y="1831344"/>
            <a:ext cx="4248472" cy="399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03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30E35E-5EB2-4CA9-9F18-CB2489D4FB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87" t="12201" r="13751" b="9400"/>
          <a:stretch/>
        </p:blipFill>
        <p:spPr>
          <a:xfrm>
            <a:off x="1403648" y="1484784"/>
            <a:ext cx="6123012" cy="403244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169BDC-F7AC-4A6A-8E75-917551E94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36712"/>
            <a:ext cx="7886700" cy="853977"/>
          </a:xfrm>
        </p:spPr>
        <p:txBody>
          <a:bodyPr/>
          <a:lstStyle/>
          <a:p>
            <a:r>
              <a:rPr lang="ru-RU" dirty="0"/>
              <a:t>Психолого-педагогическое обследование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066F07-891B-401F-812D-1AB0A94F9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5013176"/>
            <a:ext cx="8352928" cy="1625858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ru-RU" dirty="0"/>
              <a:t>Во исполнение приказа Министерства образования и науки Пермского края от 24 июля 2024 г. № 26-01-06-762 «О проведении психолого-педагогического обследования и профилактике суицидального поведения обучающихся образовательных организаций, расположенных на территории Пермского края, в 2024/2025 учебном году»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4088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94980A-5F9D-4A98-95C0-4ABDE67E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7250"/>
            <a:ext cx="7886700" cy="637953"/>
          </a:xfrm>
        </p:spPr>
        <p:txBody>
          <a:bodyPr/>
          <a:lstStyle/>
          <a:p>
            <a:r>
              <a:rPr lang="ru-RU" dirty="0"/>
              <a:t>Профилактика насилия в школьной среде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E5FFB0-0709-47E8-8E0C-44664B89B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825625"/>
            <a:ext cx="2952328" cy="455570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Во исполнение приказа Министерства образования и науки Пермского</a:t>
            </a:r>
            <a:br>
              <a:rPr lang="ru-RU" dirty="0"/>
            </a:br>
            <a:r>
              <a:rPr lang="ru-RU" dirty="0"/>
              <a:t>края от 16 июля 2024 г. № 26-01-06-742 «О проведении мероприятий</a:t>
            </a:r>
            <a:br>
              <a:rPr lang="ru-RU" dirty="0"/>
            </a:br>
            <a:r>
              <a:rPr lang="ru-RU" dirty="0"/>
              <a:t>по профилактике насилия в школьной среде в общеобразовательных</a:t>
            </a:r>
            <a:br>
              <a:rPr lang="ru-RU" dirty="0"/>
            </a:br>
            <a:r>
              <a:rPr lang="ru-RU" dirty="0"/>
              <a:t>организациях, расположенных на территории Пермского края, в 2024/2025</a:t>
            </a:r>
            <a:br>
              <a:rPr lang="ru-RU" dirty="0"/>
            </a:br>
            <a:r>
              <a:rPr lang="ru-RU" dirty="0"/>
              <a:t>учебном году» </a:t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7D4707-91BE-49E3-9FC6-B671624C97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75" t="24800" r="27951" b="8000"/>
          <a:stretch/>
        </p:blipFill>
        <p:spPr>
          <a:xfrm>
            <a:off x="3347864" y="1286335"/>
            <a:ext cx="5472608" cy="525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864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ОЕКТ «ВЫЗОВ» - 970937557643">
            <a:extLst>
              <a:ext uri="{FF2B5EF4-FFF2-40B4-BE49-F238E27FC236}">
                <a16:creationId xmlns:a16="http://schemas.microsoft.com/office/drawing/2014/main" id="{B31449B7-B4BF-41A8-A0BF-063AA17C79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60" y="1268760"/>
            <a:ext cx="8830279" cy="463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7610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ЦЕНТР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 ЦЕНТР" id="{08A84B6C-8426-48E6-9F7B-17174CC45EFF}" vid="{E20DB65D-CC56-4615-9BF2-83B9BA66193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ЦЕНТР</Template>
  <TotalTime>1640</TotalTime>
  <Words>173</Words>
  <Application>Microsoft Office PowerPoint</Application>
  <PresentationFormat>Экран (4:3)</PresentationFormat>
  <Paragraphs>16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ЦЕНТР</vt:lpstr>
      <vt:lpstr>Трехуровневая модель психологической службы. Этапы взаимодействия</vt:lpstr>
      <vt:lpstr>Презентация PowerPoint</vt:lpstr>
      <vt:lpstr>Презентация PowerPoint</vt:lpstr>
      <vt:lpstr>Презентация PowerPoint</vt:lpstr>
      <vt:lpstr>Презентация PowerPoint</vt:lpstr>
      <vt:lpstr>Социально-психологическое тестирование</vt:lpstr>
      <vt:lpstr>Психолого-педагогическое обследование</vt:lpstr>
      <vt:lpstr>Профилактика насилия в школьной среде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информациооно-телекоммуникационных технологий, как способ вовлечения детей в антиобщественную деятельность</dc:title>
  <dc:creator>Наталья Зернина</dc:creator>
  <cp:lastModifiedBy>Пользователь</cp:lastModifiedBy>
  <cp:revision>28</cp:revision>
  <dcterms:created xsi:type="dcterms:W3CDTF">2023-02-14T12:45:40Z</dcterms:created>
  <dcterms:modified xsi:type="dcterms:W3CDTF">2025-02-03T07:57:31Z</dcterms:modified>
</cp:coreProperties>
</file>