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6" r:id="rId2"/>
    <p:sldId id="271" r:id="rId3"/>
    <p:sldId id="267" r:id="rId4"/>
    <p:sldId id="268" r:id="rId5"/>
    <p:sldId id="269" r:id="rId6"/>
    <p:sldId id="272" r:id="rId7"/>
    <p:sldId id="273" r:id="rId8"/>
    <p:sldId id="274" r:id="rId9"/>
    <p:sldId id="275" r:id="rId10"/>
    <p:sldId id="280" r:id="rId11"/>
    <p:sldId id="281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>
      <p:cViewPr varScale="1">
        <p:scale>
          <a:sx n="83" d="100"/>
          <a:sy n="83" d="100"/>
        </p:scale>
        <p:origin x="126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8680-6013-479A-B193-2601CA1FD1F8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C012-0B67-4FFE-AF36-B26BC0B3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про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01B6-4825-404A-84F7-B368667F6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5319B-AE5E-B675-E306-823B44F9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1A1B6-080C-EF6D-A717-033A8A2E6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7241F-1BAD-DE87-FF41-5B9296D5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5C291-C7BE-97D5-BDA8-F2DECFE5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F845F-2D6C-FE01-4855-DB52847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8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B5C3F-3141-F10E-6A48-8297AE38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57915-E483-8C1A-CE9C-C3CC1920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C56F0-9CFD-9E51-435F-C2AD6BA1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4F31F-6C55-DDD7-3D07-7752C10C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3DC04-7C6E-B4B7-3C6B-DABD4788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3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DECE9E-7CEC-5346-CC68-F1E33D474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CE7E1F-D296-3435-ED5A-1E27DDCB0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23602-5305-9833-A09D-C1F67E4C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21CF6-08AB-2610-3DFC-FC2CB431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316B0-512B-DA3F-5CD0-525C4BA3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3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7E970-7BC1-4314-A63D-D00B4412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8968"/>
            <a:ext cx="7886700" cy="104740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456282-39DE-4574-8E04-B1A895F3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16EA74-1AAA-451D-B2D5-C2EFC79C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3AFF83-B2B0-4587-84C3-CC515930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87AB3-D29C-5125-6B51-A162538A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C4EFE-1CBA-E993-20DF-149C7786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1512A-BD27-2735-7C48-86C83B8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5B9C4-9772-51C6-F18D-0EE3D44F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1DDA8-537C-D8B8-1430-14F13A2B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AC32C-FB0D-F892-89B6-C8ACF791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5D43EF-29F4-0267-97C2-6B42C372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CC57C-B028-ADF0-D29E-B02DE18D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9D256-2CD8-6E8A-996F-0E2DB159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9FE065-0A78-4994-DBEA-CDB8CE39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2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BE74-6DBF-D0DB-4506-02B4A49B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B32AE-D3B3-F318-1DA2-D646D694D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0B60E-43BC-4E87-8618-970D4C7A2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55659-4AB6-B745-192E-263B0D94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C53D2F-4498-C4D2-BB6D-FD188F52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D56A7-54CA-6DB0-F4A6-A1595A84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EF241-5DB0-8216-1B0B-E93D9A7D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B202-5C58-CC59-6BB5-CAD35F111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4F7D0-63CF-909E-E330-E70902EF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8DA5B7-BB3D-5D46-C4BC-E3F3AF4A2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C0EEB-1BA4-78EA-91A0-1D3800775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02D35-C1A9-7034-AD7B-2C6B94D3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743812-090D-2762-CF25-018505E5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DA6571-8DB5-061B-BEC6-04355512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8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E39B-6FA7-5167-AC69-C49E02F3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A74D65-5E31-E6EE-2A0B-3A238ABC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D29E2A-6D0A-E279-3AE7-076FBB3B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73E4F4-D562-27A9-27FD-AA27FFD9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3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C9B088-81A9-1596-9937-A6F57D4B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EB5250-4F29-8D47-C592-9F60DD7F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BDB88-4F17-2C7E-141D-9B7CCAC0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6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CC66-BF4B-2111-B1EC-276AFAE3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9C469-2C62-93D2-267B-4718636C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5218D-18D0-8AD5-DBA0-6E789299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A93F89-1DE5-C491-48F4-A2862396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5AA11-0E0C-C8B4-00A8-30DAF68F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44051-F49E-D41C-9753-818C26A4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3519D-B318-4D9A-61ED-36363D51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7F9FFB-2F59-62F4-CC37-319272C85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452790-AC29-E825-9A71-E55C84CF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16B50-A725-0919-1E5D-C708FBD6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E09779-C302-B013-1DA8-1A257175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9D175-E897-1036-D95E-39703F9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D042C-535B-4965-AB5A-98CC08AB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B35D07-5520-7EC8-2EF2-4B6D990E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26510-5739-875B-E3C4-B7224D7B7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CC00D-95C4-87A0-D17F-8EA009012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56E43-444F-C05A-316A-87D087973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041683A-7520-226A-B0B1-F8BA2F8E0E4C}"/>
              </a:ext>
            </a:extLst>
          </p:cNvPr>
          <p:cNvSpPr txBox="1">
            <a:spLocks/>
          </p:cNvSpPr>
          <p:nvPr/>
        </p:nvSpPr>
        <p:spPr>
          <a:xfrm>
            <a:off x="1244352" y="221067"/>
            <a:ext cx="7445046" cy="7855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бюджетное учреждение Пермского края </a:t>
            </a:r>
            <a:b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психолого-педагогической, медицинской и социальной помощи»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FCB5E8-6AAD-BA5D-A7AC-333893513A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6" y="190000"/>
            <a:ext cx="698270" cy="86188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87C020-2B63-8946-DE93-C87A2F763E50}"/>
              </a:ext>
            </a:extLst>
          </p:cNvPr>
          <p:cNvCxnSpPr>
            <a:cxnSpLocks/>
          </p:cNvCxnSpPr>
          <p:nvPr/>
        </p:nvCxnSpPr>
        <p:spPr>
          <a:xfrm>
            <a:off x="1033895" y="975552"/>
            <a:ext cx="7076210" cy="0"/>
          </a:xfrm>
          <a:prstGeom prst="line">
            <a:avLst/>
          </a:prstGeom>
          <a:ln>
            <a:solidFill>
              <a:srgbClr val="2E508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3EEAE-2896-4DB2-8639-FBB295541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3" y="1684108"/>
            <a:ext cx="7143328" cy="174489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Трехуровневая модель психологической службы. Этапы взаимодействия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66A859-BC7A-475E-822A-415C66764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4221088"/>
            <a:ext cx="4392589" cy="164909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Зернина Наталья Николаевна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Кунгурского и Ординского филиалов ГБУПК «ЦППМСП»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0BFF3-E189-4934-B91D-B608D622F73F}"/>
              </a:ext>
            </a:extLst>
          </p:cNvPr>
          <p:cNvSpPr txBox="1"/>
          <p:nvPr/>
        </p:nvSpPr>
        <p:spPr>
          <a:xfrm>
            <a:off x="2779294" y="868907"/>
            <a:ext cx="4698722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25" dirty="0">
                <a:solidFill>
                  <a:schemeClr val="accent1">
                    <a:lumMod val="50000"/>
                  </a:schemeClr>
                </a:solidFill>
              </a:rPr>
              <a:t>Министерство образования и науки Пермского края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CE5BDB-410C-48B1-B9A6-2D5A99C4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" y="868908"/>
            <a:ext cx="1153599" cy="8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130504-17DE-4707-8A3E-E54C588C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148682"/>
            <a:ext cx="3672408" cy="337932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20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4959A-4AFA-467F-89FC-8AF62072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1519"/>
            <a:ext cx="2765136" cy="345161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Клуб создан в рамках проекта «Женское движение»</a:t>
            </a:r>
            <a:br>
              <a:rPr lang="ru-RU" dirty="0"/>
            </a:br>
            <a:r>
              <a:rPr lang="ru-RU" dirty="0"/>
              <a:t>- обсудим трудности взросления ребенка и общения с ним;</a:t>
            </a:r>
            <a:br>
              <a:rPr lang="ru-RU" dirty="0"/>
            </a:br>
            <a:r>
              <a:rPr lang="ru-RU" dirty="0"/>
              <a:t>- научимся строить диалог со своим подростком;</a:t>
            </a:r>
            <a:br>
              <a:rPr lang="ru-RU" dirty="0"/>
            </a:br>
            <a:r>
              <a:rPr lang="ru-RU" dirty="0"/>
              <a:t>- обменяемся родительским опытом.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2C778-8624-4D8C-A9F3-3893BE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7" t="17913" r="18864" b="17576"/>
          <a:stretch/>
        </p:blipFill>
        <p:spPr>
          <a:xfrm>
            <a:off x="3484418" y="961159"/>
            <a:ext cx="5569527" cy="3318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A5D78-4687-4B0A-9D98-4DB1ED7857DE}"/>
              </a:ext>
            </a:extLst>
          </p:cNvPr>
          <p:cNvSpPr txBox="1"/>
          <p:nvPr/>
        </p:nvSpPr>
        <p:spPr>
          <a:xfrm>
            <a:off x="2483426" y="4612297"/>
            <a:ext cx="417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20.02.2025 встреча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C5CA31-9FE6-46BC-BB53-CE5E1256BA21}"/>
              </a:ext>
            </a:extLst>
          </p:cNvPr>
          <p:cNvSpPr/>
          <p:nvPr/>
        </p:nvSpPr>
        <p:spPr>
          <a:xfrm>
            <a:off x="1043608" y="5521695"/>
            <a:ext cx="763216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Встреча будет проходить в формате открытого диалога, где каждый сможет задать специалисту вопросы, высказать своё мнение и поделиться опытом.</a:t>
            </a:r>
            <a:br>
              <a:rPr lang="ru-RU" sz="1350" dirty="0"/>
            </a:br>
            <a:r>
              <a:rPr lang="ru-RU" sz="1350" dirty="0"/>
              <a:t>Ждём вас на встрече клуба мам вместе с вашим подростком!</a:t>
            </a:r>
          </a:p>
        </p:txBody>
      </p:sp>
    </p:spTree>
    <p:extLst>
      <p:ext uri="{BB962C8B-B14F-4D97-AF65-F5344CB8AC3E}">
        <p14:creationId xmlns:p14="http://schemas.microsoft.com/office/powerpoint/2010/main" val="254051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557047-1798-4262-AB5F-AC2C6DE3E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1" t="4302" r="31226" b="20740"/>
          <a:stretch/>
        </p:blipFill>
        <p:spPr>
          <a:xfrm>
            <a:off x="0" y="-56618"/>
            <a:ext cx="4440383" cy="41382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C6DB64-B0FC-43B5-98BC-34A0C0F88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8" t="25623" r="38079" b="23299"/>
          <a:stretch/>
        </p:blipFill>
        <p:spPr>
          <a:xfrm>
            <a:off x="5137534" y="785546"/>
            <a:ext cx="4006466" cy="29665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ACD96A-7D29-469E-8B4A-53A91985B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2" t="13467" r="36136" b="7119"/>
          <a:stretch/>
        </p:blipFill>
        <p:spPr>
          <a:xfrm>
            <a:off x="3277562" y="2626578"/>
            <a:ext cx="3580439" cy="39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Презентация - PowerPoint">
            <a:extLst>
              <a:ext uri="{FF2B5EF4-FFF2-40B4-BE49-F238E27FC236}">
                <a16:creationId xmlns:a16="http://schemas.microsoft.com/office/drawing/2014/main" id="{ED1998D7-FEAC-4DE6-8D59-7D06ADC6A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36848" r="21074" b="26484"/>
          <a:stretch/>
        </p:blipFill>
        <p:spPr>
          <a:xfrm>
            <a:off x="2668221" y="1052736"/>
            <a:ext cx="6413433" cy="27154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2C53A-651C-48F7-B0BE-141795BA3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" y="3315575"/>
            <a:ext cx="3542425" cy="3542425"/>
          </a:xfrm>
          <a:prstGeom prst="rect">
            <a:avLst/>
          </a:prstGeom>
        </p:spPr>
      </p:pic>
      <p:sp>
        <p:nvSpPr>
          <p:cNvPr id="2" name="Выноска: стрелка влево 1">
            <a:extLst>
              <a:ext uri="{FF2B5EF4-FFF2-40B4-BE49-F238E27FC236}">
                <a16:creationId xmlns:a16="http://schemas.microsoft.com/office/drawing/2014/main" id="{25A6C174-F97B-4D4F-89DD-B6E793475BCC}"/>
              </a:ext>
            </a:extLst>
          </p:cNvPr>
          <p:cNvSpPr/>
          <p:nvPr/>
        </p:nvSpPr>
        <p:spPr>
          <a:xfrm>
            <a:off x="3851920" y="4509120"/>
            <a:ext cx="4968552" cy="12241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7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КУНГУРСКИЙ ФИЛИАЛ </a:t>
            </a:r>
          </a:p>
        </p:txBody>
      </p:sp>
    </p:spTree>
    <p:extLst>
      <p:ext uri="{BB962C8B-B14F-4D97-AF65-F5344CB8AC3E}">
        <p14:creationId xmlns:p14="http://schemas.microsoft.com/office/powerpoint/2010/main" val="114826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8AD146-68D2-4933-8808-2D55AB2D8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1" y="260648"/>
            <a:ext cx="88734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03BBA5-FEAC-4BEC-A639-F6ED36DE58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124744"/>
            <a:ext cx="871296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B0EFD4-F5C2-426D-A701-B7E01CC0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5F7FA-2A8B-4066-A315-FE2E4EF1F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158" y="1124744"/>
            <a:ext cx="91450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495C7F-BA11-42E3-B480-BD8A52EE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54712-2D84-4A7A-9B3F-E1AA4A696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851" y="1268760"/>
            <a:ext cx="897864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1A48A-F5F2-4865-9194-00F3EA38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925985"/>
          </a:xfrm>
        </p:spPr>
        <p:txBody>
          <a:bodyPr/>
          <a:lstStyle/>
          <a:p>
            <a:r>
              <a:rPr lang="ru-RU" dirty="0"/>
              <a:t>Социально-психологическое тестирование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E6B12-ED08-4C20-9E94-3EFFB0F1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4248472" cy="4320480"/>
          </a:xfrm>
        </p:spPr>
        <p:txBody>
          <a:bodyPr>
            <a:normAutofit fontScale="92500"/>
          </a:bodyPr>
          <a:lstStyle/>
          <a:p>
            <a:r>
              <a:rPr lang="ru-RU" dirty="0"/>
              <a:t>В соответствии с Планом, утвержденного приказом Министерства образования и науки Пермского края от 19 июля 2024 г. № 26-01-06-756 «О проведении социально-психологического тестирования обучающихся общеобразовательных организаций и профессиональных образовательных организаций, а также образовательных организаций высшего образования, расположенных  на территории Пермского края, в 2024/2025 учебном году»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7EA96-0FB9-4944-B345-52B44D13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9627" r="24801" b="14145"/>
          <a:stretch/>
        </p:blipFill>
        <p:spPr>
          <a:xfrm>
            <a:off x="4592356" y="1831344"/>
            <a:ext cx="4248472" cy="3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0E35E-5EB2-4CA9-9F18-CB2489D4F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7" t="12201" r="13751" b="9400"/>
          <a:stretch/>
        </p:blipFill>
        <p:spPr>
          <a:xfrm>
            <a:off x="1403648" y="1484784"/>
            <a:ext cx="6123012" cy="40324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69BDC-F7AC-4A6A-8E75-917551E9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853977"/>
          </a:xfrm>
        </p:spPr>
        <p:txBody>
          <a:bodyPr/>
          <a:lstStyle/>
          <a:p>
            <a:r>
              <a:rPr lang="ru-RU" dirty="0"/>
              <a:t>Психолого-педагогическое обследование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66F07-891B-401F-812D-1AB0A94F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013176"/>
            <a:ext cx="8352928" cy="162585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Во исполнение приказа Министерства образования и науки Пермского края от 24 июля 2024 г. № 26-01-06-762 «О проведении психолого-педагогического обследования и профилактике суицидального поведения обучающихся образовательных организаций, расположенных на территории Пермского края, в 2024/2025 учебном году»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8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980A-5F9D-4A98-95C0-4ABDE67E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37953"/>
          </a:xfrm>
        </p:spPr>
        <p:txBody>
          <a:bodyPr/>
          <a:lstStyle/>
          <a:p>
            <a:r>
              <a:rPr lang="ru-RU" dirty="0"/>
              <a:t>Профилактика насилия в школьной среде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5FFB0-0709-47E8-8E0C-44664B89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5625"/>
            <a:ext cx="2952328" cy="45557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 исполнение приказа Министерства образования и науки Пермского</a:t>
            </a:r>
            <a:br>
              <a:rPr lang="ru-RU" dirty="0"/>
            </a:br>
            <a:r>
              <a:rPr lang="ru-RU" dirty="0"/>
              <a:t>края от 16 июля 2024 г. № 26-01-06-742 «О проведении мероприятий</a:t>
            </a:r>
            <a:br>
              <a:rPr lang="ru-RU" dirty="0"/>
            </a:br>
            <a:r>
              <a:rPr lang="ru-RU" dirty="0"/>
              <a:t>по профилактике насилия в школьной среде в общеобразовательных</a:t>
            </a:r>
            <a:br>
              <a:rPr lang="ru-RU" dirty="0"/>
            </a:br>
            <a:r>
              <a:rPr lang="ru-RU" dirty="0"/>
              <a:t>организациях, расположенных на территории Пермского края, в 2024/2025</a:t>
            </a:r>
            <a:br>
              <a:rPr lang="ru-RU" dirty="0"/>
            </a:br>
            <a:r>
              <a:rPr lang="ru-RU" dirty="0"/>
              <a:t>учебном году»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D4707-91BE-49E3-9FC6-B671624C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24800" r="27951" b="8000"/>
          <a:stretch/>
        </p:blipFill>
        <p:spPr>
          <a:xfrm>
            <a:off x="3347864" y="1286335"/>
            <a:ext cx="5472608" cy="52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ЕКТ «ВЫЗОВ» - 970937557643">
            <a:extLst>
              <a:ext uri="{FF2B5EF4-FFF2-40B4-BE49-F238E27FC236}">
                <a16:creationId xmlns:a16="http://schemas.microsoft.com/office/drawing/2014/main" id="{B31449B7-B4BF-41A8-A0BF-063AA17C7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0" y="1268760"/>
            <a:ext cx="8830279" cy="46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61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ЦЕНТ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ЦЕНТР" id="{08A84B6C-8426-48E6-9F7B-17174CC45EFF}" vid="{E20DB65D-CC56-4615-9BF2-83B9BA6619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ЦЕНТР</Template>
  <TotalTime>1640</TotalTime>
  <Words>173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ЦЕНТР</vt:lpstr>
      <vt:lpstr>Трехуровневая модель психологической службы. Этапы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Социально-психологическое тестирование</vt:lpstr>
      <vt:lpstr>Психолого-педагогическое обследование</vt:lpstr>
      <vt:lpstr>Профилактика насилия в школьной среде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информациооно-телекоммуникационных технологий, как способ вовлечения детей в антиобщественную деятельность</dc:title>
  <dc:creator>Наталья Зернина</dc:creator>
  <cp:lastModifiedBy>Пользователь</cp:lastModifiedBy>
  <cp:revision>28</cp:revision>
  <dcterms:created xsi:type="dcterms:W3CDTF">2023-02-14T12:45:40Z</dcterms:created>
  <dcterms:modified xsi:type="dcterms:W3CDTF">2025-02-03T07:57:31Z</dcterms:modified>
</cp:coreProperties>
</file>